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314" r:id="rId6"/>
    <p:sldId id="315" r:id="rId7"/>
    <p:sldId id="316" r:id="rId8"/>
    <p:sldId id="317" r:id="rId9"/>
    <p:sldId id="318" r:id="rId10"/>
    <p:sldId id="321" r:id="rId11"/>
    <p:sldId id="319" r:id="rId12"/>
    <p:sldId id="264" r:id="rId13"/>
    <p:sldId id="324" r:id="rId14"/>
    <p:sldId id="276" r:id="rId15"/>
    <p:sldId id="325" r:id="rId16"/>
    <p:sldId id="268" r:id="rId17"/>
    <p:sldId id="262" r:id="rId18"/>
    <p:sldId id="267" r:id="rId19"/>
    <p:sldId id="326" r:id="rId20"/>
    <p:sldId id="327" r:id="rId21"/>
    <p:sldId id="328" r:id="rId22"/>
    <p:sldId id="329" r:id="rId23"/>
    <p:sldId id="330" r:id="rId24"/>
    <p:sldId id="322" r:id="rId25"/>
    <p:sldId id="265" r:id="rId26"/>
    <p:sldId id="323" r:id="rId27"/>
    <p:sldId id="266" r:id="rId28"/>
    <p:sldId id="28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CD774-4339-4276-8546-EF50D1C33204}" v="103" dt="2023-05-21T09:01:32.081"/>
  </p1510:revLst>
</p1510:revInfo>
</file>

<file path=ppt/tableStyles.xml><?xml version="1.0" encoding="utf-8"?>
<a:tblStyleLst xmlns:a="http://schemas.openxmlformats.org/drawingml/2006/main" def="{1E3AEB73-699C-496C-B217-C3C2A6868A57}">
  <a:tblStyle styleId="{1E3AEB73-699C-496C-B217-C3C2A6868A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0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徐 萌" userId="99a7365ad16bade8" providerId="LiveId" clId="{965CD774-4339-4276-8546-EF50D1C33204}"/>
    <pc:docChg chg="undo custSel addSld delSld modSld">
      <pc:chgData name="徐 萌" userId="99a7365ad16bade8" providerId="LiveId" clId="{965CD774-4339-4276-8546-EF50D1C33204}" dt="2023-05-21T09:01:32.081" v="260"/>
      <pc:docMkLst>
        <pc:docMk/>
      </pc:docMkLst>
      <pc:sldChg chg="addSp delSp modSp mod addAnim delAnim modAnim">
        <pc:chgData name="徐 萌" userId="99a7365ad16bade8" providerId="LiveId" clId="{965CD774-4339-4276-8546-EF50D1C33204}" dt="2023-05-21T08:59:36.501" v="254" actId="20577"/>
        <pc:sldMkLst>
          <pc:docMk/>
          <pc:sldMk cId="718667315" sldId="323"/>
        </pc:sldMkLst>
        <pc:spChg chg="mod">
          <ac:chgData name="徐 萌" userId="99a7365ad16bade8" providerId="LiveId" clId="{965CD774-4339-4276-8546-EF50D1C33204}" dt="2023-05-21T08:35:43.862" v="189" actId="1076"/>
          <ac:spMkLst>
            <pc:docMk/>
            <pc:sldMk cId="718667315" sldId="323"/>
            <ac:spMk id="1621" creationId="{00000000-0000-0000-0000-000000000000}"/>
          </ac:spMkLst>
        </pc:spChg>
        <pc:spChg chg="mod">
          <ac:chgData name="徐 萌" userId="99a7365ad16bade8" providerId="LiveId" clId="{965CD774-4339-4276-8546-EF50D1C33204}" dt="2023-05-21T08:52:06.652" v="200" actId="20577"/>
          <ac:spMkLst>
            <pc:docMk/>
            <pc:sldMk cId="718667315" sldId="323"/>
            <ac:spMk id="1622" creationId="{00000000-0000-0000-0000-000000000000}"/>
          </ac:spMkLst>
        </pc:spChg>
        <pc:spChg chg="mod">
          <ac:chgData name="徐 萌" userId="99a7365ad16bade8" providerId="LiveId" clId="{965CD774-4339-4276-8546-EF50D1C33204}" dt="2023-05-21T08:59:36.501" v="254" actId="20577"/>
          <ac:spMkLst>
            <pc:docMk/>
            <pc:sldMk cId="718667315" sldId="323"/>
            <ac:spMk id="1623" creationId="{00000000-0000-0000-0000-000000000000}"/>
          </ac:spMkLst>
        </pc:spChg>
        <pc:spChg chg="mod">
          <ac:chgData name="徐 萌" userId="99a7365ad16bade8" providerId="LiveId" clId="{965CD774-4339-4276-8546-EF50D1C33204}" dt="2023-05-21T08:58:20.726" v="242" actId="1076"/>
          <ac:spMkLst>
            <pc:docMk/>
            <pc:sldMk cId="718667315" sldId="323"/>
            <ac:spMk id="1624" creationId="{00000000-0000-0000-0000-000000000000}"/>
          </ac:spMkLst>
        </pc:spChg>
        <pc:spChg chg="mod">
          <ac:chgData name="徐 萌" userId="99a7365ad16bade8" providerId="LiveId" clId="{965CD774-4339-4276-8546-EF50D1C33204}" dt="2023-05-21T08:58:43.197" v="243" actId="14100"/>
          <ac:spMkLst>
            <pc:docMk/>
            <pc:sldMk cId="718667315" sldId="323"/>
            <ac:spMk id="1625" creationId="{00000000-0000-0000-0000-000000000000}"/>
          </ac:spMkLst>
        </pc:spChg>
        <pc:spChg chg="mod">
          <ac:chgData name="徐 萌" userId="99a7365ad16bade8" providerId="LiveId" clId="{965CD774-4339-4276-8546-EF50D1C33204}" dt="2023-05-21T08:57:37.765" v="239" actId="1076"/>
          <ac:spMkLst>
            <pc:docMk/>
            <pc:sldMk cId="718667315" sldId="323"/>
            <ac:spMk id="1627" creationId="{00000000-0000-0000-0000-000000000000}"/>
          </ac:spMkLst>
        </pc:spChg>
        <pc:grpChg chg="add mod">
          <ac:chgData name="徐 萌" userId="99a7365ad16bade8" providerId="LiveId" clId="{965CD774-4339-4276-8546-EF50D1C33204}" dt="2023-05-21T08:27:51.523" v="157" actId="1076"/>
          <ac:grpSpMkLst>
            <pc:docMk/>
            <pc:sldMk cId="718667315" sldId="323"/>
            <ac:grpSpMk id="2" creationId="{D218C9A0-C234-D3FE-9A2C-BDBBC0747171}"/>
          </ac:grpSpMkLst>
        </pc:grpChg>
        <pc:grpChg chg="add mod">
          <ac:chgData name="徐 萌" userId="99a7365ad16bade8" providerId="LiveId" clId="{965CD774-4339-4276-8546-EF50D1C33204}" dt="2023-05-21T08:35:53.147" v="194" actId="1076"/>
          <ac:grpSpMkLst>
            <pc:docMk/>
            <pc:sldMk cId="718667315" sldId="323"/>
            <ac:grpSpMk id="3" creationId="{91F0BAFE-0724-D05E-8FC6-C5EED071D928}"/>
          </ac:grpSpMkLst>
        </pc:grpChg>
        <pc:grpChg chg="add mod">
          <ac:chgData name="徐 萌" userId="99a7365ad16bade8" providerId="LiveId" clId="{965CD774-4339-4276-8546-EF50D1C33204}" dt="2023-05-21T08:30:40.115" v="174" actId="14100"/>
          <ac:grpSpMkLst>
            <pc:docMk/>
            <pc:sldMk cId="718667315" sldId="323"/>
            <ac:grpSpMk id="5" creationId="{FD371777-85E0-1A2C-159D-750563E74715}"/>
          </ac:grpSpMkLst>
        </pc:grpChg>
        <pc:grpChg chg="mod">
          <ac:chgData name="徐 萌" userId="99a7365ad16bade8" providerId="LiveId" clId="{965CD774-4339-4276-8546-EF50D1C33204}" dt="2023-05-21T08:35:44.338" v="192" actId="1076"/>
          <ac:grpSpMkLst>
            <pc:docMk/>
            <pc:sldMk cId="718667315" sldId="323"/>
            <ac:grpSpMk id="9" creationId="{DD3790FD-9905-A9FD-E471-BCB3C50BC702}"/>
          </ac:grpSpMkLst>
        </pc:grpChg>
        <pc:grpChg chg="mod">
          <ac:chgData name="徐 萌" userId="99a7365ad16bade8" providerId="LiveId" clId="{965CD774-4339-4276-8546-EF50D1C33204}" dt="2023-05-21T08:25:16.850" v="135" actId="164"/>
          <ac:grpSpMkLst>
            <pc:docMk/>
            <pc:sldMk cId="718667315" sldId="323"/>
            <ac:grpSpMk id="25" creationId="{332AF620-0B6D-4F75-2AE8-40F60485A3BE}"/>
          </ac:grpSpMkLst>
        </pc:grpChg>
        <pc:grpChg chg="mod">
          <ac:chgData name="徐 萌" userId="99a7365ad16bade8" providerId="LiveId" clId="{965CD774-4339-4276-8546-EF50D1C33204}" dt="2023-05-21T08:26:23.916" v="144" actId="164"/>
          <ac:grpSpMkLst>
            <pc:docMk/>
            <pc:sldMk cId="718667315" sldId="323"/>
            <ac:grpSpMk id="36" creationId="{16469F43-A690-FC67-F63B-770E911D9F9C}"/>
          </ac:grpSpMkLst>
        </pc:grpChg>
        <pc:grpChg chg="mod">
          <ac:chgData name="徐 萌" userId="99a7365ad16bade8" providerId="LiveId" clId="{965CD774-4339-4276-8546-EF50D1C33204}" dt="2023-05-21T08:27:25.787" v="152" actId="164"/>
          <ac:grpSpMkLst>
            <pc:docMk/>
            <pc:sldMk cId="718667315" sldId="323"/>
            <ac:grpSpMk id="53" creationId="{956E36E4-B6D8-3EF6-1F2D-44D0B766A435}"/>
          </ac:grpSpMkLst>
        </pc:grpChg>
        <pc:picChg chg="mod">
          <ac:chgData name="徐 萌" userId="99a7365ad16bade8" providerId="LiveId" clId="{965CD774-4339-4276-8546-EF50D1C33204}" dt="2023-05-21T08:58:54.599" v="244" actId="1076"/>
          <ac:picMkLst>
            <pc:docMk/>
            <pc:sldMk cId="718667315" sldId="323"/>
            <ac:picMk id="12" creationId="{C6B1ED64-356F-F48D-B43A-A10D17CEA9A5}"/>
          </ac:picMkLst>
        </pc:picChg>
        <pc:picChg chg="mod modCrop">
          <ac:chgData name="徐 萌" userId="99a7365ad16bade8" providerId="LiveId" clId="{965CD774-4339-4276-8546-EF50D1C33204}" dt="2023-05-21T08:25:16.850" v="135" actId="164"/>
          <ac:picMkLst>
            <pc:docMk/>
            <pc:sldMk cId="718667315" sldId="323"/>
            <ac:picMk id="14" creationId="{7508956F-599C-EF6C-7113-A6A5B85AAC08}"/>
          </ac:picMkLst>
        </pc:picChg>
        <pc:picChg chg="mod ord">
          <ac:chgData name="徐 萌" userId="99a7365ad16bade8" providerId="LiveId" clId="{965CD774-4339-4276-8546-EF50D1C33204}" dt="2023-05-21T08:29:12.146" v="171" actId="167"/>
          <ac:picMkLst>
            <pc:docMk/>
            <pc:sldMk cId="718667315" sldId="323"/>
            <ac:picMk id="15" creationId="{7C3F0DAB-D223-603B-9EAB-78A71F313D3C}"/>
          </ac:picMkLst>
        </pc:picChg>
        <pc:picChg chg="del mod">
          <ac:chgData name="徐 萌" userId="99a7365ad16bade8" providerId="LiveId" clId="{965CD774-4339-4276-8546-EF50D1C33204}" dt="2023-05-21T08:25:51.601" v="139" actId="478"/>
          <ac:picMkLst>
            <pc:docMk/>
            <pc:sldMk cId="718667315" sldId="323"/>
            <ac:picMk id="16" creationId="{C05EDC9C-BBC5-961A-70E8-FB780266EBEF}"/>
          </ac:picMkLst>
        </pc:picChg>
        <pc:picChg chg="mod modCrop">
          <ac:chgData name="徐 萌" userId="99a7365ad16bade8" providerId="LiveId" clId="{965CD774-4339-4276-8546-EF50D1C33204}" dt="2023-05-21T08:33:15.424" v="188" actId="732"/>
          <ac:picMkLst>
            <pc:docMk/>
            <pc:sldMk cId="718667315" sldId="323"/>
            <ac:picMk id="29" creationId="{56116F38-995D-1C1D-F97A-F501B680D495}"/>
          </ac:picMkLst>
        </pc:picChg>
        <pc:picChg chg="mod">
          <ac:chgData name="徐 萌" userId="99a7365ad16bade8" providerId="LiveId" clId="{965CD774-4339-4276-8546-EF50D1C33204}" dt="2023-05-21T08:27:31.925" v="154" actId="1076"/>
          <ac:picMkLst>
            <pc:docMk/>
            <pc:sldMk cId="718667315" sldId="323"/>
            <ac:picMk id="40" creationId="{E7495D22-1F83-3F48-1B3B-24ABBE0B2CA0}"/>
          </ac:picMkLst>
        </pc:picChg>
        <pc:picChg chg="add del mod modCrop">
          <ac:chgData name="徐 萌" userId="99a7365ad16bade8" providerId="LiveId" clId="{965CD774-4339-4276-8546-EF50D1C33204}" dt="2023-05-21T08:27:25.787" v="152" actId="164"/>
          <ac:picMkLst>
            <pc:docMk/>
            <pc:sldMk cId="718667315" sldId="323"/>
            <ac:picMk id="42" creationId="{4BF130EE-ABA4-1304-F21A-AE3556D02243}"/>
          </ac:picMkLst>
        </pc:picChg>
        <pc:picChg chg="del">
          <ac:chgData name="徐 萌" userId="99a7365ad16bade8" providerId="LiveId" clId="{965CD774-4339-4276-8546-EF50D1C33204}" dt="2023-05-21T08:26:28.779" v="145" actId="478"/>
          <ac:picMkLst>
            <pc:docMk/>
            <pc:sldMk cId="718667315" sldId="323"/>
            <ac:picMk id="44" creationId="{58EBEE73-D161-9233-C862-CC4AB7445586}"/>
          </ac:picMkLst>
        </pc:picChg>
      </pc:sldChg>
      <pc:sldChg chg="modAnim">
        <pc:chgData name="徐 萌" userId="99a7365ad16bade8" providerId="LiveId" clId="{965CD774-4339-4276-8546-EF50D1C33204}" dt="2023-05-21T09:01:32.081" v="260"/>
        <pc:sldMkLst>
          <pc:docMk/>
          <pc:sldMk cId="2318786743" sldId="326"/>
        </pc:sldMkLst>
      </pc:sldChg>
      <pc:sldChg chg="modSp">
        <pc:chgData name="徐 萌" userId="99a7365ad16bade8" providerId="LiveId" clId="{965CD774-4339-4276-8546-EF50D1C33204}" dt="2023-05-21T08:06:28.028" v="8" actId="20577"/>
        <pc:sldMkLst>
          <pc:docMk/>
          <pc:sldMk cId="3808718052" sldId="328"/>
        </pc:sldMkLst>
        <pc:spChg chg="mod">
          <ac:chgData name="徐 萌" userId="99a7365ad16bade8" providerId="LiveId" clId="{965CD774-4339-4276-8546-EF50D1C33204}" dt="2023-05-21T08:06:28.028" v="8" actId="20577"/>
          <ac:spMkLst>
            <pc:docMk/>
            <pc:sldMk cId="3808718052" sldId="328"/>
            <ac:spMk id="14" creationId="{866B0D80-94B7-488D-32AB-FBAA4478BE12}"/>
          </ac:spMkLst>
        </pc:spChg>
      </pc:sldChg>
      <pc:sldChg chg="addSp delSp modSp mod addAnim delAnim modAnim">
        <pc:chgData name="徐 萌" userId="99a7365ad16bade8" providerId="LiveId" clId="{965CD774-4339-4276-8546-EF50D1C33204}" dt="2023-05-21T09:01:06.709" v="257"/>
        <pc:sldMkLst>
          <pc:docMk/>
          <pc:sldMk cId="0" sldId="329"/>
        </pc:sldMkLst>
        <pc:spChg chg="add del">
          <ac:chgData name="徐 萌" userId="99a7365ad16bade8" providerId="LiveId" clId="{965CD774-4339-4276-8546-EF50D1C33204}" dt="2023-05-21T08:14:48.280" v="101" actId="11529"/>
          <ac:spMkLst>
            <pc:docMk/>
            <pc:sldMk cId="0" sldId="329"/>
            <ac:spMk id="6" creationId="{5A65A89C-C1FA-087E-48E7-3776D7725CAD}"/>
          </ac:spMkLst>
        </pc:spChg>
        <pc:spChg chg="add mod">
          <ac:chgData name="徐 萌" userId="99a7365ad16bade8" providerId="LiveId" clId="{965CD774-4339-4276-8546-EF50D1C33204}" dt="2023-05-21T08:16:15.580" v="121" actId="164"/>
          <ac:spMkLst>
            <pc:docMk/>
            <pc:sldMk cId="0" sldId="329"/>
            <ac:spMk id="7" creationId="{9460A871-1FBD-6104-8D3C-04C1C606EE9D}"/>
          </ac:spMkLst>
        </pc:spChg>
        <pc:spChg chg="add mod">
          <ac:chgData name="徐 萌" userId="99a7365ad16bade8" providerId="LiveId" clId="{965CD774-4339-4276-8546-EF50D1C33204}" dt="2023-05-21T08:16:15.580" v="121" actId="164"/>
          <ac:spMkLst>
            <pc:docMk/>
            <pc:sldMk cId="0" sldId="329"/>
            <ac:spMk id="8" creationId="{A86F50A0-63E8-5767-256D-A74FAEFD2372}"/>
          </ac:spMkLst>
        </pc:spChg>
        <pc:spChg chg="add mod">
          <ac:chgData name="徐 萌" userId="99a7365ad16bade8" providerId="LiveId" clId="{965CD774-4339-4276-8546-EF50D1C33204}" dt="2023-05-21T08:16:15.580" v="121" actId="164"/>
          <ac:spMkLst>
            <pc:docMk/>
            <pc:sldMk cId="0" sldId="329"/>
            <ac:spMk id="9" creationId="{30D0EEFD-FCC8-1B43-8F9D-596F5697689C}"/>
          </ac:spMkLst>
        </pc:spChg>
        <pc:spChg chg="mod">
          <ac:chgData name="徐 萌" userId="99a7365ad16bade8" providerId="LiveId" clId="{965CD774-4339-4276-8546-EF50D1C33204}" dt="2023-05-21T08:16:09.328" v="120" actId="1076"/>
          <ac:spMkLst>
            <pc:docMk/>
            <pc:sldMk cId="0" sldId="329"/>
            <ac:spMk id="17" creationId="{9DEDF2F5-0EA5-BC4E-1655-7FD06D918531}"/>
          </ac:spMkLst>
        </pc:spChg>
        <pc:grpChg chg="add mod">
          <ac:chgData name="徐 萌" userId="99a7365ad16bade8" providerId="LiveId" clId="{965CD774-4339-4276-8546-EF50D1C33204}" dt="2023-05-21T08:15:56.008" v="117" actId="1076"/>
          <ac:grpSpMkLst>
            <pc:docMk/>
            <pc:sldMk cId="0" sldId="329"/>
            <ac:grpSpMk id="2" creationId="{309D9F0F-1A76-03E2-9D21-2777DE79DC50}"/>
          </ac:grpSpMkLst>
        </pc:grpChg>
        <pc:grpChg chg="add mod">
          <ac:chgData name="徐 萌" userId="99a7365ad16bade8" providerId="LiveId" clId="{965CD774-4339-4276-8546-EF50D1C33204}" dt="2023-05-21T08:16:15.580" v="121" actId="164"/>
          <ac:grpSpMkLst>
            <pc:docMk/>
            <pc:sldMk cId="0" sldId="329"/>
            <ac:grpSpMk id="10" creationId="{197EEBC3-3011-B191-D421-A28C9DE95B84}"/>
          </ac:grpSpMkLst>
        </pc:grpChg>
        <pc:grpChg chg="mod">
          <ac:chgData name="徐 萌" userId="99a7365ad16bade8" providerId="LiveId" clId="{965CD774-4339-4276-8546-EF50D1C33204}" dt="2023-05-21T08:13:43.905" v="93" actId="1076"/>
          <ac:grpSpMkLst>
            <pc:docMk/>
            <pc:sldMk cId="0" sldId="329"/>
            <ac:grpSpMk id="24" creationId="{ACF9AF2A-5A62-AC39-6846-1AAA54CCEE03}"/>
          </ac:grpSpMkLst>
        </pc:grpChg>
        <pc:grpChg chg="del">
          <ac:chgData name="徐 萌" userId="99a7365ad16bade8" providerId="LiveId" clId="{965CD774-4339-4276-8546-EF50D1C33204}" dt="2023-05-21T08:13:36.566" v="89" actId="21"/>
          <ac:grpSpMkLst>
            <pc:docMk/>
            <pc:sldMk cId="0" sldId="329"/>
            <ac:grpSpMk id="26" creationId="{FABBC154-D445-372C-5386-23C7E2EF9535}"/>
          </ac:grpSpMkLst>
        </pc:grpChg>
        <pc:grpChg chg="del">
          <ac:chgData name="徐 萌" userId="99a7365ad16bade8" providerId="LiveId" clId="{965CD774-4339-4276-8546-EF50D1C33204}" dt="2023-05-21T08:13:34.814" v="88" actId="21"/>
          <ac:grpSpMkLst>
            <pc:docMk/>
            <pc:sldMk cId="0" sldId="329"/>
            <ac:grpSpMk id="29" creationId="{0F9A84D7-36B6-7F12-2673-657EC2A58F48}"/>
          </ac:grpSpMkLst>
        </pc:grpChg>
        <pc:grpChg chg="add del mod">
          <ac:chgData name="徐 萌" userId="99a7365ad16bade8" providerId="LiveId" clId="{965CD774-4339-4276-8546-EF50D1C33204}" dt="2023-05-21T08:13:33.507" v="87" actId="21"/>
          <ac:grpSpMkLst>
            <pc:docMk/>
            <pc:sldMk cId="0" sldId="329"/>
            <ac:grpSpMk id="32" creationId="{315ADA2B-8ABA-ADF2-1116-BBCF50B7BDB2}"/>
          </ac:grpSpMkLst>
        </pc:grpChg>
        <pc:picChg chg="mod">
          <ac:chgData name="徐 萌" userId="99a7365ad16bade8" providerId="LiveId" clId="{965CD774-4339-4276-8546-EF50D1C33204}" dt="2023-05-21T08:13:25.979" v="84"/>
          <ac:picMkLst>
            <pc:docMk/>
            <pc:sldMk cId="0" sldId="329"/>
            <ac:picMk id="3" creationId="{50358B9F-257F-2084-657A-EF5CE89BD251}"/>
          </ac:picMkLst>
        </pc:picChg>
        <pc:picChg chg="mod">
          <ac:chgData name="徐 萌" userId="99a7365ad16bade8" providerId="LiveId" clId="{965CD774-4339-4276-8546-EF50D1C33204}" dt="2023-05-21T08:13:25.979" v="84"/>
          <ac:picMkLst>
            <pc:docMk/>
            <pc:sldMk cId="0" sldId="329"/>
            <ac:picMk id="4" creationId="{874561A6-859F-61AA-86C8-02D03210876E}"/>
          </ac:picMkLst>
        </pc:picChg>
        <pc:picChg chg="mod">
          <ac:chgData name="徐 萌" userId="99a7365ad16bade8" providerId="LiveId" clId="{965CD774-4339-4276-8546-EF50D1C33204}" dt="2023-05-21T08:13:25.979" v="84"/>
          <ac:picMkLst>
            <pc:docMk/>
            <pc:sldMk cId="0" sldId="329"/>
            <ac:picMk id="5" creationId="{931D2923-C93F-CF58-7C49-5512E4740106}"/>
          </ac:picMkLst>
        </pc:picChg>
        <pc:picChg chg="mod">
          <ac:chgData name="徐 萌" userId="99a7365ad16bade8" providerId="LiveId" clId="{965CD774-4339-4276-8546-EF50D1C33204}" dt="2023-05-21T08:13:44.559" v="94" actId="1076"/>
          <ac:picMkLst>
            <pc:docMk/>
            <pc:sldMk cId="0" sldId="329"/>
            <ac:picMk id="25" creationId="{355CFA45-56D1-346A-D095-F2B1F1340866}"/>
          </ac:picMkLst>
        </pc:picChg>
      </pc:sldChg>
      <pc:sldChg chg="modSp mod modAnim">
        <pc:chgData name="徐 萌" userId="99a7365ad16bade8" providerId="LiveId" clId="{965CD774-4339-4276-8546-EF50D1C33204}" dt="2023-05-21T09:01:17.830" v="258"/>
        <pc:sldMkLst>
          <pc:docMk/>
          <pc:sldMk cId="2078585112" sldId="330"/>
        </pc:sldMkLst>
        <pc:picChg chg="mod">
          <ac:chgData name="徐 萌" userId="99a7365ad16bade8" providerId="LiveId" clId="{965CD774-4339-4276-8546-EF50D1C33204}" dt="2023-05-21T08:07:58.700" v="13" actId="1076"/>
          <ac:picMkLst>
            <pc:docMk/>
            <pc:sldMk cId="2078585112" sldId="330"/>
            <ac:picMk id="13" creationId="{93AB2F7F-3273-1048-9EA2-4A49E11F061E}"/>
          </ac:picMkLst>
        </pc:picChg>
      </pc:sldChg>
      <pc:sldChg chg="new del">
        <pc:chgData name="徐 萌" userId="99a7365ad16bade8" providerId="LiveId" clId="{965CD774-4339-4276-8546-EF50D1C33204}" dt="2023-05-21T08:22:02.967" v="126" actId="680"/>
        <pc:sldMkLst>
          <pc:docMk/>
          <pc:sldMk cId="677490582" sldId="331"/>
        </pc:sldMkLst>
      </pc:sldChg>
      <pc:sldChg chg="add del">
        <pc:chgData name="徐 萌" userId="99a7365ad16bade8" providerId="LiveId" clId="{965CD774-4339-4276-8546-EF50D1C33204}" dt="2023-05-21T08:18:53.162" v="124" actId="2890"/>
        <pc:sldMkLst>
          <pc:docMk/>
          <pc:sldMk cId="1632339758" sldId="331"/>
        </pc:sldMkLst>
      </pc:sldChg>
      <pc:sldChg chg="addSp delSp modSp add del mod delAnim modAnim">
        <pc:chgData name="徐 萌" userId="99a7365ad16bade8" providerId="LiveId" clId="{965CD774-4339-4276-8546-EF50D1C33204}" dt="2023-05-21T08:14:24.781" v="98" actId="2696"/>
        <pc:sldMkLst>
          <pc:docMk/>
          <pc:sldMk cId="3385658192" sldId="331"/>
        </pc:sldMkLst>
        <pc:spChg chg="add del mod">
          <ac:chgData name="徐 萌" userId="99a7365ad16bade8" providerId="LiveId" clId="{965CD774-4339-4276-8546-EF50D1C33204}" dt="2023-05-21T08:09:59.338" v="27" actId="21"/>
          <ac:spMkLst>
            <pc:docMk/>
            <pc:sldMk cId="3385658192" sldId="331"/>
            <ac:spMk id="3" creationId="{5E3C16DE-B7DB-9016-3139-FCF5EE2C4E88}"/>
          </ac:spMkLst>
        </pc:spChg>
        <pc:spChg chg="del">
          <ac:chgData name="徐 萌" userId="99a7365ad16bade8" providerId="LiveId" clId="{965CD774-4339-4276-8546-EF50D1C33204}" dt="2023-05-21T08:09:56.656" v="26" actId="21"/>
          <ac:spMkLst>
            <pc:docMk/>
            <pc:sldMk cId="3385658192" sldId="331"/>
            <ac:spMk id="17" creationId="{9DEDF2F5-0EA5-BC4E-1655-7FD06D918531}"/>
          </ac:spMkLst>
        </pc:spChg>
        <pc:grpChg chg="add del mod">
          <ac:chgData name="徐 萌" userId="99a7365ad16bade8" providerId="LiveId" clId="{965CD774-4339-4276-8546-EF50D1C33204}" dt="2023-05-21T08:13:22.944" v="83" actId="21"/>
          <ac:grpSpMkLst>
            <pc:docMk/>
            <pc:sldMk cId="3385658192" sldId="331"/>
            <ac:grpSpMk id="8" creationId="{C5620969-3288-F399-BC29-07BC9BA55FC9}"/>
          </ac:grpSpMkLst>
        </pc:grpChg>
        <pc:grpChg chg="del">
          <ac:chgData name="徐 萌" userId="99a7365ad16bade8" providerId="LiveId" clId="{965CD774-4339-4276-8546-EF50D1C33204}" dt="2023-05-21T08:09:48.186" v="23" actId="21"/>
          <ac:grpSpMkLst>
            <pc:docMk/>
            <pc:sldMk cId="3385658192" sldId="331"/>
            <ac:grpSpMk id="24" creationId="{ACF9AF2A-5A62-AC39-6846-1AAA54CCEE03}"/>
          </ac:grpSpMkLst>
        </pc:grpChg>
        <pc:grpChg chg="del mod">
          <ac:chgData name="徐 萌" userId="99a7365ad16bade8" providerId="LiveId" clId="{965CD774-4339-4276-8546-EF50D1C33204}" dt="2023-05-21T08:10:33.826" v="42" actId="21"/>
          <ac:grpSpMkLst>
            <pc:docMk/>
            <pc:sldMk cId="3385658192" sldId="331"/>
            <ac:grpSpMk id="26" creationId="{FABBC154-D445-372C-5386-23C7E2EF9535}"/>
          </ac:grpSpMkLst>
        </pc:grpChg>
        <pc:grpChg chg="del mod">
          <ac:chgData name="徐 萌" userId="99a7365ad16bade8" providerId="LiveId" clId="{965CD774-4339-4276-8546-EF50D1C33204}" dt="2023-05-21T08:10:05.601" v="30" actId="165"/>
          <ac:grpSpMkLst>
            <pc:docMk/>
            <pc:sldMk cId="3385658192" sldId="331"/>
            <ac:grpSpMk id="29" creationId="{0F9A84D7-36B6-7F12-2673-657EC2A58F48}"/>
          </ac:grpSpMkLst>
        </pc:grpChg>
        <pc:grpChg chg="del mod">
          <ac:chgData name="徐 萌" userId="99a7365ad16bade8" providerId="LiveId" clId="{965CD774-4339-4276-8546-EF50D1C33204}" dt="2023-05-21T08:10:35.522" v="44" actId="21"/>
          <ac:grpSpMkLst>
            <pc:docMk/>
            <pc:sldMk cId="3385658192" sldId="331"/>
            <ac:grpSpMk id="32" creationId="{315ADA2B-8ABA-ADF2-1116-BBCF50B7BDB2}"/>
          </ac:grpSpMkLst>
        </pc:grpChg>
        <pc:picChg chg="add mod">
          <ac:chgData name="徐 萌" userId="99a7365ad16bade8" providerId="LiveId" clId="{965CD774-4339-4276-8546-EF50D1C33204}" dt="2023-05-21T08:11:13.725" v="46"/>
          <ac:picMkLst>
            <pc:docMk/>
            <pc:sldMk cId="3385658192" sldId="331"/>
            <ac:picMk id="4" creationId="{6D9F24B0-B72F-3F4F-E901-186F6C1E88FE}"/>
          </ac:picMkLst>
        </pc:picChg>
        <pc:picChg chg="add mod">
          <ac:chgData name="徐 萌" userId="99a7365ad16bade8" providerId="LiveId" clId="{965CD774-4339-4276-8546-EF50D1C33204}" dt="2023-05-21T08:13:20.625" v="82" actId="164"/>
          <ac:picMkLst>
            <pc:docMk/>
            <pc:sldMk cId="3385658192" sldId="331"/>
            <ac:picMk id="5" creationId="{8485D3B3-5CF4-66AC-B544-B09D928455C0}"/>
          </ac:picMkLst>
        </pc:picChg>
        <pc:picChg chg="add mod">
          <ac:chgData name="徐 萌" userId="99a7365ad16bade8" providerId="LiveId" clId="{965CD774-4339-4276-8546-EF50D1C33204}" dt="2023-05-21T08:13:20.625" v="82" actId="164"/>
          <ac:picMkLst>
            <pc:docMk/>
            <pc:sldMk cId="3385658192" sldId="331"/>
            <ac:picMk id="6" creationId="{55734CB4-6A73-4F25-423C-8C3345F558A7}"/>
          </ac:picMkLst>
        </pc:picChg>
        <pc:picChg chg="add mod">
          <ac:chgData name="徐 萌" userId="99a7365ad16bade8" providerId="LiveId" clId="{965CD774-4339-4276-8546-EF50D1C33204}" dt="2023-05-21T08:13:20.625" v="82" actId="164"/>
          <ac:picMkLst>
            <pc:docMk/>
            <pc:sldMk cId="3385658192" sldId="331"/>
            <ac:picMk id="7" creationId="{11F42EC4-E23E-0538-B4A4-73814F346B07}"/>
          </ac:picMkLst>
        </pc:picChg>
        <pc:picChg chg="del">
          <ac:chgData name="徐 萌" userId="99a7365ad16bade8" providerId="LiveId" clId="{965CD774-4339-4276-8546-EF50D1C33204}" dt="2023-05-21T08:09:51.040" v="25" actId="21"/>
          <ac:picMkLst>
            <pc:docMk/>
            <pc:sldMk cId="3385658192" sldId="331"/>
            <ac:picMk id="19" creationId="{249BC986-01E0-A0FC-08CB-25408441588D}"/>
          </ac:picMkLst>
        </pc:picChg>
        <pc:picChg chg="del">
          <ac:chgData name="徐 萌" userId="99a7365ad16bade8" providerId="LiveId" clId="{965CD774-4339-4276-8546-EF50D1C33204}" dt="2023-05-21T08:09:49.865" v="24" actId="21"/>
          <ac:picMkLst>
            <pc:docMk/>
            <pc:sldMk cId="3385658192" sldId="331"/>
            <ac:picMk id="21" creationId="{9CC6A300-CE1E-6079-EB16-EA4FD32E3B95}"/>
          </ac:picMkLst>
        </pc:picChg>
        <pc:picChg chg="del">
          <ac:chgData name="徐 萌" userId="99a7365ad16bade8" providerId="LiveId" clId="{965CD774-4339-4276-8546-EF50D1C33204}" dt="2023-05-21T08:09:46.499" v="22" actId="21"/>
          <ac:picMkLst>
            <pc:docMk/>
            <pc:sldMk cId="3385658192" sldId="331"/>
            <ac:picMk id="25" creationId="{355CFA45-56D1-346A-D095-F2B1F1340866}"/>
          </ac:picMkLst>
        </pc:picChg>
        <pc:picChg chg="add del mod topLvl">
          <ac:chgData name="徐 萌" userId="99a7365ad16bade8" providerId="LiveId" clId="{965CD774-4339-4276-8546-EF50D1C33204}" dt="2023-05-21T08:10:29.143" v="40" actId="21"/>
          <ac:picMkLst>
            <pc:docMk/>
            <pc:sldMk cId="3385658192" sldId="331"/>
            <ac:picMk id="30" creationId="{CB3268EF-AB08-2147-2724-97B013FCFB9D}"/>
          </ac:picMkLst>
        </pc:picChg>
        <pc:picChg chg="add del mod topLvl">
          <ac:chgData name="徐 萌" userId="99a7365ad16bade8" providerId="LiveId" clId="{965CD774-4339-4276-8546-EF50D1C33204}" dt="2023-05-21T08:10:29.143" v="40" actId="21"/>
          <ac:picMkLst>
            <pc:docMk/>
            <pc:sldMk cId="3385658192" sldId="331"/>
            <ac:picMk id="31" creationId="{2CBD5080-07BA-2927-4FF4-76DCCDCA13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6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4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24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0f41e1924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0f41e1924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0f41e1924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20f41e1924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28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55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0f41e1924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20f41e1924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191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832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00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9" name="Google Shape;2829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85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37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272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64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43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7" name="Google Shape;217;p2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" name="Google Shape;218;p2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19" name="Google Shape;219;p2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" name="Google Shape;222;p2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3" name="Google Shape;223;p2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" name="Google Shape;224;p21"/>
          <p:cNvSpPr txBox="1">
            <a:spLocks noGrp="1"/>
          </p:cNvSpPr>
          <p:nvPr>
            <p:ph type="subTitle" idx="1"/>
          </p:nvPr>
        </p:nvSpPr>
        <p:spPr>
          <a:xfrm>
            <a:off x="713375" y="3403723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2"/>
          </p:nvPr>
        </p:nvSpPr>
        <p:spPr>
          <a:xfrm>
            <a:off x="3370568" y="3403723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3"/>
          </p:nvPr>
        </p:nvSpPr>
        <p:spPr>
          <a:xfrm>
            <a:off x="6027768" y="3403723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4"/>
          </p:nvPr>
        </p:nvSpPr>
        <p:spPr>
          <a:xfrm>
            <a:off x="713375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5"/>
          </p:nvPr>
        </p:nvSpPr>
        <p:spPr>
          <a:xfrm>
            <a:off x="3370568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6"/>
          </p:nvPr>
        </p:nvSpPr>
        <p:spPr>
          <a:xfrm>
            <a:off x="6027769" y="3086000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154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84" name="Google Shape;284;p2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" name="Google Shape;285;p2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86" name="Google Shape;286;p2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" name="Google Shape;289;p2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0" name="Google Shape;290;p2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subTitle" idx="1"/>
          </p:nvPr>
        </p:nvSpPr>
        <p:spPr>
          <a:xfrm>
            <a:off x="720000" y="2195900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2"/>
          </p:nvPr>
        </p:nvSpPr>
        <p:spPr>
          <a:xfrm>
            <a:off x="3469888" y="2195900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3"/>
          </p:nvPr>
        </p:nvSpPr>
        <p:spPr>
          <a:xfrm>
            <a:off x="720000" y="4038275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subTitle" idx="4"/>
          </p:nvPr>
        </p:nvSpPr>
        <p:spPr>
          <a:xfrm>
            <a:off x="3469885" y="4038275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5"/>
          <p:cNvSpPr txBox="1">
            <a:spLocks noGrp="1"/>
          </p:cNvSpPr>
          <p:nvPr>
            <p:ph type="subTitle" idx="5"/>
          </p:nvPr>
        </p:nvSpPr>
        <p:spPr>
          <a:xfrm>
            <a:off x="6219776" y="2195900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6"/>
          </p:nvPr>
        </p:nvSpPr>
        <p:spPr>
          <a:xfrm>
            <a:off x="6219776" y="4038275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7"/>
          </p:nvPr>
        </p:nvSpPr>
        <p:spPr>
          <a:xfrm>
            <a:off x="720000" y="1908250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subTitle" idx="8"/>
          </p:nvPr>
        </p:nvSpPr>
        <p:spPr>
          <a:xfrm>
            <a:off x="3469889" y="1908250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ubTitle" idx="9"/>
          </p:nvPr>
        </p:nvSpPr>
        <p:spPr>
          <a:xfrm>
            <a:off x="720000" y="3750673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subTitle" idx="13"/>
          </p:nvPr>
        </p:nvSpPr>
        <p:spPr>
          <a:xfrm>
            <a:off x="3469889" y="3750673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subTitle" idx="14"/>
          </p:nvPr>
        </p:nvSpPr>
        <p:spPr>
          <a:xfrm>
            <a:off x="6219784" y="1908250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25"/>
          <p:cNvSpPr txBox="1">
            <a:spLocks noGrp="1"/>
          </p:cNvSpPr>
          <p:nvPr>
            <p:ph type="subTitle" idx="15"/>
          </p:nvPr>
        </p:nvSpPr>
        <p:spPr>
          <a:xfrm>
            <a:off x="6219784" y="3750673"/>
            <a:ext cx="22041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279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9" name="Google Shape;149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" name="Google Shape;155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791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4" name="Google Shape;104;p1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1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06" name="Google Shape;106;p1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09;p1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1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11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825000"/>
            <a:ext cx="6576000" cy="12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1"/>
          </p:nvPr>
        </p:nvSpPr>
        <p:spPr>
          <a:xfrm>
            <a:off x="1284000" y="1939155"/>
            <a:ext cx="6576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162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89" name="Google Shape;89;p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91" name="Google Shape;91;p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933913" y="1262563"/>
            <a:ext cx="4332900" cy="14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933913" y="2810527"/>
            <a:ext cx="43329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5297834" y="1262575"/>
            <a:ext cx="2912400" cy="2618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8938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06" name="Google Shape;306;p2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" name="Google Shape;307;p2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08" name="Google Shape;308;p2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2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2" name="Google Shape;312;p2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" name="Google Shape;313;p26"/>
          <p:cNvSpPr txBox="1">
            <a:spLocks noGrp="1"/>
          </p:cNvSpPr>
          <p:nvPr>
            <p:ph type="title" hasCustomPrompt="1"/>
          </p:nvPr>
        </p:nvSpPr>
        <p:spPr>
          <a:xfrm>
            <a:off x="713225" y="773100"/>
            <a:ext cx="4329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1"/>
          </p:nvPr>
        </p:nvSpPr>
        <p:spPr>
          <a:xfrm>
            <a:off x="713225" y="1437101"/>
            <a:ext cx="43299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70798"/>
            <a:ext cx="4329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3"/>
          </p:nvPr>
        </p:nvSpPr>
        <p:spPr>
          <a:xfrm>
            <a:off x="713225" y="2727354"/>
            <a:ext cx="43299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368496"/>
            <a:ext cx="4329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26"/>
          <p:cNvSpPr txBox="1">
            <a:spLocks noGrp="1"/>
          </p:cNvSpPr>
          <p:nvPr>
            <p:ph type="subTitle" idx="5"/>
          </p:nvPr>
        </p:nvSpPr>
        <p:spPr>
          <a:xfrm>
            <a:off x="713225" y="4017606"/>
            <a:ext cx="43299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559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38" name="Google Shape;138;p1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139;p1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1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845122" y="3619117"/>
            <a:ext cx="4585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3845075" y="91628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934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4" name="Google Shape;44;p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" name="Google Shape;46;p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" name="Google Shape;50;p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780709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510291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4780709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1510291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05" name="Google Shape;205;p2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2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07" name="Google Shape;207;p2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" name="Google Shape;210;p2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2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4572037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2"/>
          </p:nvPr>
        </p:nvSpPr>
        <p:spPr>
          <a:xfrm>
            <a:off x="1143563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21" name="Google Shape;321;p2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23" name="Google Shape;323;p2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2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7" name="Google Shape;327;p2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" name="Google Shape;328;p27"/>
          <p:cNvSpPr txBox="1">
            <a:spLocks noGrp="1"/>
          </p:cNvSpPr>
          <p:nvPr>
            <p:ph type="title"/>
          </p:nvPr>
        </p:nvSpPr>
        <p:spPr>
          <a:xfrm>
            <a:off x="4571998" y="609989"/>
            <a:ext cx="3858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subTitle" idx="1"/>
          </p:nvPr>
        </p:nvSpPr>
        <p:spPr>
          <a:xfrm>
            <a:off x="4572000" y="1718261"/>
            <a:ext cx="38589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6" r:id="rId7"/>
    <p:sldLayoutId id="2147483668" r:id="rId8"/>
    <p:sldLayoutId id="2147483673" r:id="rId9"/>
    <p:sldLayoutId id="2147483674" r:id="rId10"/>
    <p:sldLayoutId id="2147483675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3678253" y="701236"/>
            <a:ext cx="4836264" cy="3076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000" dirty="0"/>
              <a:t>Zhuhai Property Management System</a:t>
            </a:r>
            <a:endParaRPr lang="en-US" sz="4800" b="0" i="1" dirty="0"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5666509" y="3591368"/>
            <a:ext cx="3049029" cy="1226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15000"/>
              </a:lnSpc>
            </a:pPr>
            <a:r>
              <a:rPr lang="en-US" altLang="zh-CN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Yiting Mao          2130026105</a:t>
            </a:r>
            <a:endParaRPr lang="zh-CN" altLang="zh-CN" kern="100" dirty="0">
              <a:effectLst/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US" altLang="zh-CN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Meng Xu             2130026169</a:t>
            </a:r>
            <a:endParaRPr lang="zh-CN" altLang="zh-CN" kern="100" dirty="0">
              <a:effectLst/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US" altLang="zh-CN" kern="100" dirty="0" err="1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Hanlin</a:t>
            </a:r>
            <a:r>
              <a:rPr lang="en-US" altLang="zh-CN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 Wang     2130026135</a:t>
            </a:r>
            <a:endParaRPr lang="zh-CN" altLang="zh-CN" kern="100" dirty="0">
              <a:effectLst/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</a:pPr>
            <a:r>
              <a:rPr lang="en-US" altLang="zh-CN" kern="100" dirty="0" err="1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Hailin</a:t>
            </a:r>
            <a:r>
              <a:rPr lang="en-US" altLang="zh-CN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 Zhong      2130026215</a:t>
            </a:r>
            <a:endParaRPr lang="zh-CN" altLang="zh-CN" kern="100" dirty="0">
              <a:effectLst/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37" name="Google Shape;537;p33"/>
          <p:cNvGrpSpPr/>
          <p:nvPr/>
        </p:nvGrpSpPr>
        <p:grpSpPr>
          <a:xfrm>
            <a:off x="394748" y="779703"/>
            <a:ext cx="3208310" cy="3653947"/>
            <a:chOff x="556725" y="779703"/>
            <a:chExt cx="3208310" cy="3653947"/>
          </a:xfrm>
        </p:grpSpPr>
        <p:sp>
          <p:nvSpPr>
            <p:cNvPr id="538" name="Google Shape;538;p33"/>
            <p:cNvSpPr/>
            <p:nvPr/>
          </p:nvSpPr>
          <p:spPr>
            <a:xfrm>
              <a:off x="1745491" y="784984"/>
              <a:ext cx="119146" cy="78181"/>
            </a:xfrm>
            <a:custGeom>
              <a:avLst/>
              <a:gdLst/>
              <a:ahLst/>
              <a:cxnLst/>
              <a:rect l="l" t="t" r="r" b="b"/>
              <a:pathLst>
                <a:path w="1399" h="918" extrusionOk="0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1738337" y="779703"/>
              <a:ext cx="131665" cy="89253"/>
            </a:xfrm>
            <a:custGeom>
              <a:avLst/>
              <a:gdLst/>
              <a:ahLst/>
              <a:cxnLst/>
              <a:rect l="l" t="t" r="r" b="b"/>
              <a:pathLst>
                <a:path w="1546" h="1048" extrusionOk="0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586532" y="1513484"/>
              <a:ext cx="122808" cy="119657"/>
            </a:xfrm>
            <a:custGeom>
              <a:avLst/>
              <a:gdLst/>
              <a:ahLst/>
              <a:cxnLst/>
              <a:rect l="l" t="t" r="r" b="b"/>
              <a:pathLst>
                <a:path w="1442" h="1405" extrusionOk="0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8952" y="1508545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681148" y="1674016"/>
              <a:ext cx="78096" cy="119486"/>
            </a:xfrm>
            <a:custGeom>
              <a:avLst/>
              <a:gdLst/>
              <a:ahLst/>
              <a:cxnLst/>
              <a:rect l="l" t="t" r="r" b="b"/>
              <a:pathLst>
                <a:path w="917" h="1403" extrusionOk="0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75782" y="1670099"/>
              <a:ext cx="89253" cy="126981"/>
            </a:xfrm>
            <a:custGeom>
              <a:avLst/>
              <a:gdLst/>
              <a:ahLst/>
              <a:cxnLst/>
              <a:rect l="l" t="t" r="r" b="b"/>
              <a:pathLst>
                <a:path w="1048" h="1491" extrusionOk="0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84317" y="1833357"/>
              <a:ext cx="125022" cy="120083"/>
            </a:xfrm>
            <a:custGeom>
              <a:avLst/>
              <a:gdLst/>
              <a:ahLst/>
              <a:cxnLst/>
              <a:rect l="l" t="t" r="r" b="b"/>
              <a:pathLst>
                <a:path w="1468" h="1410" extrusionOk="0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578952" y="1829354"/>
              <a:ext cx="135668" cy="129280"/>
            </a:xfrm>
            <a:custGeom>
              <a:avLst/>
              <a:gdLst/>
              <a:ahLst/>
              <a:cxnLst/>
              <a:rect l="l" t="t" r="r" b="b"/>
              <a:pathLst>
                <a:path w="1593" h="1518" extrusionOk="0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33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7291" extrusionOk="0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7417" extrusionOk="0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8469" extrusionOk="0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8642" extrusionOk="0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7" extrusionOk="0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358" extrusionOk="0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1243" extrusionOk="0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avLst/>
                <a:gdLst/>
                <a:ahLst/>
                <a:cxnLst/>
                <a:rect l="l" t="t" r="r" b="b"/>
                <a:pathLst>
                  <a:path w="6982" h="1378" extrusionOk="0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avLst/>
                <a:gdLst/>
                <a:ahLst/>
                <a:cxnLst/>
                <a:rect l="l" t="t" r="r" b="b"/>
                <a:pathLst>
                  <a:path w="7134" h="3623" extrusionOk="0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3748" extrusionOk="0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1980" extrusionOk="0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071" extrusionOk="0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avLst/>
                <a:gdLst/>
                <a:ahLst/>
                <a:cxnLst/>
                <a:rect l="l" t="t" r="r" b="b"/>
                <a:pathLst>
                  <a:path w="6851" h="1824" extrusionOk="0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1939" extrusionOk="0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6987" h="4128" extrusionOk="0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avLst/>
                <a:gdLst/>
                <a:ahLst/>
                <a:cxnLst/>
                <a:rect l="l" t="t" r="r" b="b"/>
                <a:pathLst>
                  <a:path w="7003" h="4239" extrusionOk="0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2063" extrusionOk="0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195" extrusionOk="0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2281" extrusionOk="0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avLst/>
                <a:gdLst/>
                <a:ahLst/>
                <a:cxnLst/>
                <a:rect l="l" t="t" r="r" b="b"/>
                <a:pathLst>
                  <a:path w="11239" h="13495" extrusionOk="0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2406" extrusionOk="0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avLst/>
                <a:gdLst/>
                <a:ahLst/>
                <a:cxnLst/>
                <a:rect l="l" t="t" r="r" b="b"/>
                <a:pathLst>
                  <a:path w="11087" h="13608" extrusionOk="0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13901" extrusionOk="0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4020" extrusionOk="0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2576" extrusionOk="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2674" extrusionOk="0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277" extrusionOk="0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avLst/>
                <a:gdLst/>
                <a:ahLst/>
                <a:cxnLst/>
                <a:rect l="l" t="t" r="r" b="b"/>
                <a:pathLst>
                  <a:path w="221" h="926" extrusionOk="0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75" extrusionOk="0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188" extrusionOk="0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2403" extrusionOk="0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2523" extrusionOk="0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avLst/>
                <a:gdLst/>
                <a:ahLst/>
                <a:cxnLst/>
                <a:rect l="l" t="t" r="r" b="b"/>
                <a:pathLst>
                  <a:path w="26406" h="28176" extrusionOk="0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avLst/>
                <a:gdLst/>
                <a:ahLst/>
                <a:cxnLst/>
                <a:rect l="l" t="t" r="r" b="b"/>
                <a:pathLst>
                  <a:path w="26531" h="28280" extrusionOk="0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6973" h="766" extrusionOk="0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854" extrusionOk="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avLst/>
                <a:gdLst/>
                <a:ahLst/>
                <a:cxnLst/>
                <a:rect l="l" t="t" r="r" b="b"/>
                <a:pathLst>
                  <a:path w="17047" h="765" extrusionOk="0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7193" h="875" extrusionOk="0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17131" h="766" extrusionOk="0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avLst/>
                <a:gdLst/>
                <a:ahLst/>
                <a:cxnLst/>
                <a:rect l="l" t="t" r="r" b="b"/>
                <a:pathLst>
                  <a:path w="17256" h="871" extrusionOk="0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766" extrusionOk="0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897" extrusionOk="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283" h="786" extrusionOk="0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3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435" h="896" extrusionOk="0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avLst/>
                <a:gdLst/>
                <a:ahLst/>
                <a:cxnLst/>
                <a:rect l="l" t="t" r="r" b="b"/>
                <a:pathLst>
                  <a:path w="17372" h="786" extrusionOk="0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3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896" extrusionOk="0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3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7455" h="808" extrusionOk="0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3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17612" h="897" extrusionOk="0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3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808" extrusionOk="0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5298" h="918" extrusionOk="0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807" extrusionOk="0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3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759" h="938" extrusionOk="0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828" extrusionOk="0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3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7848" h="938" extrusionOk="0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3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29" extrusionOk="0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939" extrusionOk="0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3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850" extrusionOk="0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3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avLst/>
                <a:gdLst/>
                <a:ahLst/>
                <a:cxnLst/>
                <a:rect l="l" t="t" r="r" b="b"/>
                <a:pathLst>
                  <a:path w="10936" h="944" extrusionOk="0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854" extrusionOk="0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3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10" h="959" extrusionOk="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3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854" extrusionOk="0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959" extrusionOk="0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3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870" extrusionOk="0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3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965" extrusionOk="0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3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855" extrusionOk="0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3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981" extrusionOk="0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897" extrusionOk="0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3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avLst/>
                <a:gdLst/>
                <a:ahLst/>
                <a:cxnLst/>
                <a:rect l="l" t="t" r="r" b="b"/>
                <a:pathLst>
                  <a:path w="9579" h="981" extrusionOk="0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3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avLst/>
                <a:gdLst/>
                <a:ahLst/>
                <a:cxnLst/>
                <a:rect l="l" t="t" r="r" b="b"/>
                <a:pathLst>
                  <a:path w="18419" h="870" extrusionOk="0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3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avLst/>
                <a:gdLst/>
                <a:ahLst/>
                <a:cxnLst/>
                <a:rect l="l" t="t" r="r" b="b"/>
                <a:pathLst>
                  <a:path w="18550" h="1006" extrusionOk="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3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524" h="891" extrusionOk="0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660" h="1027" extrusionOk="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18613" h="891" extrusionOk="0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avLst/>
                <a:gdLst/>
                <a:ahLst/>
                <a:cxnLst/>
                <a:rect l="l" t="t" r="r" b="b"/>
                <a:pathLst>
                  <a:path w="18744" h="1027" extrusionOk="0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303" extrusionOk="0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7662" extrusionOk="0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6196" extrusionOk="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4300" extrusionOk="0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avLst/>
                <a:gdLst/>
                <a:ahLst/>
                <a:cxnLst/>
                <a:rect l="l" t="t" r="r" b="b"/>
                <a:pathLst>
                  <a:path w="7249" h="4711" extrusionOk="0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4859" extrusionOk="0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4101" extrusionOk="0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204" extrusionOk="0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3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3363" extrusionOk="0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3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923" extrusionOk="0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028" extrusionOk="0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3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139" extrusionOk="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3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58" extrusionOk="0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3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341" extrusionOk="0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3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2455" extrusionOk="0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909" extrusionOk="0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3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9033" extrusionOk="0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3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3750" extrusionOk="0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3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871" extrusionOk="0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3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750" extrusionOk="0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902" extrusionOk="0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3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2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3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399" extrusionOk="0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132" extrusionOk="0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49" extrusionOk="0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avLst/>
                <a:gdLst/>
                <a:ahLst/>
                <a:cxnLst/>
                <a:rect l="l" t="t" r="r" b="b"/>
                <a:pathLst>
                  <a:path w="4431" h="2975" extrusionOk="0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094" extrusionOk="0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3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4" h="787" extrusionOk="0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3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15" extrusionOk="0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3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546" extrusionOk="0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3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677" extrusionOk="0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787" extrusionOk="0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3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263" extrusionOk="0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3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347" extrusionOk="0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3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3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3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5584" extrusionOk="0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3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700" extrusionOk="0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3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5762" h="200" extrusionOk="0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3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05" extrusionOk="0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3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avLst/>
                <a:gdLst/>
                <a:ahLst/>
                <a:cxnLst/>
                <a:rect l="l" t="t" r="r" b="b"/>
                <a:pathLst>
                  <a:path w="8008" h="5411" extrusionOk="0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3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5547" extrusionOk="0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3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1226" extrusionOk="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3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355" extrusionOk="0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3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8861" extrusionOk="0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avLst/>
                <a:gdLst/>
                <a:ahLst/>
                <a:cxnLst/>
                <a:rect l="l" t="t" r="r" b="b"/>
                <a:pathLst>
                  <a:path w="5149" h="8964" extrusionOk="0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5241" extrusionOk="0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5348" extrusionOk="0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536" extrusionOk="0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3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3631" extrusionOk="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3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367" extrusionOk="0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620" extrusionOk="0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3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1179" extrusionOk="0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5902" extrusionOk="0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avLst/>
                <a:gdLst/>
                <a:ahLst/>
                <a:cxnLst/>
                <a:rect l="l" t="t" r="r" b="b"/>
                <a:pathLst>
                  <a:path w="7678" h="6032" extrusionOk="0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525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5349" extrusionOk="0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67" extrusionOk="0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09" extrusionOk="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326" h="524" extrusionOk="0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803" extrusionOk="0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168" extrusionOk="0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6" extrusionOk="0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01" extrusionOk="0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721" extrusionOk="0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577" extrusionOk="0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700" extrusionOk="0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638" extrusionOk="0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3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45" extrusionOk="0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3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37" extrusionOk="0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754" extrusionOk="0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39"/>
          <p:cNvSpPr/>
          <p:nvPr/>
        </p:nvSpPr>
        <p:spPr>
          <a:xfrm>
            <a:off x="6198653" y="1273495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39"/>
          <p:cNvSpPr/>
          <p:nvPr/>
        </p:nvSpPr>
        <p:spPr>
          <a:xfrm>
            <a:off x="1693438" y="1274907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Relationship Sets</a:t>
            </a:r>
            <a:endParaRPr dirty="0"/>
          </a:p>
        </p:txBody>
      </p:sp>
      <p:sp>
        <p:nvSpPr>
          <p:cNvPr id="1376" name="Google Shape;1376;p39"/>
          <p:cNvSpPr txBox="1">
            <a:spLocks noGrp="1"/>
          </p:cNvSpPr>
          <p:nvPr>
            <p:ph type="subTitle" idx="1"/>
          </p:nvPr>
        </p:nvSpPr>
        <p:spPr>
          <a:xfrm>
            <a:off x="4137897" y="2479881"/>
            <a:ext cx="4807131" cy="2198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 err="1">
                <a:latin typeface="Montserrat" panose="00000500000000000000" pitchFamily="2" charset="0"/>
              </a:rPr>
              <a:t>New_Subdivision</a:t>
            </a:r>
            <a:r>
              <a:rPr lang="en-US" i="1" dirty="0">
                <a:latin typeface="Montserrat" panose="00000500000000000000" pitchFamily="2" charset="0"/>
              </a:rPr>
              <a:t> = {</a:t>
            </a:r>
            <a:r>
              <a:rPr lang="en-US" altLang="zh-CN" sz="1400" i="1" u="sng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kern="1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district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…</a:t>
            </a:r>
            <a:r>
              <a:rPr lang="en-US" altLang="zh-CN" i="1" dirty="0">
                <a:latin typeface="Montserrat" panose="00000500000000000000" pitchFamily="2" charset="0"/>
              </a:rPr>
              <a:t>}</a:t>
            </a:r>
            <a:endParaRPr lang="en-US" i="1" dirty="0">
              <a:latin typeface="Montserrat" panose="00000500000000000000" pitchFamily="2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i="1" dirty="0" err="1">
                <a:latin typeface="Montserrat" panose="00000500000000000000" pitchFamily="2" charset="0"/>
              </a:rPr>
              <a:t>Old_Subdivision</a:t>
            </a:r>
            <a:r>
              <a:rPr lang="en-US" altLang="zh-CN" i="1" dirty="0">
                <a:latin typeface="Montserrat" panose="00000500000000000000" pitchFamily="2" charset="0"/>
              </a:rPr>
              <a:t> = {</a:t>
            </a:r>
            <a:r>
              <a:rPr lang="en-US" altLang="zh-CN" sz="1400" i="1" u="sng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kern="1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district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…</a:t>
            </a:r>
            <a:r>
              <a:rPr lang="en-US" altLang="zh-CN" i="1" dirty="0">
                <a:latin typeface="Montserrat" panose="00000500000000000000" pitchFamily="2" charset="0"/>
              </a:rPr>
              <a:t>}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i="1" dirty="0" err="1">
                <a:latin typeface="Montserrat" panose="00000500000000000000" pitchFamily="2" charset="0"/>
              </a:rPr>
              <a:t>New_House</a:t>
            </a:r>
            <a:r>
              <a:rPr lang="en-US" altLang="zh-CN" i="1" dirty="0">
                <a:latin typeface="Montserrat" panose="00000500000000000000" pitchFamily="2" charset="0"/>
              </a:rPr>
              <a:t> = {</a:t>
            </a:r>
            <a:r>
              <a:rPr lang="en-US" altLang="zh-CN" sz="1400" i="1" u="sng" kern="100" dirty="0" err="1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h_num</a:t>
            </a:r>
            <a:r>
              <a:rPr lang="en-US" altLang="zh-CN" sz="1400" i="1" u="sng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u="sng" kern="100" dirty="0" err="1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s_num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agent_id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photo, </a:t>
            </a:r>
            <a:r>
              <a:rPr lang="en-US" altLang="zh-CN" sz="1400" i="1" kern="100" dirty="0" err="1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room_num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area, … </a:t>
            </a:r>
            <a:r>
              <a:rPr lang="en-US" altLang="zh-CN" i="1" dirty="0">
                <a:latin typeface="Montserrat" panose="00000500000000000000" pitchFamily="2" charset="0"/>
              </a:rPr>
              <a:t>}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i="1" dirty="0" err="1">
                <a:latin typeface="Montserrat" panose="00000500000000000000" pitchFamily="2" charset="0"/>
              </a:rPr>
              <a:t>Old_House</a:t>
            </a:r>
            <a:r>
              <a:rPr lang="en-US" altLang="zh-CN" i="1" dirty="0">
                <a:latin typeface="Montserrat" panose="00000500000000000000" pitchFamily="2" charset="0"/>
              </a:rPr>
              <a:t> = {</a:t>
            </a:r>
            <a:r>
              <a:rPr lang="en-US" altLang="zh-CN" sz="1400" i="1" u="sng" kern="100" dirty="0" err="1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h_num</a:t>
            </a:r>
            <a:r>
              <a:rPr lang="en-US" altLang="zh-CN" sz="1400" i="1" u="sng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u="sng" kern="100" dirty="0" err="1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s_num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agent_id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photo, </a:t>
            </a:r>
            <a:r>
              <a:rPr lang="en-US" altLang="zh-CN" sz="1400" i="1" kern="100" dirty="0" err="1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room_num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area, … </a:t>
            </a:r>
            <a:r>
              <a:rPr lang="en-US" altLang="zh-CN" i="1" dirty="0">
                <a:latin typeface="Montserrat" panose="00000500000000000000" pitchFamily="2" charset="0"/>
              </a:rPr>
              <a:t>}</a:t>
            </a:r>
            <a:endParaRPr i="1" dirty="0">
              <a:latin typeface="Montserrat" panose="00000500000000000000" pitchFamily="2" charset="0"/>
            </a:endParaRPr>
          </a:p>
        </p:txBody>
      </p:sp>
      <p:sp>
        <p:nvSpPr>
          <p:cNvPr id="1377" name="Google Shape;1377;p39"/>
          <p:cNvSpPr txBox="1">
            <a:spLocks noGrp="1"/>
          </p:cNvSpPr>
          <p:nvPr>
            <p:ph type="subTitle" idx="2"/>
          </p:nvPr>
        </p:nvSpPr>
        <p:spPr>
          <a:xfrm>
            <a:off x="428462" y="2493097"/>
            <a:ext cx="3568772" cy="2423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 err="1">
                <a:latin typeface="Montserrat" panose="00000500000000000000" pitchFamily="2" charset="0"/>
              </a:rPr>
              <a:t>New_Apply</a:t>
            </a:r>
            <a:r>
              <a:rPr lang="en-US" i="1" dirty="0">
                <a:latin typeface="Montserrat" panose="00000500000000000000" pitchFamily="2" charset="0"/>
              </a:rPr>
              <a:t> = {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400" i="1" u="sng" kern="1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sub_id</a:t>
            </a:r>
            <a:r>
              <a:rPr lang="en-US" altLang="zh-CN" sz="1400" i="1" u="sng" kern="1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house_id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message</a:t>
            </a:r>
            <a:r>
              <a:rPr lang="en-US" i="1" dirty="0">
                <a:latin typeface="Montserrat" panose="00000500000000000000" pitchFamily="2" charset="0"/>
              </a:rPr>
              <a:t>}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 err="1">
                <a:latin typeface="Montserrat" panose="00000500000000000000" pitchFamily="2" charset="0"/>
              </a:rPr>
              <a:t>Old_Apply</a:t>
            </a:r>
            <a:r>
              <a:rPr lang="en-US" i="1" dirty="0">
                <a:latin typeface="Montserrat" panose="00000500000000000000" pitchFamily="2" charset="0"/>
              </a:rPr>
              <a:t> = {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400" i="1" u="sng" kern="1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sub_id</a:t>
            </a:r>
            <a:r>
              <a:rPr lang="en-US" altLang="zh-CN" sz="1400" i="1" u="sng" kern="1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house_id</a:t>
            </a:r>
            <a:r>
              <a:rPr lang="en-US" altLang="zh-CN" sz="1400" i="1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message</a:t>
            </a:r>
            <a:r>
              <a:rPr lang="en-US" i="1" dirty="0">
                <a:latin typeface="Montserrat" panose="00000500000000000000" pitchFamily="2" charset="0"/>
              </a:rPr>
              <a:t>}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 err="1">
                <a:latin typeface="Montserrat" panose="00000500000000000000" pitchFamily="2" charset="0"/>
              </a:rPr>
              <a:t>New_Fav</a:t>
            </a:r>
            <a:r>
              <a:rPr lang="en-US" i="1" dirty="0">
                <a:latin typeface="Montserrat" panose="00000500000000000000" pitchFamily="2" charset="0"/>
              </a:rPr>
              <a:t> = {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sub_id</a:t>
            </a:r>
            <a:r>
              <a:rPr lang="en-US" altLang="zh-CN" sz="1400" i="1" u="sng" kern="1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i="1" dirty="0">
                <a:latin typeface="Montserrat" panose="00000500000000000000" pitchFamily="2" charset="0"/>
              </a:rPr>
              <a:t>}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i="1" dirty="0" err="1">
                <a:latin typeface="Montserrat" panose="00000500000000000000" pitchFamily="2" charset="0"/>
              </a:rPr>
              <a:t>Old_Fav</a:t>
            </a:r>
            <a:r>
              <a:rPr lang="en-US" i="1" dirty="0">
                <a:latin typeface="Montserrat" panose="00000500000000000000" pitchFamily="2" charset="0"/>
              </a:rPr>
              <a:t> = {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sub_id</a:t>
            </a:r>
            <a:r>
              <a:rPr lang="en-US" altLang="zh-CN" sz="1400" i="1" u="sng" kern="1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u="sng" kern="1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i="1" dirty="0">
                <a:latin typeface="Montserrat" panose="00000500000000000000" pitchFamily="2" charset="0"/>
              </a:rPr>
              <a:t>}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>
                <a:latin typeface="Montserrat" panose="00000500000000000000" pitchFamily="2" charset="0"/>
              </a:rPr>
              <a:t>MVP = {</a:t>
            </a:r>
            <a:r>
              <a:rPr lang="en-US" altLang="zh-CN" i="1" u="sng" dirty="0" err="1">
                <a:solidFill>
                  <a:srgbClr val="FF0000"/>
                </a:solidFill>
                <a:latin typeface="Montserrat" panose="00000500000000000000" pitchFamily="2" charset="0"/>
              </a:rPr>
              <a:t>agent_id</a:t>
            </a:r>
            <a:r>
              <a:rPr lang="en-US" altLang="zh-CN" i="1" u="sng" dirty="0">
                <a:solidFill>
                  <a:srgbClr val="FF0000"/>
                </a:solidFill>
                <a:latin typeface="Montserrat" panose="00000500000000000000" pitchFamily="2" charset="0"/>
              </a:rPr>
              <a:t>, </a:t>
            </a:r>
            <a:r>
              <a:rPr lang="en-US" altLang="zh-CN" i="1" u="sng" dirty="0" err="1">
                <a:solidFill>
                  <a:srgbClr val="FF0000"/>
                </a:solidFill>
                <a:latin typeface="Montserrat" panose="00000500000000000000" pitchFamily="2" charset="0"/>
              </a:rPr>
              <a:t>admin_id</a:t>
            </a:r>
            <a:r>
              <a:rPr lang="en-US" altLang="zh-CN" i="1" u="sng" dirty="0">
                <a:latin typeface="Montserrat" panose="00000500000000000000" pitchFamily="2" charset="0"/>
              </a:rPr>
              <a:t>, date</a:t>
            </a:r>
            <a:r>
              <a:rPr lang="en-US" altLang="zh-CN" i="1" dirty="0">
                <a:latin typeface="Montserrat" panose="00000500000000000000" pitchFamily="2" charset="0"/>
              </a:rPr>
              <a:t>}</a:t>
            </a:r>
            <a:endParaRPr lang="zh-CN" altLang="zh-CN" i="1" dirty="0">
              <a:latin typeface="Montserrat" panose="00000500000000000000" pitchFamily="2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i="1" dirty="0">
              <a:latin typeface="Montserrat" panose="00000500000000000000" pitchFamily="2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i="1" dirty="0">
              <a:latin typeface="Montserrat" panose="00000500000000000000" pitchFamily="2" charset="0"/>
            </a:endParaRPr>
          </a:p>
        </p:txBody>
      </p:sp>
      <p:sp>
        <p:nvSpPr>
          <p:cNvPr id="1378" name="Google Shape;1378;p39"/>
          <p:cNvSpPr txBox="1">
            <a:spLocks noGrp="1"/>
          </p:cNvSpPr>
          <p:nvPr>
            <p:ph type="subTitle" idx="3"/>
          </p:nvPr>
        </p:nvSpPr>
        <p:spPr>
          <a:xfrm>
            <a:off x="5080553" y="2066332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Attributes</a:t>
            </a:r>
            <a:endParaRPr dirty="0"/>
          </a:p>
        </p:txBody>
      </p:sp>
      <p:sp>
        <p:nvSpPr>
          <p:cNvPr id="1379" name="Google Shape;1379;p39"/>
          <p:cNvSpPr txBox="1">
            <a:spLocks noGrp="1"/>
          </p:cNvSpPr>
          <p:nvPr>
            <p:ph type="subTitle" idx="4"/>
          </p:nvPr>
        </p:nvSpPr>
        <p:spPr>
          <a:xfrm>
            <a:off x="575338" y="2067744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Table</a:t>
            </a:r>
            <a:endParaRPr dirty="0"/>
          </a:p>
        </p:txBody>
      </p:sp>
      <p:grpSp>
        <p:nvGrpSpPr>
          <p:cNvPr id="1380" name="Google Shape;1380;p39"/>
          <p:cNvGrpSpPr/>
          <p:nvPr/>
        </p:nvGrpSpPr>
        <p:grpSpPr>
          <a:xfrm>
            <a:off x="6317152" y="1436362"/>
            <a:ext cx="379802" cy="291070"/>
            <a:chOff x="2365483" y="2837605"/>
            <a:chExt cx="379802" cy="291070"/>
          </a:xfrm>
        </p:grpSpPr>
        <p:sp>
          <p:nvSpPr>
            <p:cNvPr id="1381" name="Google Shape;1381;p39"/>
            <p:cNvSpPr/>
            <p:nvPr/>
          </p:nvSpPr>
          <p:spPr>
            <a:xfrm>
              <a:off x="2371191" y="3071870"/>
              <a:ext cx="368834" cy="51077"/>
            </a:xfrm>
            <a:custGeom>
              <a:avLst/>
              <a:gdLst/>
              <a:ahLst/>
              <a:cxnLst/>
              <a:rect l="l" t="t" r="r" b="b"/>
              <a:pathLst>
                <a:path w="18934" h="2622" extrusionOk="0">
                  <a:moveTo>
                    <a:pt x="471" y="0"/>
                  </a:moveTo>
                  <a:cubicBezTo>
                    <a:pt x="224" y="0"/>
                    <a:pt x="1" y="224"/>
                    <a:pt x="1" y="494"/>
                  </a:cubicBezTo>
                  <a:cubicBezTo>
                    <a:pt x="1" y="1670"/>
                    <a:pt x="959" y="2622"/>
                    <a:pt x="2135" y="2622"/>
                  </a:cubicBezTo>
                  <a:lnTo>
                    <a:pt x="16782" y="2622"/>
                  </a:lnTo>
                  <a:cubicBezTo>
                    <a:pt x="17981" y="2622"/>
                    <a:pt x="18933" y="1670"/>
                    <a:pt x="18933" y="494"/>
                  </a:cubicBezTo>
                  <a:cubicBezTo>
                    <a:pt x="18933" y="224"/>
                    <a:pt x="18716" y="0"/>
                    <a:pt x="18446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2680355" y="3071870"/>
              <a:ext cx="59667" cy="51077"/>
            </a:xfrm>
            <a:custGeom>
              <a:avLst/>
              <a:gdLst/>
              <a:ahLst/>
              <a:cxnLst/>
              <a:rect l="l" t="t" r="r" b="b"/>
              <a:pathLst>
                <a:path w="3063" h="2622" extrusionOk="0">
                  <a:moveTo>
                    <a:pt x="1669" y="0"/>
                  </a:moveTo>
                  <a:cubicBezTo>
                    <a:pt x="1940" y="0"/>
                    <a:pt x="2157" y="224"/>
                    <a:pt x="2157" y="494"/>
                  </a:cubicBezTo>
                  <a:cubicBezTo>
                    <a:pt x="2157" y="1082"/>
                    <a:pt x="1910" y="1617"/>
                    <a:pt x="1522" y="1987"/>
                  </a:cubicBezTo>
                  <a:cubicBezTo>
                    <a:pt x="1129" y="2375"/>
                    <a:pt x="588" y="2622"/>
                    <a:pt x="0" y="2622"/>
                  </a:cubicBezTo>
                  <a:lnTo>
                    <a:pt x="911" y="2622"/>
                  </a:lnTo>
                  <a:cubicBezTo>
                    <a:pt x="1499" y="2622"/>
                    <a:pt x="2034" y="2375"/>
                    <a:pt x="2428" y="1987"/>
                  </a:cubicBezTo>
                  <a:cubicBezTo>
                    <a:pt x="2821" y="1617"/>
                    <a:pt x="3062" y="1082"/>
                    <a:pt x="3062" y="494"/>
                  </a:cubicBezTo>
                  <a:cubicBezTo>
                    <a:pt x="3062" y="224"/>
                    <a:pt x="2845" y="0"/>
                    <a:pt x="257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2392268" y="2843333"/>
              <a:ext cx="326348" cy="228559"/>
            </a:xfrm>
            <a:custGeom>
              <a:avLst/>
              <a:gdLst/>
              <a:ahLst/>
              <a:cxnLst/>
              <a:rect l="l" t="t" r="r" b="b"/>
              <a:pathLst>
                <a:path w="16753" h="11733" extrusionOk="0">
                  <a:moveTo>
                    <a:pt x="859" y="0"/>
                  </a:moveTo>
                  <a:cubicBezTo>
                    <a:pt x="388" y="0"/>
                    <a:pt x="0" y="371"/>
                    <a:pt x="0" y="858"/>
                  </a:cubicBezTo>
                  <a:lnTo>
                    <a:pt x="0" y="10874"/>
                  </a:lnTo>
                  <a:cubicBezTo>
                    <a:pt x="0" y="11368"/>
                    <a:pt x="388" y="11732"/>
                    <a:pt x="859" y="11732"/>
                  </a:cubicBezTo>
                  <a:lnTo>
                    <a:pt x="15894" y="11732"/>
                  </a:lnTo>
                  <a:cubicBezTo>
                    <a:pt x="16382" y="11732"/>
                    <a:pt x="16752" y="11368"/>
                    <a:pt x="16752" y="10874"/>
                  </a:cubicBezTo>
                  <a:lnTo>
                    <a:pt x="16752" y="858"/>
                  </a:lnTo>
                  <a:cubicBezTo>
                    <a:pt x="16752" y="371"/>
                    <a:pt x="16382" y="0"/>
                    <a:pt x="15894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2687095" y="2843333"/>
              <a:ext cx="31519" cy="228559"/>
            </a:xfrm>
            <a:custGeom>
              <a:avLst/>
              <a:gdLst/>
              <a:ahLst/>
              <a:cxnLst/>
              <a:rect l="l" t="t" r="r" b="b"/>
              <a:pathLst>
                <a:path w="1618" h="11733" extrusionOk="0">
                  <a:moveTo>
                    <a:pt x="1" y="0"/>
                  </a:moveTo>
                  <a:cubicBezTo>
                    <a:pt x="465" y="0"/>
                    <a:pt x="859" y="371"/>
                    <a:pt x="859" y="858"/>
                  </a:cubicBezTo>
                  <a:lnTo>
                    <a:pt x="859" y="10874"/>
                  </a:lnTo>
                  <a:cubicBezTo>
                    <a:pt x="859" y="11368"/>
                    <a:pt x="465" y="11732"/>
                    <a:pt x="1" y="11732"/>
                  </a:cubicBezTo>
                  <a:lnTo>
                    <a:pt x="759" y="11732"/>
                  </a:lnTo>
                  <a:cubicBezTo>
                    <a:pt x="1247" y="11732"/>
                    <a:pt x="1617" y="11368"/>
                    <a:pt x="1617" y="10874"/>
                  </a:cubicBezTo>
                  <a:lnTo>
                    <a:pt x="1617" y="858"/>
                  </a:lnTo>
                  <a:cubicBezTo>
                    <a:pt x="1617" y="371"/>
                    <a:pt x="1247" y="0"/>
                    <a:pt x="759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2416092" y="2863358"/>
              <a:ext cx="278583" cy="188488"/>
            </a:xfrm>
            <a:custGeom>
              <a:avLst/>
              <a:gdLst/>
              <a:ahLst/>
              <a:cxnLst/>
              <a:rect l="l" t="t" r="r" b="b"/>
              <a:pathLst>
                <a:path w="14301" h="9676" extrusionOk="0">
                  <a:moveTo>
                    <a:pt x="317" y="1"/>
                  </a:moveTo>
                  <a:cubicBezTo>
                    <a:pt x="147" y="1"/>
                    <a:pt x="0" y="148"/>
                    <a:pt x="0" y="324"/>
                  </a:cubicBezTo>
                  <a:lnTo>
                    <a:pt x="0" y="9358"/>
                  </a:lnTo>
                  <a:cubicBezTo>
                    <a:pt x="0" y="9529"/>
                    <a:pt x="147" y="9676"/>
                    <a:pt x="317" y="9676"/>
                  </a:cubicBezTo>
                  <a:lnTo>
                    <a:pt x="13983" y="9676"/>
                  </a:lnTo>
                  <a:cubicBezTo>
                    <a:pt x="14154" y="9676"/>
                    <a:pt x="14301" y="9529"/>
                    <a:pt x="14301" y="9358"/>
                  </a:cubicBezTo>
                  <a:lnTo>
                    <a:pt x="14301" y="324"/>
                  </a:lnTo>
                  <a:cubicBezTo>
                    <a:pt x="14301" y="148"/>
                    <a:pt x="14154" y="1"/>
                    <a:pt x="13983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2673713" y="2863358"/>
              <a:ext cx="20960" cy="188488"/>
            </a:xfrm>
            <a:custGeom>
              <a:avLst/>
              <a:gdLst/>
              <a:ahLst/>
              <a:cxnLst/>
              <a:rect l="l" t="t" r="r" b="b"/>
              <a:pathLst>
                <a:path w="1076" h="9676" extrusionOk="0">
                  <a:moveTo>
                    <a:pt x="0" y="1"/>
                  </a:moveTo>
                  <a:cubicBezTo>
                    <a:pt x="171" y="1"/>
                    <a:pt x="318" y="148"/>
                    <a:pt x="318" y="324"/>
                  </a:cubicBezTo>
                  <a:lnTo>
                    <a:pt x="318" y="9358"/>
                  </a:lnTo>
                  <a:cubicBezTo>
                    <a:pt x="318" y="9529"/>
                    <a:pt x="171" y="9676"/>
                    <a:pt x="0" y="9676"/>
                  </a:cubicBezTo>
                  <a:lnTo>
                    <a:pt x="758" y="9676"/>
                  </a:lnTo>
                  <a:cubicBezTo>
                    <a:pt x="929" y="9676"/>
                    <a:pt x="1076" y="9529"/>
                    <a:pt x="1076" y="9358"/>
                  </a:cubicBezTo>
                  <a:lnTo>
                    <a:pt x="1076" y="324"/>
                  </a:lnTo>
                  <a:cubicBezTo>
                    <a:pt x="1076" y="148"/>
                    <a:pt x="929" y="1"/>
                    <a:pt x="758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2416092" y="2863358"/>
              <a:ext cx="278583" cy="42973"/>
            </a:xfrm>
            <a:custGeom>
              <a:avLst/>
              <a:gdLst/>
              <a:ahLst/>
              <a:cxnLst/>
              <a:rect l="l" t="t" r="r" b="b"/>
              <a:pathLst>
                <a:path w="14301" h="2206" extrusionOk="0">
                  <a:moveTo>
                    <a:pt x="317" y="1"/>
                  </a:moveTo>
                  <a:cubicBezTo>
                    <a:pt x="147" y="1"/>
                    <a:pt x="0" y="148"/>
                    <a:pt x="0" y="324"/>
                  </a:cubicBezTo>
                  <a:lnTo>
                    <a:pt x="0" y="2205"/>
                  </a:lnTo>
                  <a:lnTo>
                    <a:pt x="14301" y="2205"/>
                  </a:lnTo>
                  <a:lnTo>
                    <a:pt x="14301" y="324"/>
                  </a:lnTo>
                  <a:cubicBezTo>
                    <a:pt x="14301" y="148"/>
                    <a:pt x="14154" y="1"/>
                    <a:pt x="13983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2673713" y="2863358"/>
              <a:ext cx="20960" cy="42973"/>
            </a:xfrm>
            <a:custGeom>
              <a:avLst/>
              <a:gdLst/>
              <a:ahLst/>
              <a:cxnLst/>
              <a:rect l="l" t="t" r="r" b="b"/>
              <a:pathLst>
                <a:path w="1076" h="2206" extrusionOk="0">
                  <a:moveTo>
                    <a:pt x="0" y="1"/>
                  </a:moveTo>
                  <a:cubicBezTo>
                    <a:pt x="171" y="1"/>
                    <a:pt x="318" y="148"/>
                    <a:pt x="318" y="324"/>
                  </a:cubicBezTo>
                  <a:lnTo>
                    <a:pt x="318" y="2205"/>
                  </a:lnTo>
                  <a:lnTo>
                    <a:pt x="1076" y="2205"/>
                  </a:lnTo>
                  <a:lnTo>
                    <a:pt x="1076" y="324"/>
                  </a:lnTo>
                  <a:cubicBezTo>
                    <a:pt x="1076" y="148"/>
                    <a:pt x="92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2521536" y="3071870"/>
              <a:ext cx="68258" cy="21993"/>
            </a:xfrm>
            <a:custGeom>
              <a:avLst/>
              <a:gdLst/>
              <a:ahLst/>
              <a:cxnLst/>
              <a:rect l="l" t="t" r="r" b="b"/>
              <a:pathLst>
                <a:path w="3504" h="1129" extrusionOk="0">
                  <a:moveTo>
                    <a:pt x="1" y="0"/>
                  </a:moveTo>
                  <a:lnTo>
                    <a:pt x="1" y="565"/>
                  </a:lnTo>
                  <a:cubicBezTo>
                    <a:pt x="1" y="882"/>
                    <a:pt x="247" y="1129"/>
                    <a:pt x="565" y="1129"/>
                  </a:cubicBezTo>
                  <a:lnTo>
                    <a:pt x="2939" y="1129"/>
                  </a:lnTo>
                  <a:cubicBezTo>
                    <a:pt x="3233" y="1129"/>
                    <a:pt x="3504" y="882"/>
                    <a:pt x="3504" y="565"/>
                  </a:cubicBezTo>
                  <a:lnTo>
                    <a:pt x="3504" y="0"/>
                  </a:ln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2487193" y="2889130"/>
              <a:ext cx="136496" cy="136964"/>
            </a:xfrm>
            <a:custGeom>
              <a:avLst/>
              <a:gdLst/>
              <a:ahLst/>
              <a:cxnLst/>
              <a:rect l="l" t="t" r="r" b="b"/>
              <a:pathLst>
                <a:path w="7007" h="7031" extrusionOk="0">
                  <a:moveTo>
                    <a:pt x="3503" y="0"/>
                  </a:moveTo>
                  <a:cubicBezTo>
                    <a:pt x="1570" y="0"/>
                    <a:pt x="0" y="1570"/>
                    <a:pt x="0" y="3527"/>
                  </a:cubicBezTo>
                  <a:cubicBezTo>
                    <a:pt x="0" y="5467"/>
                    <a:pt x="1570" y="7030"/>
                    <a:pt x="3503" y="7030"/>
                  </a:cubicBezTo>
                  <a:cubicBezTo>
                    <a:pt x="5437" y="7030"/>
                    <a:pt x="7007" y="5467"/>
                    <a:pt x="7007" y="3527"/>
                  </a:cubicBezTo>
                  <a:cubicBezTo>
                    <a:pt x="7007" y="2598"/>
                    <a:pt x="6636" y="1693"/>
                    <a:pt x="5978" y="1029"/>
                  </a:cubicBezTo>
                  <a:cubicBezTo>
                    <a:pt x="5337" y="371"/>
                    <a:pt x="4432" y="0"/>
                    <a:pt x="3503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2365483" y="2837605"/>
              <a:ext cx="379802" cy="291070"/>
            </a:xfrm>
            <a:custGeom>
              <a:avLst/>
              <a:gdLst/>
              <a:ahLst/>
              <a:cxnLst/>
              <a:rect l="l" t="t" r="r" b="b"/>
              <a:pathLst>
                <a:path w="19497" h="14942" extrusionOk="0">
                  <a:moveTo>
                    <a:pt x="11221" y="12320"/>
                  </a:moveTo>
                  <a:lnTo>
                    <a:pt x="11221" y="12591"/>
                  </a:lnTo>
                  <a:cubicBezTo>
                    <a:pt x="11221" y="12738"/>
                    <a:pt x="11097" y="12885"/>
                    <a:pt x="10950" y="12885"/>
                  </a:cubicBezTo>
                  <a:lnTo>
                    <a:pt x="8576" y="12885"/>
                  </a:lnTo>
                  <a:cubicBezTo>
                    <a:pt x="8429" y="12885"/>
                    <a:pt x="8282" y="12738"/>
                    <a:pt x="8282" y="12591"/>
                  </a:cubicBezTo>
                  <a:lnTo>
                    <a:pt x="8282" y="12320"/>
                  </a:lnTo>
                  <a:close/>
                  <a:moveTo>
                    <a:pt x="2234" y="0"/>
                  </a:moveTo>
                  <a:cubicBezTo>
                    <a:pt x="1616" y="0"/>
                    <a:pt x="1105" y="518"/>
                    <a:pt x="1105" y="1152"/>
                  </a:cubicBezTo>
                  <a:lnTo>
                    <a:pt x="1105" y="11168"/>
                  </a:lnTo>
                  <a:cubicBezTo>
                    <a:pt x="1105" y="11392"/>
                    <a:pt x="1152" y="11586"/>
                    <a:pt x="1252" y="11732"/>
                  </a:cubicBezTo>
                  <a:lnTo>
                    <a:pt x="764" y="11732"/>
                  </a:lnTo>
                  <a:cubicBezTo>
                    <a:pt x="347" y="11732"/>
                    <a:pt x="0" y="12079"/>
                    <a:pt x="0" y="12520"/>
                  </a:cubicBezTo>
                  <a:cubicBezTo>
                    <a:pt x="0" y="13843"/>
                    <a:pt x="1105" y="14942"/>
                    <a:pt x="2428" y="14942"/>
                  </a:cubicBezTo>
                  <a:lnTo>
                    <a:pt x="3674" y="14942"/>
                  </a:lnTo>
                  <a:cubicBezTo>
                    <a:pt x="3821" y="14942"/>
                    <a:pt x="3968" y="14795"/>
                    <a:pt x="3968" y="14648"/>
                  </a:cubicBezTo>
                  <a:cubicBezTo>
                    <a:pt x="3968" y="14501"/>
                    <a:pt x="3821" y="14354"/>
                    <a:pt x="3674" y="14354"/>
                  </a:cubicBezTo>
                  <a:lnTo>
                    <a:pt x="2428" y="14354"/>
                  </a:lnTo>
                  <a:cubicBezTo>
                    <a:pt x="1399" y="14354"/>
                    <a:pt x="588" y="13519"/>
                    <a:pt x="588" y="12520"/>
                  </a:cubicBezTo>
                  <a:cubicBezTo>
                    <a:pt x="588" y="12397"/>
                    <a:pt x="664" y="12320"/>
                    <a:pt x="764" y="12320"/>
                  </a:cubicBezTo>
                  <a:lnTo>
                    <a:pt x="7718" y="12320"/>
                  </a:lnTo>
                  <a:lnTo>
                    <a:pt x="7718" y="12591"/>
                  </a:lnTo>
                  <a:cubicBezTo>
                    <a:pt x="7718" y="13055"/>
                    <a:pt x="8111" y="13449"/>
                    <a:pt x="8576" y="13449"/>
                  </a:cubicBezTo>
                  <a:lnTo>
                    <a:pt x="10950" y="13449"/>
                  </a:lnTo>
                  <a:cubicBezTo>
                    <a:pt x="11415" y="13449"/>
                    <a:pt x="11785" y="13055"/>
                    <a:pt x="11785" y="12591"/>
                  </a:cubicBezTo>
                  <a:lnTo>
                    <a:pt x="11785" y="12320"/>
                  </a:lnTo>
                  <a:lnTo>
                    <a:pt x="18739" y="12320"/>
                  </a:lnTo>
                  <a:cubicBezTo>
                    <a:pt x="18838" y="12320"/>
                    <a:pt x="18932" y="12397"/>
                    <a:pt x="18932" y="12520"/>
                  </a:cubicBezTo>
                  <a:cubicBezTo>
                    <a:pt x="18932" y="13519"/>
                    <a:pt x="18104" y="14354"/>
                    <a:pt x="17075" y="14354"/>
                  </a:cubicBezTo>
                  <a:lnTo>
                    <a:pt x="4996" y="14354"/>
                  </a:lnTo>
                  <a:cubicBezTo>
                    <a:pt x="4826" y="14354"/>
                    <a:pt x="4702" y="14501"/>
                    <a:pt x="4702" y="14648"/>
                  </a:cubicBezTo>
                  <a:cubicBezTo>
                    <a:pt x="4702" y="14795"/>
                    <a:pt x="4826" y="14942"/>
                    <a:pt x="4996" y="14942"/>
                  </a:cubicBezTo>
                  <a:lnTo>
                    <a:pt x="17075" y="14942"/>
                  </a:lnTo>
                  <a:cubicBezTo>
                    <a:pt x="18421" y="14942"/>
                    <a:pt x="19497" y="13843"/>
                    <a:pt x="19497" y="12520"/>
                  </a:cubicBezTo>
                  <a:cubicBezTo>
                    <a:pt x="19497" y="12079"/>
                    <a:pt x="19156" y="11732"/>
                    <a:pt x="18739" y="11732"/>
                  </a:cubicBezTo>
                  <a:lnTo>
                    <a:pt x="18274" y="11732"/>
                  </a:lnTo>
                  <a:cubicBezTo>
                    <a:pt x="18368" y="11586"/>
                    <a:pt x="18421" y="11392"/>
                    <a:pt x="18421" y="11168"/>
                  </a:cubicBezTo>
                  <a:lnTo>
                    <a:pt x="18421" y="1152"/>
                  </a:lnTo>
                  <a:cubicBezTo>
                    <a:pt x="18421" y="518"/>
                    <a:pt x="17904" y="0"/>
                    <a:pt x="17269" y="0"/>
                  </a:cubicBezTo>
                  <a:lnTo>
                    <a:pt x="14601" y="0"/>
                  </a:lnTo>
                  <a:cubicBezTo>
                    <a:pt x="14430" y="0"/>
                    <a:pt x="14307" y="124"/>
                    <a:pt x="14307" y="294"/>
                  </a:cubicBezTo>
                  <a:cubicBezTo>
                    <a:pt x="14307" y="441"/>
                    <a:pt x="14430" y="588"/>
                    <a:pt x="14601" y="588"/>
                  </a:cubicBezTo>
                  <a:lnTo>
                    <a:pt x="17269" y="588"/>
                  </a:lnTo>
                  <a:cubicBezTo>
                    <a:pt x="17586" y="588"/>
                    <a:pt x="17833" y="835"/>
                    <a:pt x="17833" y="1152"/>
                  </a:cubicBezTo>
                  <a:lnTo>
                    <a:pt x="17833" y="11168"/>
                  </a:lnTo>
                  <a:cubicBezTo>
                    <a:pt x="17833" y="11491"/>
                    <a:pt x="17586" y="11732"/>
                    <a:pt x="17269" y="11732"/>
                  </a:cubicBezTo>
                  <a:lnTo>
                    <a:pt x="2234" y="11732"/>
                  </a:lnTo>
                  <a:cubicBezTo>
                    <a:pt x="1910" y="11732"/>
                    <a:pt x="1669" y="11491"/>
                    <a:pt x="1669" y="11168"/>
                  </a:cubicBezTo>
                  <a:lnTo>
                    <a:pt x="1669" y="1152"/>
                  </a:lnTo>
                  <a:cubicBezTo>
                    <a:pt x="1669" y="835"/>
                    <a:pt x="1910" y="588"/>
                    <a:pt x="2234" y="588"/>
                  </a:cubicBezTo>
                  <a:lnTo>
                    <a:pt x="13255" y="588"/>
                  </a:lnTo>
                  <a:cubicBezTo>
                    <a:pt x="13425" y="588"/>
                    <a:pt x="13548" y="441"/>
                    <a:pt x="13548" y="294"/>
                  </a:cubicBezTo>
                  <a:cubicBezTo>
                    <a:pt x="13548" y="124"/>
                    <a:pt x="13425" y="0"/>
                    <a:pt x="13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2442312" y="2879623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70" y="1"/>
                  </a:moveTo>
                  <a:cubicBezTo>
                    <a:pt x="123" y="1"/>
                    <a:pt x="0" y="124"/>
                    <a:pt x="0" y="271"/>
                  </a:cubicBezTo>
                  <a:cubicBezTo>
                    <a:pt x="0" y="441"/>
                    <a:pt x="123" y="565"/>
                    <a:pt x="270" y="565"/>
                  </a:cubicBezTo>
                  <a:cubicBezTo>
                    <a:pt x="441" y="565"/>
                    <a:pt x="564" y="441"/>
                    <a:pt x="564" y="271"/>
                  </a:cubicBezTo>
                  <a:cubicBezTo>
                    <a:pt x="564" y="124"/>
                    <a:pt x="441" y="1"/>
                    <a:pt x="2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2464285" y="2879623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71" y="1"/>
                  </a:moveTo>
                  <a:cubicBezTo>
                    <a:pt x="124" y="1"/>
                    <a:pt x="1" y="124"/>
                    <a:pt x="1" y="271"/>
                  </a:cubicBezTo>
                  <a:cubicBezTo>
                    <a:pt x="1" y="441"/>
                    <a:pt x="124" y="565"/>
                    <a:pt x="271" y="565"/>
                  </a:cubicBezTo>
                  <a:cubicBezTo>
                    <a:pt x="441" y="565"/>
                    <a:pt x="565" y="441"/>
                    <a:pt x="565" y="271"/>
                  </a:cubicBezTo>
                  <a:cubicBezTo>
                    <a:pt x="565" y="124"/>
                    <a:pt x="441" y="1"/>
                    <a:pt x="2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2486278" y="2879623"/>
              <a:ext cx="10889" cy="11006"/>
            </a:xfrm>
            <a:custGeom>
              <a:avLst/>
              <a:gdLst/>
              <a:ahLst/>
              <a:cxnLst/>
              <a:rect l="l" t="t" r="r" b="b"/>
              <a:pathLst>
                <a:path w="559" h="565" extrusionOk="0">
                  <a:moveTo>
                    <a:pt x="294" y="1"/>
                  </a:moveTo>
                  <a:cubicBezTo>
                    <a:pt x="118" y="1"/>
                    <a:pt x="0" y="124"/>
                    <a:pt x="0" y="271"/>
                  </a:cubicBezTo>
                  <a:cubicBezTo>
                    <a:pt x="0" y="441"/>
                    <a:pt x="118" y="565"/>
                    <a:pt x="294" y="565"/>
                  </a:cubicBezTo>
                  <a:cubicBezTo>
                    <a:pt x="441" y="565"/>
                    <a:pt x="559" y="441"/>
                    <a:pt x="559" y="271"/>
                  </a:cubicBezTo>
                  <a:cubicBezTo>
                    <a:pt x="559" y="124"/>
                    <a:pt x="441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2410813" y="2858215"/>
              <a:ext cx="289590" cy="198910"/>
            </a:xfrm>
            <a:custGeom>
              <a:avLst/>
              <a:gdLst/>
              <a:ahLst/>
              <a:cxnLst/>
              <a:rect l="l" t="t" r="r" b="b"/>
              <a:pathLst>
                <a:path w="14866" h="10211" extrusionOk="0">
                  <a:moveTo>
                    <a:pt x="14254" y="559"/>
                  </a:moveTo>
                  <a:cubicBezTo>
                    <a:pt x="14278" y="559"/>
                    <a:pt x="14278" y="588"/>
                    <a:pt x="14278" y="588"/>
                  </a:cubicBezTo>
                  <a:lnTo>
                    <a:pt x="14278" y="2175"/>
                  </a:lnTo>
                  <a:lnTo>
                    <a:pt x="9846" y="2175"/>
                  </a:lnTo>
                  <a:cubicBezTo>
                    <a:pt x="9188" y="1640"/>
                    <a:pt x="8353" y="1323"/>
                    <a:pt x="7424" y="1323"/>
                  </a:cubicBezTo>
                  <a:cubicBezTo>
                    <a:pt x="6519" y="1323"/>
                    <a:pt x="5661" y="1640"/>
                    <a:pt x="5020" y="2175"/>
                  </a:cubicBezTo>
                  <a:lnTo>
                    <a:pt x="565" y="2175"/>
                  </a:lnTo>
                  <a:lnTo>
                    <a:pt x="565" y="588"/>
                  </a:lnTo>
                  <a:lnTo>
                    <a:pt x="588" y="559"/>
                  </a:lnTo>
                  <a:close/>
                  <a:moveTo>
                    <a:pt x="7424" y="1881"/>
                  </a:moveTo>
                  <a:cubicBezTo>
                    <a:pt x="9211" y="1881"/>
                    <a:pt x="10657" y="3327"/>
                    <a:pt x="10657" y="5114"/>
                  </a:cubicBezTo>
                  <a:cubicBezTo>
                    <a:pt x="10657" y="6877"/>
                    <a:pt x="9211" y="8323"/>
                    <a:pt x="7424" y="8323"/>
                  </a:cubicBezTo>
                  <a:cubicBezTo>
                    <a:pt x="5661" y="8323"/>
                    <a:pt x="4215" y="6877"/>
                    <a:pt x="4215" y="5114"/>
                  </a:cubicBezTo>
                  <a:cubicBezTo>
                    <a:pt x="4215" y="3327"/>
                    <a:pt x="5661" y="1881"/>
                    <a:pt x="7424" y="1881"/>
                  </a:cubicBezTo>
                  <a:close/>
                  <a:moveTo>
                    <a:pt x="14278" y="2763"/>
                  </a:moveTo>
                  <a:lnTo>
                    <a:pt x="14278" y="9622"/>
                  </a:lnTo>
                  <a:cubicBezTo>
                    <a:pt x="14278" y="9622"/>
                    <a:pt x="14278" y="9646"/>
                    <a:pt x="14254" y="9646"/>
                  </a:cubicBezTo>
                  <a:lnTo>
                    <a:pt x="588" y="9646"/>
                  </a:lnTo>
                  <a:lnTo>
                    <a:pt x="565" y="9622"/>
                  </a:lnTo>
                  <a:lnTo>
                    <a:pt x="565" y="2763"/>
                  </a:lnTo>
                  <a:lnTo>
                    <a:pt x="4462" y="2763"/>
                  </a:lnTo>
                  <a:cubicBezTo>
                    <a:pt x="3945" y="3404"/>
                    <a:pt x="3627" y="4209"/>
                    <a:pt x="3627" y="5114"/>
                  </a:cubicBezTo>
                  <a:cubicBezTo>
                    <a:pt x="3627" y="7201"/>
                    <a:pt x="5344" y="8888"/>
                    <a:pt x="7424" y="8888"/>
                  </a:cubicBezTo>
                  <a:cubicBezTo>
                    <a:pt x="9529" y="8888"/>
                    <a:pt x="11221" y="7201"/>
                    <a:pt x="11221" y="5114"/>
                  </a:cubicBezTo>
                  <a:cubicBezTo>
                    <a:pt x="11221" y="4209"/>
                    <a:pt x="10928" y="3404"/>
                    <a:pt x="10410" y="2763"/>
                  </a:cubicBezTo>
                  <a:close/>
                  <a:moveTo>
                    <a:pt x="588" y="0"/>
                  </a:moveTo>
                  <a:cubicBezTo>
                    <a:pt x="271" y="0"/>
                    <a:pt x="1" y="265"/>
                    <a:pt x="1" y="588"/>
                  </a:cubicBezTo>
                  <a:lnTo>
                    <a:pt x="1" y="9622"/>
                  </a:lnTo>
                  <a:cubicBezTo>
                    <a:pt x="1" y="9940"/>
                    <a:pt x="271" y="10210"/>
                    <a:pt x="588" y="10210"/>
                  </a:cubicBezTo>
                  <a:lnTo>
                    <a:pt x="14254" y="10210"/>
                  </a:lnTo>
                  <a:cubicBezTo>
                    <a:pt x="14601" y="10210"/>
                    <a:pt x="14866" y="9940"/>
                    <a:pt x="14866" y="9622"/>
                  </a:cubicBezTo>
                  <a:lnTo>
                    <a:pt x="14866" y="588"/>
                  </a:lnTo>
                  <a:cubicBezTo>
                    <a:pt x="14866" y="265"/>
                    <a:pt x="14601" y="0"/>
                    <a:pt x="1425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2520056" y="2911103"/>
              <a:ext cx="90699" cy="63466"/>
            </a:xfrm>
            <a:custGeom>
              <a:avLst/>
              <a:gdLst/>
              <a:ahLst/>
              <a:cxnLst/>
              <a:rect l="l" t="t" r="r" b="b"/>
              <a:pathLst>
                <a:path w="4656" h="3258" extrusionOk="0">
                  <a:moveTo>
                    <a:pt x="1763" y="1"/>
                  </a:moveTo>
                  <a:cubicBezTo>
                    <a:pt x="1152" y="1"/>
                    <a:pt x="564" y="248"/>
                    <a:pt x="124" y="665"/>
                  </a:cubicBezTo>
                  <a:cubicBezTo>
                    <a:pt x="29" y="783"/>
                    <a:pt x="0" y="959"/>
                    <a:pt x="124" y="1077"/>
                  </a:cubicBezTo>
                  <a:cubicBezTo>
                    <a:pt x="173" y="1138"/>
                    <a:pt x="247" y="1169"/>
                    <a:pt x="320" y="1169"/>
                  </a:cubicBezTo>
                  <a:cubicBezTo>
                    <a:pt x="394" y="1169"/>
                    <a:pt x="467" y="1138"/>
                    <a:pt x="517" y="1077"/>
                  </a:cubicBezTo>
                  <a:cubicBezTo>
                    <a:pt x="858" y="759"/>
                    <a:pt x="1299" y="589"/>
                    <a:pt x="1763" y="589"/>
                  </a:cubicBezTo>
                  <a:cubicBezTo>
                    <a:pt x="2675" y="589"/>
                    <a:pt x="3409" y="1276"/>
                    <a:pt x="3503" y="2158"/>
                  </a:cubicBezTo>
                  <a:lnTo>
                    <a:pt x="3409" y="2035"/>
                  </a:lnTo>
                  <a:cubicBezTo>
                    <a:pt x="3351" y="1963"/>
                    <a:pt x="3270" y="1925"/>
                    <a:pt x="3188" y="1925"/>
                  </a:cubicBezTo>
                  <a:cubicBezTo>
                    <a:pt x="3128" y="1925"/>
                    <a:pt x="3067" y="1945"/>
                    <a:pt x="3015" y="1988"/>
                  </a:cubicBezTo>
                  <a:cubicBezTo>
                    <a:pt x="2892" y="2082"/>
                    <a:pt x="2868" y="2252"/>
                    <a:pt x="2968" y="2376"/>
                  </a:cubicBezTo>
                  <a:lnTo>
                    <a:pt x="3527" y="3134"/>
                  </a:lnTo>
                  <a:cubicBezTo>
                    <a:pt x="3580" y="3210"/>
                    <a:pt x="3674" y="3257"/>
                    <a:pt x="3750" y="3257"/>
                  </a:cubicBezTo>
                  <a:cubicBezTo>
                    <a:pt x="3850" y="3257"/>
                    <a:pt x="3921" y="3210"/>
                    <a:pt x="3997" y="3134"/>
                  </a:cubicBezTo>
                  <a:lnTo>
                    <a:pt x="4555" y="2376"/>
                  </a:lnTo>
                  <a:cubicBezTo>
                    <a:pt x="4655" y="2252"/>
                    <a:pt x="4632" y="2082"/>
                    <a:pt x="4508" y="1988"/>
                  </a:cubicBezTo>
                  <a:cubicBezTo>
                    <a:pt x="4456" y="1945"/>
                    <a:pt x="4392" y="1925"/>
                    <a:pt x="4329" y="1925"/>
                  </a:cubicBezTo>
                  <a:cubicBezTo>
                    <a:pt x="4242" y="1925"/>
                    <a:pt x="4159" y="1963"/>
                    <a:pt x="4115" y="2035"/>
                  </a:cubicBezTo>
                  <a:lnTo>
                    <a:pt x="4068" y="2082"/>
                  </a:lnTo>
                  <a:cubicBezTo>
                    <a:pt x="3944" y="906"/>
                    <a:pt x="2939" y="1"/>
                    <a:pt x="17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2500011" y="2940654"/>
              <a:ext cx="90699" cy="63563"/>
            </a:xfrm>
            <a:custGeom>
              <a:avLst/>
              <a:gdLst/>
              <a:ahLst/>
              <a:cxnLst/>
              <a:rect l="l" t="t" r="r" b="b"/>
              <a:pathLst>
                <a:path w="4656" h="3263" extrusionOk="0">
                  <a:moveTo>
                    <a:pt x="912" y="0"/>
                  </a:moveTo>
                  <a:cubicBezTo>
                    <a:pt x="835" y="0"/>
                    <a:pt x="735" y="53"/>
                    <a:pt x="688" y="124"/>
                  </a:cubicBezTo>
                  <a:lnTo>
                    <a:pt x="100" y="882"/>
                  </a:lnTo>
                  <a:cubicBezTo>
                    <a:pt x="0" y="1005"/>
                    <a:pt x="30" y="1176"/>
                    <a:pt x="177" y="1276"/>
                  </a:cubicBezTo>
                  <a:cubicBezTo>
                    <a:pt x="224" y="1323"/>
                    <a:pt x="271" y="1352"/>
                    <a:pt x="347" y="1352"/>
                  </a:cubicBezTo>
                  <a:cubicBezTo>
                    <a:pt x="418" y="1352"/>
                    <a:pt x="518" y="1299"/>
                    <a:pt x="565" y="1229"/>
                  </a:cubicBezTo>
                  <a:lnTo>
                    <a:pt x="588" y="1176"/>
                  </a:lnTo>
                  <a:cubicBezTo>
                    <a:pt x="735" y="2352"/>
                    <a:pt x="1717" y="3263"/>
                    <a:pt x="2916" y="3263"/>
                  </a:cubicBezTo>
                  <a:cubicBezTo>
                    <a:pt x="3527" y="3263"/>
                    <a:pt x="4091" y="3016"/>
                    <a:pt x="4532" y="2598"/>
                  </a:cubicBezTo>
                  <a:cubicBezTo>
                    <a:pt x="4656" y="2475"/>
                    <a:pt x="4656" y="2304"/>
                    <a:pt x="4556" y="2181"/>
                  </a:cubicBezTo>
                  <a:cubicBezTo>
                    <a:pt x="4497" y="2119"/>
                    <a:pt x="4424" y="2088"/>
                    <a:pt x="4350" y="2088"/>
                  </a:cubicBezTo>
                  <a:cubicBezTo>
                    <a:pt x="4277" y="2088"/>
                    <a:pt x="4203" y="2119"/>
                    <a:pt x="4144" y="2181"/>
                  </a:cubicBezTo>
                  <a:cubicBezTo>
                    <a:pt x="3821" y="2498"/>
                    <a:pt x="3380" y="2675"/>
                    <a:pt x="2916" y="2675"/>
                  </a:cubicBezTo>
                  <a:cubicBezTo>
                    <a:pt x="2011" y="2675"/>
                    <a:pt x="1252" y="1987"/>
                    <a:pt x="1153" y="1105"/>
                  </a:cubicBezTo>
                  <a:lnTo>
                    <a:pt x="1153" y="1105"/>
                  </a:lnTo>
                  <a:lnTo>
                    <a:pt x="1252" y="1229"/>
                  </a:lnTo>
                  <a:cubicBezTo>
                    <a:pt x="1310" y="1300"/>
                    <a:pt x="1399" y="1338"/>
                    <a:pt x="1488" y="1338"/>
                  </a:cubicBezTo>
                  <a:cubicBezTo>
                    <a:pt x="1553" y="1338"/>
                    <a:pt x="1618" y="1318"/>
                    <a:pt x="1670" y="1276"/>
                  </a:cubicBezTo>
                  <a:cubicBezTo>
                    <a:pt x="1793" y="1176"/>
                    <a:pt x="1817" y="1005"/>
                    <a:pt x="1717" y="882"/>
                  </a:cubicBezTo>
                  <a:lnTo>
                    <a:pt x="1129" y="124"/>
                  </a:lnTo>
                  <a:cubicBezTo>
                    <a:pt x="1082" y="53"/>
                    <a:pt x="1006" y="0"/>
                    <a:pt x="91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39"/>
          <p:cNvGrpSpPr/>
          <p:nvPr/>
        </p:nvGrpSpPr>
        <p:grpSpPr>
          <a:xfrm>
            <a:off x="1811927" y="1420145"/>
            <a:ext cx="379821" cy="326329"/>
            <a:chOff x="1789660" y="2819976"/>
            <a:chExt cx="379821" cy="326329"/>
          </a:xfrm>
        </p:grpSpPr>
        <p:sp>
          <p:nvSpPr>
            <p:cNvPr id="1399" name="Google Shape;1399;p39"/>
            <p:cNvSpPr/>
            <p:nvPr/>
          </p:nvSpPr>
          <p:spPr>
            <a:xfrm>
              <a:off x="1794919" y="3035111"/>
              <a:ext cx="368834" cy="48232"/>
            </a:xfrm>
            <a:custGeom>
              <a:avLst/>
              <a:gdLst/>
              <a:ahLst/>
              <a:cxnLst/>
              <a:rect l="l" t="t" r="r" b="b"/>
              <a:pathLst>
                <a:path w="18934" h="2476" extrusionOk="0">
                  <a:moveTo>
                    <a:pt x="1" y="1"/>
                  </a:moveTo>
                  <a:lnTo>
                    <a:pt x="1" y="1499"/>
                  </a:lnTo>
                  <a:cubicBezTo>
                    <a:pt x="1" y="2034"/>
                    <a:pt x="442" y="2475"/>
                    <a:pt x="982" y="2475"/>
                  </a:cubicBezTo>
                  <a:lnTo>
                    <a:pt x="17975" y="2475"/>
                  </a:lnTo>
                  <a:cubicBezTo>
                    <a:pt x="18492" y="2475"/>
                    <a:pt x="18933" y="2034"/>
                    <a:pt x="18933" y="1499"/>
                  </a:cubicBezTo>
                  <a:lnTo>
                    <a:pt x="18933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1794919" y="2825236"/>
              <a:ext cx="368834" cy="209897"/>
            </a:xfrm>
            <a:custGeom>
              <a:avLst/>
              <a:gdLst/>
              <a:ahLst/>
              <a:cxnLst/>
              <a:rect l="l" t="t" r="r" b="b"/>
              <a:pathLst>
                <a:path w="18934" h="10775" extrusionOk="0">
                  <a:moveTo>
                    <a:pt x="982" y="1"/>
                  </a:moveTo>
                  <a:cubicBezTo>
                    <a:pt x="442" y="1"/>
                    <a:pt x="1" y="441"/>
                    <a:pt x="1" y="982"/>
                  </a:cubicBezTo>
                  <a:lnTo>
                    <a:pt x="1" y="10775"/>
                  </a:lnTo>
                  <a:lnTo>
                    <a:pt x="18933" y="10775"/>
                  </a:lnTo>
                  <a:lnTo>
                    <a:pt x="18933" y="982"/>
                  </a:lnTo>
                  <a:cubicBezTo>
                    <a:pt x="18933" y="441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1794919" y="2825236"/>
              <a:ext cx="368834" cy="209897"/>
            </a:xfrm>
            <a:custGeom>
              <a:avLst/>
              <a:gdLst/>
              <a:ahLst/>
              <a:cxnLst/>
              <a:rect l="l" t="t" r="r" b="b"/>
              <a:pathLst>
                <a:path w="18934" h="10775" extrusionOk="0">
                  <a:moveTo>
                    <a:pt x="982" y="1"/>
                  </a:moveTo>
                  <a:cubicBezTo>
                    <a:pt x="442" y="1"/>
                    <a:pt x="1" y="441"/>
                    <a:pt x="1" y="982"/>
                  </a:cubicBezTo>
                  <a:lnTo>
                    <a:pt x="1" y="10775"/>
                  </a:lnTo>
                  <a:lnTo>
                    <a:pt x="18933" y="10775"/>
                  </a:lnTo>
                  <a:lnTo>
                    <a:pt x="18933" y="982"/>
                  </a:lnTo>
                  <a:cubicBezTo>
                    <a:pt x="18933" y="441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2129836" y="2825236"/>
              <a:ext cx="33915" cy="209897"/>
            </a:xfrm>
            <a:custGeom>
              <a:avLst/>
              <a:gdLst/>
              <a:ahLst/>
              <a:cxnLst/>
              <a:rect l="l" t="t" r="r" b="b"/>
              <a:pathLst>
                <a:path w="1741" h="10775" extrusionOk="0">
                  <a:moveTo>
                    <a:pt x="1" y="1"/>
                  </a:moveTo>
                  <a:cubicBezTo>
                    <a:pt x="541" y="1"/>
                    <a:pt x="982" y="441"/>
                    <a:pt x="982" y="982"/>
                  </a:cubicBezTo>
                  <a:lnTo>
                    <a:pt x="982" y="10775"/>
                  </a:lnTo>
                  <a:lnTo>
                    <a:pt x="1740" y="10775"/>
                  </a:lnTo>
                  <a:lnTo>
                    <a:pt x="1740" y="982"/>
                  </a:lnTo>
                  <a:cubicBezTo>
                    <a:pt x="1740" y="441"/>
                    <a:pt x="1299" y="1"/>
                    <a:pt x="782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2129836" y="3035111"/>
              <a:ext cx="33915" cy="48232"/>
            </a:xfrm>
            <a:custGeom>
              <a:avLst/>
              <a:gdLst/>
              <a:ahLst/>
              <a:cxnLst/>
              <a:rect l="l" t="t" r="r" b="b"/>
              <a:pathLst>
                <a:path w="1741" h="2476" extrusionOk="0">
                  <a:moveTo>
                    <a:pt x="982" y="1"/>
                  </a:moveTo>
                  <a:lnTo>
                    <a:pt x="982" y="1499"/>
                  </a:lnTo>
                  <a:cubicBezTo>
                    <a:pt x="982" y="2034"/>
                    <a:pt x="541" y="2475"/>
                    <a:pt x="1" y="2475"/>
                  </a:cubicBezTo>
                  <a:lnTo>
                    <a:pt x="782" y="2475"/>
                  </a:lnTo>
                  <a:cubicBezTo>
                    <a:pt x="1299" y="2475"/>
                    <a:pt x="1740" y="2034"/>
                    <a:pt x="1740" y="1499"/>
                  </a:cubicBezTo>
                  <a:lnTo>
                    <a:pt x="1740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1937590" y="3083324"/>
              <a:ext cx="83959" cy="57719"/>
            </a:xfrm>
            <a:custGeom>
              <a:avLst/>
              <a:gdLst/>
              <a:ahLst/>
              <a:cxnLst/>
              <a:rect l="l" t="t" r="r" b="b"/>
              <a:pathLst>
                <a:path w="4310" h="2963" extrusionOk="0">
                  <a:moveTo>
                    <a:pt x="295" y="0"/>
                  </a:moveTo>
                  <a:cubicBezTo>
                    <a:pt x="295" y="0"/>
                    <a:pt x="271" y="2157"/>
                    <a:pt x="1" y="2963"/>
                  </a:cubicBezTo>
                  <a:lnTo>
                    <a:pt x="4309" y="2963"/>
                  </a:lnTo>
                  <a:cubicBezTo>
                    <a:pt x="4015" y="2157"/>
                    <a:pt x="3992" y="0"/>
                    <a:pt x="3992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1942869" y="3083324"/>
              <a:ext cx="72953" cy="14785"/>
            </a:xfrm>
            <a:custGeom>
              <a:avLst/>
              <a:gdLst/>
              <a:ahLst/>
              <a:cxnLst/>
              <a:rect l="l" t="t" r="r" b="b"/>
              <a:pathLst>
                <a:path w="3745" h="759" extrusionOk="0">
                  <a:moveTo>
                    <a:pt x="24" y="0"/>
                  </a:moveTo>
                  <a:cubicBezTo>
                    <a:pt x="24" y="0"/>
                    <a:pt x="24" y="318"/>
                    <a:pt x="0" y="758"/>
                  </a:cubicBezTo>
                  <a:lnTo>
                    <a:pt x="3744" y="758"/>
                  </a:lnTo>
                  <a:cubicBezTo>
                    <a:pt x="3721" y="318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1942869" y="3083324"/>
              <a:ext cx="72953" cy="14785"/>
            </a:xfrm>
            <a:custGeom>
              <a:avLst/>
              <a:gdLst/>
              <a:ahLst/>
              <a:cxnLst/>
              <a:rect l="l" t="t" r="r" b="b"/>
              <a:pathLst>
                <a:path w="3745" h="759" extrusionOk="0">
                  <a:moveTo>
                    <a:pt x="24" y="0"/>
                  </a:moveTo>
                  <a:cubicBezTo>
                    <a:pt x="24" y="0"/>
                    <a:pt x="24" y="318"/>
                    <a:pt x="0" y="758"/>
                  </a:cubicBezTo>
                  <a:lnTo>
                    <a:pt x="3744" y="758"/>
                  </a:lnTo>
                  <a:cubicBezTo>
                    <a:pt x="3721" y="318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1818276" y="2851008"/>
              <a:ext cx="322121" cy="184125"/>
            </a:xfrm>
            <a:custGeom>
              <a:avLst/>
              <a:gdLst/>
              <a:ahLst/>
              <a:cxnLst/>
              <a:rect l="l" t="t" r="r" b="b"/>
              <a:pathLst>
                <a:path w="16536" h="9452" extrusionOk="0">
                  <a:moveTo>
                    <a:pt x="418" y="0"/>
                  </a:moveTo>
                  <a:cubicBezTo>
                    <a:pt x="201" y="0"/>
                    <a:pt x="1" y="171"/>
                    <a:pt x="1" y="417"/>
                  </a:cubicBezTo>
                  <a:lnTo>
                    <a:pt x="1" y="9452"/>
                  </a:lnTo>
                  <a:lnTo>
                    <a:pt x="16535" y="9452"/>
                  </a:lnTo>
                  <a:lnTo>
                    <a:pt x="16535" y="417"/>
                  </a:lnTo>
                  <a:cubicBezTo>
                    <a:pt x="16535" y="171"/>
                    <a:pt x="16365" y="0"/>
                    <a:pt x="1611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2117466" y="2851008"/>
              <a:ext cx="22928" cy="184125"/>
            </a:xfrm>
            <a:custGeom>
              <a:avLst/>
              <a:gdLst/>
              <a:ahLst/>
              <a:cxnLst/>
              <a:rect l="l" t="t" r="r" b="b"/>
              <a:pathLst>
                <a:path w="1177" h="9452" extrusionOk="0">
                  <a:moveTo>
                    <a:pt x="1" y="0"/>
                  </a:moveTo>
                  <a:cubicBezTo>
                    <a:pt x="218" y="0"/>
                    <a:pt x="418" y="171"/>
                    <a:pt x="418" y="417"/>
                  </a:cubicBezTo>
                  <a:lnTo>
                    <a:pt x="418" y="9452"/>
                  </a:lnTo>
                  <a:lnTo>
                    <a:pt x="1176" y="9452"/>
                  </a:lnTo>
                  <a:lnTo>
                    <a:pt x="1176" y="417"/>
                  </a:lnTo>
                  <a:cubicBezTo>
                    <a:pt x="1176" y="171"/>
                    <a:pt x="1006" y="0"/>
                    <a:pt x="759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1997237" y="2887298"/>
              <a:ext cx="111659" cy="147834"/>
            </a:xfrm>
            <a:custGeom>
              <a:avLst/>
              <a:gdLst/>
              <a:ahLst/>
              <a:cxnLst/>
              <a:rect l="l" t="t" r="r" b="b"/>
              <a:pathLst>
                <a:path w="5732" h="7589" extrusionOk="0">
                  <a:moveTo>
                    <a:pt x="72" y="0"/>
                  </a:moveTo>
                  <a:cubicBezTo>
                    <a:pt x="48" y="0"/>
                    <a:pt x="1" y="47"/>
                    <a:pt x="1" y="71"/>
                  </a:cubicBezTo>
                  <a:lnTo>
                    <a:pt x="1" y="7589"/>
                  </a:lnTo>
                  <a:lnTo>
                    <a:pt x="5732" y="7589"/>
                  </a:lnTo>
                  <a:lnTo>
                    <a:pt x="5732" y="71"/>
                  </a:lnTo>
                  <a:cubicBezTo>
                    <a:pt x="5732" y="47"/>
                    <a:pt x="5708" y="0"/>
                    <a:pt x="5655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1960946" y="3053773"/>
              <a:ext cx="36778" cy="11006"/>
            </a:xfrm>
            <a:custGeom>
              <a:avLst/>
              <a:gdLst/>
              <a:ahLst/>
              <a:cxnLst/>
              <a:rect l="l" t="t" r="r" b="b"/>
              <a:pathLst>
                <a:path w="1888" h="565" extrusionOk="0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1"/>
                    <a:pt x="148" y="565"/>
                    <a:pt x="295" y="565"/>
                  </a:cubicBezTo>
                  <a:lnTo>
                    <a:pt x="1594" y="565"/>
                  </a:lnTo>
                  <a:cubicBezTo>
                    <a:pt x="1764" y="565"/>
                    <a:pt x="1888" y="441"/>
                    <a:pt x="1888" y="271"/>
                  </a:cubicBezTo>
                  <a:cubicBezTo>
                    <a:pt x="1888" y="124"/>
                    <a:pt x="1764" y="1"/>
                    <a:pt x="15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1902779" y="2946946"/>
              <a:ext cx="11474" cy="10909"/>
            </a:xfrm>
            <a:custGeom>
              <a:avLst/>
              <a:gdLst/>
              <a:ahLst/>
              <a:cxnLst/>
              <a:rect l="l" t="t" r="r" b="b"/>
              <a:pathLst>
                <a:path w="589" h="560" extrusionOk="0">
                  <a:moveTo>
                    <a:pt x="295" y="1"/>
                  </a:moveTo>
                  <a:cubicBezTo>
                    <a:pt x="148" y="1"/>
                    <a:pt x="1" y="118"/>
                    <a:pt x="1" y="265"/>
                  </a:cubicBezTo>
                  <a:cubicBezTo>
                    <a:pt x="1" y="441"/>
                    <a:pt x="148" y="559"/>
                    <a:pt x="295" y="559"/>
                  </a:cubicBezTo>
                  <a:cubicBezTo>
                    <a:pt x="465" y="559"/>
                    <a:pt x="589" y="441"/>
                    <a:pt x="589" y="265"/>
                  </a:cubicBezTo>
                  <a:cubicBezTo>
                    <a:pt x="589" y="118"/>
                    <a:pt x="465" y="1"/>
                    <a:pt x="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1886533" y="2922109"/>
              <a:ext cx="43869" cy="20084"/>
            </a:xfrm>
            <a:custGeom>
              <a:avLst/>
              <a:gdLst/>
              <a:ahLst/>
              <a:cxnLst/>
              <a:rect l="l" t="t" r="r" b="b"/>
              <a:pathLst>
                <a:path w="2252" h="1031" extrusionOk="0">
                  <a:moveTo>
                    <a:pt x="1129" y="0"/>
                  </a:moveTo>
                  <a:cubicBezTo>
                    <a:pt x="711" y="0"/>
                    <a:pt x="318" y="218"/>
                    <a:pt x="100" y="588"/>
                  </a:cubicBezTo>
                  <a:cubicBezTo>
                    <a:pt x="0" y="735"/>
                    <a:pt x="47" y="905"/>
                    <a:pt x="194" y="982"/>
                  </a:cubicBezTo>
                  <a:cubicBezTo>
                    <a:pt x="237" y="1015"/>
                    <a:pt x="287" y="1030"/>
                    <a:pt x="337" y="1030"/>
                  </a:cubicBezTo>
                  <a:cubicBezTo>
                    <a:pt x="429" y="1030"/>
                    <a:pt x="523" y="977"/>
                    <a:pt x="588" y="882"/>
                  </a:cubicBezTo>
                  <a:cubicBezTo>
                    <a:pt x="688" y="688"/>
                    <a:pt x="905" y="588"/>
                    <a:pt x="1129" y="588"/>
                  </a:cubicBezTo>
                  <a:cubicBezTo>
                    <a:pt x="1346" y="588"/>
                    <a:pt x="1570" y="688"/>
                    <a:pt x="1693" y="882"/>
                  </a:cubicBezTo>
                  <a:cubicBezTo>
                    <a:pt x="1740" y="982"/>
                    <a:pt x="1840" y="1029"/>
                    <a:pt x="1934" y="1029"/>
                  </a:cubicBezTo>
                  <a:cubicBezTo>
                    <a:pt x="1987" y="1029"/>
                    <a:pt x="2034" y="1005"/>
                    <a:pt x="2081" y="982"/>
                  </a:cubicBezTo>
                  <a:cubicBezTo>
                    <a:pt x="2204" y="905"/>
                    <a:pt x="2251" y="735"/>
                    <a:pt x="2181" y="588"/>
                  </a:cubicBezTo>
                  <a:cubicBezTo>
                    <a:pt x="1934" y="218"/>
                    <a:pt x="1570" y="0"/>
                    <a:pt x="112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1869800" y="2902064"/>
              <a:ext cx="77784" cy="29571"/>
            </a:xfrm>
            <a:custGeom>
              <a:avLst/>
              <a:gdLst/>
              <a:ahLst/>
              <a:cxnLst/>
              <a:rect l="l" t="t" r="r" b="b"/>
              <a:pathLst>
                <a:path w="3993" h="1518" extrusionOk="0">
                  <a:moveTo>
                    <a:pt x="1988" y="1"/>
                  </a:moveTo>
                  <a:cubicBezTo>
                    <a:pt x="1200" y="1"/>
                    <a:pt x="495" y="418"/>
                    <a:pt x="77" y="1076"/>
                  </a:cubicBezTo>
                  <a:cubicBezTo>
                    <a:pt x="1" y="1223"/>
                    <a:pt x="24" y="1394"/>
                    <a:pt x="171" y="1470"/>
                  </a:cubicBezTo>
                  <a:cubicBezTo>
                    <a:pt x="215" y="1495"/>
                    <a:pt x="269" y="1508"/>
                    <a:pt x="323" y="1508"/>
                  </a:cubicBezTo>
                  <a:cubicBezTo>
                    <a:pt x="421" y="1508"/>
                    <a:pt x="520" y="1465"/>
                    <a:pt x="565" y="1370"/>
                  </a:cubicBezTo>
                  <a:cubicBezTo>
                    <a:pt x="859" y="882"/>
                    <a:pt x="1400" y="565"/>
                    <a:pt x="1988" y="565"/>
                  </a:cubicBezTo>
                  <a:cubicBezTo>
                    <a:pt x="2575" y="565"/>
                    <a:pt x="3110" y="882"/>
                    <a:pt x="3404" y="1370"/>
                  </a:cubicBezTo>
                  <a:cubicBezTo>
                    <a:pt x="3481" y="1470"/>
                    <a:pt x="3551" y="1517"/>
                    <a:pt x="3651" y="1517"/>
                  </a:cubicBezTo>
                  <a:cubicBezTo>
                    <a:pt x="3698" y="1517"/>
                    <a:pt x="3751" y="1494"/>
                    <a:pt x="3798" y="1470"/>
                  </a:cubicBezTo>
                  <a:cubicBezTo>
                    <a:pt x="3945" y="1394"/>
                    <a:pt x="3992" y="1223"/>
                    <a:pt x="3898" y="1076"/>
                  </a:cubicBezTo>
                  <a:cubicBezTo>
                    <a:pt x="3504" y="418"/>
                    <a:pt x="2769" y="1"/>
                    <a:pt x="19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1854118" y="2882019"/>
              <a:ext cx="108796" cy="37889"/>
            </a:xfrm>
            <a:custGeom>
              <a:avLst/>
              <a:gdLst/>
              <a:ahLst/>
              <a:cxnLst/>
              <a:rect l="l" t="t" r="r" b="b"/>
              <a:pathLst>
                <a:path w="5585" h="1945" extrusionOk="0">
                  <a:moveTo>
                    <a:pt x="2793" y="1"/>
                  </a:moveTo>
                  <a:cubicBezTo>
                    <a:pt x="1688" y="1"/>
                    <a:pt x="659" y="565"/>
                    <a:pt x="95" y="1517"/>
                  </a:cubicBezTo>
                  <a:cubicBezTo>
                    <a:pt x="1" y="1641"/>
                    <a:pt x="48" y="1811"/>
                    <a:pt x="195" y="1911"/>
                  </a:cubicBezTo>
                  <a:cubicBezTo>
                    <a:pt x="234" y="1934"/>
                    <a:pt x="278" y="1944"/>
                    <a:pt x="323" y="1944"/>
                  </a:cubicBezTo>
                  <a:cubicBezTo>
                    <a:pt x="419" y="1944"/>
                    <a:pt x="520" y="1896"/>
                    <a:pt x="589" y="1811"/>
                  </a:cubicBezTo>
                  <a:cubicBezTo>
                    <a:pt x="1053" y="1030"/>
                    <a:pt x="1888" y="565"/>
                    <a:pt x="2793" y="565"/>
                  </a:cubicBezTo>
                  <a:cubicBezTo>
                    <a:pt x="3698" y="565"/>
                    <a:pt x="4533" y="1030"/>
                    <a:pt x="5020" y="1811"/>
                  </a:cubicBezTo>
                  <a:cubicBezTo>
                    <a:pt x="5067" y="1888"/>
                    <a:pt x="5167" y="1935"/>
                    <a:pt x="5267" y="1935"/>
                  </a:cubicBezTo>
                  <a:cubicBezTo>
                    <a:pt x="5314" y="1935"/>
                    <a:pt x="5361" y="1935"/>
                    <a:pt x="5414" y="1911"/>
                  </a:cubicBezTo>
                  <a:cubicBezTo>
                    <a:pt x="5532" y="1811"/>
                    <a:pt x="5585" y="1641"/>
                    <a:pt x="5508" y="1517"/>
                  </a:cubicBezTo>
                  <a:cubicBezTo>
                    <a:pt x="4920" y="565"/>
                    <a:pt x="3915" y="1"/>
                    <a:pt x="27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1789660" y="2819976"/>
              <a:ext cx="379821" cy="326329"/>
            </a:xfrm>
            <a:custGeom>
              <a:avLst/>
              <a:gdLst/>
              <a:ahLst/>
              <a:cxnLst/>
              <a:rect l="l" t="t" r="r" b="b"/>
              <a:pathLst>
                <a:path w="19498" h="16752" extrusionOk="0">
                  <a:moveTo>
                    <a:pt x="17587" y="1863"/>
                  </a:moveTo>
                  <a:cubicBezTo>
                    <a:pt x="17657" y="1863"/>
                    <a:pt x="17734" y="1934"/>
                    <a:pt x="17734" y="2010"/>
                  </a:cubicBezTo>
                  <a:lnTo>
                    <a:pt x="17734" y="10780"/>
                  </a:lnTo>
                  <a:lnTo>
                    <a:pt x="16682" y="10780"/>
                  </a:lnTo>
                  <a:lnTo>
                    <a:pt x="16682" y="3527"/>
                  </a:lnTo>
                  <a:cubicBezTo>
                    <a:pt x="16682" y="3333"/>
                    <a:pt x="16511" y="3186"/>
                    <a:pt x="16311" y="3186"/>
                  </a:cubicBezTo>
                  <a:lnTo>
                    <a:pt x="15259" y="3186"/>
                  </a:lnTo>
                  <a:cubicBezTo>
                    <a:pt x="15112" y="3186"/>
                    <a:pt x="14989" y="3309"/>
                    <a:pt x="14989" y="3456"/>
                  </a:cubicBezTo>
                  <a:cubicBezTo>
                    <a:pt x="14989" y="3627"/>
                    <a:pt x="15112" y="3750"/>
                    <a:pt x="15259" y="3750"/>
                  </a:cubicBezTo>
                  <a:lnTo>
                    <a:pt x="16117" y="3750"/>
                  </a:lnTo>
                  <a:lnTo>
                    <a:pt x="16117" y="10751"/>
                  </a:lnTo>
                  <a:lnTo>
                    <a:pt x="10951" y="10751"/>
                  </a:lnTo>
                  <a:lnTo>
                    <a:pt x="10951" y="3750"/>
                  </a:lnTo>
                  <a:lnTo>
                    <a:pt x="13960" y="3750"/>
                  </a:lnTo>
                  <a:cubicBezTo>
                    <a:pt x="14107" y="3750"/>
                    <a:pt x="14231" y="3627"/>
                    <a:pt x="14231" y="3456"/>
                  </a:cubicBezTo>
                  <a:cubicBezTo>
                    <a:pt x="14231" y="3309"/>
                    <a:pt x="14107" y="3186"/>
                    <a:pt x="13960" y="3186"/>
                  </a:cubicBezTo>
                  <a:lnTo>
                    <a:pt x="10728" y="3186"/>
                  </a:lnTo>
                  <a:cubicBezTo>
                    <a:pt x="10534" y="3186"/>
                    <a:pt x="10387" y="3333"/>
                    <a:pt x="10387" y="3527"/>
                  </a:cubicBezTo>
                  <a:lnTo>
                    <a:pt x="10387" y="10780"/>
                  </a:lnTo>
                  <a:lnTo>
                    <a:pt x="1764" y="10780"/>
                  </a:lnTo>
                  <a:lnTo>
                    <a:pt x="1764" y="2010"/>
                  </a:lnTo>
                  <a:cubicBezTo>
                    <a:pt x="1764" y="1934"/>
                    <a:pt x="1817" y="1863"/>
                    <a:pt x="1887" y="1863"/>
                  </a:cubicBezTo>
                  <a:close/>
                  <a:moveTo>
                    <a:pt x="18909" y="11338"/>
                  </a:moveTo>
                  <a:lnTo>
                    <a:pt x="18909" y="12543"/>
                  </a:lnTo>
                  <a:cubicBezTo>
                    <a:pt x="18909" y="12908"/>
                    <a:pt x="18616" y="13225"/>
                    <a:pt x="18245" y="13225"/>
                  </a:cubicBezTo>
                  <a:lnTo>
                    <a:pt x="1252" y="13225"/>
                  </a:lnTo>
                  <a:cubicBezTo>
                    <a:pt x="859" y="13225"/>
                    <a:pt x="565" y="12908"/>
                    <a:pt x="565" y="12543"/>
                  </a:cubicBezTo>
                  <a:lnTo>
                    <a:pt x="565" y="11338"/>
                  </a:lnTo>
                  <a:close/>
                  <a:moveTo>
                    <a:pt x="11315" y="13790"/>
                  </a:moveTo>
                  <a:cubicBezTo>
                    <a:pt x="11315" y="14330"/>
                    <a:pt x="11368" y="15453"/>
                    <a:pt x="11539" y="16188"/>
                  </a:cubicBezTo>
                  <a:lnTo>
                    <a:pt x="7959" y="16188"/>
                  </a:lnTo>
                  <a:cubicBezTo>
                    <a:pt x="8106" y="15453"/>
                    <a:pt x="8159" y="14330"/>
                    <a:pt x="8182" y="13790"/>
                  </a:cubicBezTo>
                  <a:close/>
                  <a:moveTo>
                    <a:pt x="1252" y="0"/>
                  </a:moveTo>
                  <a:cubicBezTo>
                    <a:pt x="565" y="0"/>
                    <a:pt x="1" y="541"/>
                    <a:pt x="1" y="1252"/>
                  </a:cubicBezTo>
                  <a:lnTo>
                    <a:pt x="1" y="7741"/>
                  </a:lnTo>
                  <a:cubicBezTo>
                    <a:pt x="1" y="7888"/>
                    <a:pt x="124" y="8012"/>
                    <a:pt x="271" y="8012"/>
                  </a:cubicBezTo>
                  <a:cubicBezTo>
                    <a:pt x="441" y="8012"/>
                    <a:pt x="565" y="7888"/>
                    <a:pt x="565" y="7741"/>
                  </a:cubicBezTo>
                  <a:lnTo>
                    <a:pt x="565" y="1252"/>
                  </a:lnTo>
                  <a:cubicBezTo>
                    <a:pt x="565" y="858"/>
                    <a:pt x="859" y="564"/>
                    <a:pt x="1252" y="564"/>
                  </a:cubicBezTo>
                  <a:lnTo>
                    <a:pt x="18245" y="564"/>
                  </a:lnTo>
                  <a:cubicBezTo>
                    <a:pt x="18616" y="564"/>
                    <a:pt x="18909" y="858"/>
                    <a:pt x="18909" y="1252"/>
                  </a:cubicBezTo>
                  <a:lnTo>
                    <a:pt x="18909" y="10780"/>
                  </a:lnTo>
                  <a:lnTo>
                    <a:pt x="18298" y="10780"/>
                  </a:lnTo>
                  <a:lnTo>
                    <a:pt x="18298" y="2010"/>
                  </a:lnTo>
                  <a:cubicBezTo>
                    <a:pt x="18298" y="1617"/>
                    <a:pt x="17981" y="1299"/>
                    <a:pt x="17587" y="1299"/>
                  </a:cubicBezTo>
                  <a:lnTo>
                    <a:pt x="1887" y="1299"/>
                  </a:lnTo>
                  <a:cubicBezTo>
                    <a:pt x="1493" y="1299"/>
                    <a:pt x="1176" y="1617"/>
                    <a:pt x="1176" y="2010"/>
                  </a:cubicBezTo>
                  <a:lnTo>
                    <a:pt x="1176" y="10780"/>
                  </a:lnTo>
                  <a:lnTo>
                    <a:pt x="565" y="10780"/>
                  </a:lnTo>
                  <a:lnTo>
                    <a:pt x="565" y="9064"/>
                  </a:lnTo>
                  <a:cubicBezTo>
                    <a:pt x="565" y="8893"/>
                    <a:pt x="441" y="8770"/>
                    <a:pt x="271" y="8770"/>
                  </a:cubicBezTo>
                  <a:cubicBezTo>
                    <a:pt x="124" y="8770"/>
                    <a:pt x="1" y="8893"/>
                    <a:pt x="1" y="9064"/>
                  </a:cubicBezTo>
                  <a:lnTo>
                    <a:pt x="1" y="12543"/>
                  </a:lnTo>
                  <a:cubicBezTo>
                    <a:pt x="1" y="13225"/>
                    <a:pt x="565" y="13790"/>
                    <a:pt x="1252" y="13790"/>
                  </a:cubicBezTo>
                  <a:lnTo>
                    <a:pt x="7595" y="13790"/>
                  </a:lnTo>
                  <a:cubicBezTo>
                    <a:pt x="7571" y="14454"/>
                    <a:pt x="7518" y="15576"/>
                    <a:pt x="7371" y="16188"/>
                  </a:cubicBezTo>
                  <a:lnTo>
                    <a:pt x="6372" y="16188"/>
                  </a:lnTo>
                  <a:cubicBezTo>
                    <a:pt x="6225" y="16188"/>
                    <a:pt x="6102" y="16311"/>
                    <a:pt x="6102" y="16482"/>
                  </a:cubicBezTo>
                  <a:cubicBezTo>
                    <a:pt x="6102" y="16628"/>
                    <a:pt x="6225" y="16752"/>
                    <a:pt x="6372" y="16752"/>
                  </a:cubicBezTo>
                  <a:lnTo>
                    <a:pt x="13102" y="16752"/>
                  </a:lnTo>
                  <a:cubicBezTo>
                    <a:pt x="13249" y="16752"/>
                    <a:pt x="13396" y="16628"/>
                    <a:pt x="13396" y="16482"/>
                  </a:cubicBezTo>
                  <a:cubicBezTo>
                    <a:pt x="13396" y="16311"/>
                    <a:pt x="13249" y="16188"/>
                    <a:pt x="13102" y="16188"/>
                  </a:cubicBezTo>
                  <a:lnTo>
                    <a:pt x="12103" y="16188"/>
                  </a:lnTo>
                  <a:cubicBezTo>
                    <a:pt x="11980" y="15576"/>
                    <a:pt x="11903" y="14454"/>
                    <a:pt x="11880" y="13790"/>
                  </a:cubicBezTo>
                  <a:lnTo>
                    <a:pt x="18245" y="13790"/>
                  </a:lnTo>
                  <a:cubicBezTo>
                    <a:pt x="18933" y="13790"/>
                    <a:pt x="19497" y="13225"/>
                    <a:pt x="19497" y="12543"/>
                  </a:cubicBezTo>
                  <a:lnTo>
                    <a:pt x="19497" y="1252"/>
                  </a:lnTo>
                  <a:cubicBezTo>
                    <a:pt x="19497" y="541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2013386" y="2912603"/>
              <a:ext cx="79264" cy="10889"/>
            </a:xfrm>
            <a:custGeom>
              <a:avLst/>
              <a:gdLst/>
              <a:ahLst/>
              <a:cxnLst/>
              <a:rect l="l" t="t" r="r" b="b"/>
              <a:pathLst>
                <a:path w="4069" h="559" extrusionOk="0">
                  <a:moveTo>
                    <a:pt x="295" y="0"/>
                  </a:moveTo>
                  <a:cubicBezTo>
                    <a:pt x="148" y="0"/>
                    <a:pt x="1" y="118"/>
                    <a:pt x="1" y="265"/>
                  </a:cubicBezTo>
                  <a:cubicBezTo>
                    <a:pt x="1" y="441"/>
                    <a:pt x="148" y="559"/>
                    <a:pt x="295" y="559"/>
                  </a:cubicBezTo>
                  <a:lnTo>
                    <a:pt x="3774" y="559"/>
                  </a:lnTo>
                  <a:cubicBezTo>
                    <a:pt x="3945" y="559"/>
                    <a:pt x="4068" y="441"/>
                    <a:pt x="4068" y="265"/>
                  </a:cubicBezTo>
                  <a:cubicBezTo>
                    <a:pt x="4068" y="118"/>
                    <a:pt x="3945" y="0"/>
                    <a:pt x="37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2013386" y="2941219"/>
              <a:ext cx="45369" cy="11474"/>
            </a:xfrm>
            <a:custGeom>
              <a:avLst/>
              <a:gdLst/>
              <a:ahLst/>
              <a:cxnLst/>
              <a:rect l="l" t="t" r="r" b="b"/>
              <a:pathLst>
                <a:path w="2329" h="589" extrusionOk="0">
                  <a:moveTo>
                    <a:pt x="295" y="1"/>
                  </a:moveTo>
                  <a:cubicBezTo>
                    <a:pt x="148" y="1"/>
                    <a:pt x="1" y="118"/>
                    <a:pt x="1" y="295"/>
                  </a:cubicBezTo>
                  <a:cubicBezTo>
                    <a:pt x="1" y="442"/>
                    <a:pt x="148" y="589"/>
                    <a:pt x="295" y="589"/>
                  </a:cubicBezTo>
                  <a:lnTo>
                    <a:pt x="2034" y="589"/>
                  </a:lnTo>
                  <a:cubicBezTo>
                    <a:pt x="2205" y="589"/>
                    <a:pt x="2328" y="442"/>
                    <a:pt x="2328" y="295"/>
                  </a:cubicBezTo>
                  <a:cubicBezTo>
                    <a:pt x="2328" y="118"/>
                    <a:pt x="2205" y="1"/>
                    <a:pt x="20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2013386" y="2970302"/>
              <a:ext cx="79264" cy="11006"/>
            </a:xfrm>
            <a:custGeom>
              <a:avLst/>
              <a:gdLst/>
              <a:ahLst/>
              <a:cxnLst/>
              <a:rect l="l" t="t" r="r" b="b"/>
              <a:pathLst>
                <a:path w="4069" h="565" extrusionOk="0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5" y="565"/>
                  </a:cubicBezTo>
                  <a:lnTo>
                    <a:pt x="3774" y="565"/>
                  </a:lnTo>
                  <a:cubicBezTo>
                    <a:pt x="3945" y="565"/>
                    <a:pt x="4068" y="442"/>
                    <a:pt x="4068" y="271"/>
                  </a:cubicBezTo>
                  <a:cubicBezTo>
                    <a:pt x="4068" y="124"/>
                    <a:pt x="3945" y="1"/>
                    <a:pt x="37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9"/>
            <p:cNvSpPr/>
            <p:nvPr/>
          </p:nvSpPr>
          <p:spPr>
            <a:xfrm>
              <a:off x="2013386" y="2998937"/>
              <a:ext cx="45369" cy="11454"/>
            </a:xfrm>
            <a:custGeom>
              <a:avLst/>
              <a:gdLst/>
              <a:ahLst/>
              <a:cxnLst/>
              <a:rect l="l" t="t" r="r" b="b"/>
              <a:pathLst>
                <a:path w="2329" h="588" extrusionOk="0">
                  <a:moveTo>
                    <a:pt x="295" y="0"/>
                  </a:moveTo>
                  <a:cubicBezTo>
                    <a:pt x="148" y="0"/>
                    <a:pt x="1" y="147"/>
                    <a:pt x="1" y="294"/>
                  </a:cubicBezTo>
                  <a:cubicBezTo>
                    <a:pt x="1" y="441"/>
                    <a:pt x="148" y="588"/>
                    <a:pt x="295" y="588"/>
                  </a:cubicBezTo>
                  <a:lnTo>
                    <a:pt x="2034" y="588"/>
                  </a:lnTo>
                  <a:cubicBezTo>
                    <a:pt x="2205" y="588"/>
                    <a:pt x="2328" y="441"/>
                    <a:pt x="2328" y="294"/>
                  </a:cubicBezTo>
                  <a:cubicBezTo>
                    <a:pt x="2328" y="147"/>
                    <a:pt x="2205" y="0"/>
                    <a:pt x="203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9"/>
            <p:cNvSpPr/>
            <p:nvPr/>
          </p:nvSpPr>
          <p:spPr>
            <a:xfrm>
              <a:off x="1854118" y="2970302"/>
              <a:ext cx="108796" cy="11006"/>
            </a:xfrm>
            <a:custGeom>
              <a:avLst/>
              <a:gdLst/>
              <a:ahLst/>
              <a:cxnLst/>
              <a:rect l="l" t="t" r="r" b="b"/>
              <a:pathLst>
                <a:path w="5585" h="565" extrusionOk="0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5" y="565"/>
                  </a:cubicBezTo>
                  <a:lnTo>
                    <a:pt x="5291" y="565"/>
                  </a:lnTo>
                  <a:cubicBezTo>
                    <a:pt x="5461" y="565"/>
                    <a:pt x="5585" y="442"/>
                    <a:pt x="5585" y="271"/>
                  </a:cubicBezTo>
                  <a:cubicBezTo>
                    <a:pt x="5585" y="124"/>
                    <a:pt x="5461" y="1"/>
                    <a:pt x="52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1854118" y="2998937"/>
              <a:ext cx="108796" cy="11454"/>
            </a:xfrm>
            <a:custGeom>
              <a:avLst/>
              <a:gdLst/>
              <a:ahLst/>
              <a:cxnLst/>
              <a:rect l="l" t="t" r="r" b="b"/>
              <a:pathLst>
                <a:path w="5585" h="588" extrusionOk="0">
                  <a:moveTo>
                    <a:pt x="295" y="0"/>
                  </a:moveTo>
                  <a:cubicBezTo>
                    <a:pt x="148" y="0"/>
                    <a:pt x="1" y="147"/>
                    <a:pt x="1" y="294"/>
                  </a:cubicBezTo>
                  <a:cubicBezTo>
                    <a:pt x="1" y="441"/>
                    <a:pt x="148" y="588"/>
                    <a:pt x="295" y="588"/>
                  </a:cubicBezTo>
                  <a:lnTo>
                    <a:pt x="5291" y="588"/>
                  </a:lnTo>
                  <a:cubicBezTo>
                    <a:pt x="5461" y="588"/>
                    <a:pt x="5585" y="441"/>
                    <a:pt x="5585" y="294"/>
                  </a:cubicBezTo>
                  <a:cubicBezTo>
                    <a:pt x="5585" y="147"/>
                    <a:pt x="5461" y="0"/>
                    <a:pt x="52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箭头: 右 1">
            <a:extLst>
              <a:ext uri="{FF2B5EF4-FFF2-40B4-BE49-F238E27FC236}">
                <a16:creationId xmlns:a16="http://schemas.microsoft.com/office/drawing/2014/main" id="{0AFE7DDB-2064-3506-EBB6-C217FE88BF20}"/>
              </a:ext>
            </a:extLst>
          </p:cNvPr>
          <p:cNvSpPr/>
          <p:nvPr/>
        </p:nvSpPr>
        <p:spPr>
          <a:xfrm>
            <a:off x="7555557" y="2711849"/>
            <a:ext cx="313508" cy="9927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F9FE20D7-36B1-47F4-78AC-C0A63888515C}"/>
              </a:ext>
            </a:extLst>
          </p:cNvPr>
          <p:cNvSpPr/>
          <p:nvPr/>
        </p:nvSpPr>
        <p:spPr>
          <a:xfrm>
            <a:off x="7552261" y="3080932"/>
            <a:ext cx="313508" cy="9927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2B34E2B-AEC1-A92D-6FCF-2FF9BE906DD3}"/>
              </a:ext>
            </a:extLst>
          </p:cNvPr>
          <p:cNvSpPr/>
          <p:nvPr/>
        </p:nvSpPr>
        <p:spPr>
          <a:xfrm>
            <a:off x="6426960" y="3673759"/>
            <a:ext cx="313508" cy="9927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F9FE20D7-36B1-47F4-78AC-C0A63888515C}"/>
              </a:ext>
            </a:extLst>
          </p:cNvPr>
          <p:cNvSpPr/>
          <p:nvPr/>
        </p:nvSpPr>
        <p:spPr>
          <a:xfrm>
            <a:off x="6433161" y="4314335"/>
            <a:ext cx="313508" cy="9927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2AA14B-8A22-F7AC-2C8C-33739487286C}"/>
              </a:ext>
            </a:extLst>
          </p:cNvPr>
          <p:cNvSpPr txBox="1"/>
          <p:nvPr/>
        </p:nvSpPr>
        <p:spPr>
          <a:xfrm>
            <a:off x="7933553" y="2570994"/>
            <a:ext cx="82398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Montserrat" panose="00000500000000000000" pitchFamily="2" charset="0"/>
              </a:rPr>
              <a:t>Locate</a:t>
            </a:r>
            <a:endParaRPr lang="zh-CN" altLang="en-US" dirty="0">
              <a:latin typeface="Montserrat" panose="00000500000000000000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6A481D-3FCD-6563-5F87-FD7986E6AD6A}"/>
              </a:ext>
            </a:extLst>
          </p:cNvPr>
          <p:cNvSpPr txBox="1"/>
          <p:nvPr/>
        </p:nvSpPr>
        <p:spPr>
          <a:xfrm>
            <a:off x="7930705" y="2971458"/>
            <a:ext cx="82398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Montserrat" panose="00000500000000000000" pitchFamily="2" charset="0"/>
              </a:rPr>
              <a:t>Locate</a:t>
            </a:r>
            <a:endParaRPr lang="zh-CN" altLang="en-US" dirty="0">
              <a:latin typeface="Montserrat" panose="00000500000000000000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01E764-8AD8-AB52-9B61-87BF75E1D6B3}"/>
              </a:ext>
            </a:extLst>
          </p:cNvPr>
          <p:cNvSpPr txBox="1"/>
          <p:nvPr/>
        </p:nvSpPr>
        <p:spPr>
          <a:xfrm>
            <a:off x="6815453" y="3569509"/>
            <a:ext cx="86028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Montserrat" panose="00000500000000000000" pitchFamily="2" charset="0"/>
              </a:rPr>
              <a:t>Charge</a:t>
            </a:r>
            <a:endParaRPr lang="zh-CN" altLang="en-US" dirty="0">
              <a:latin typeface="Montserrat" panose="00000500000000000000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333C06-C803-6F29-4E02-3AAF413BB49A}"/>
              </a:ext>
            </a:extLst>
          </p:cNvPr>
          <p:cNvSpPr txBox="1"/>
          <p:nvPr/>
        </p:nvSpPr>
        <p:spPr>
          <a:xfrm>
            <a:off x="6822612" y="4210085"/>
            <a:ext cx="86028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Montserrat" panose="00000500000000000000" pitchFamily="2" charset="0"/>
              </a:rPr>
              <a:t>Charge</a:t>
            </a:r>
            <a:endParaRPr lang="zh-CN" alt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40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13760" y="2041696"/>
            <a:ext cx="4740900" cy="1440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Data Collection</a:t>
            </a:r>
          </a:p>
        </p:txBody>
      </p:sp>
      <p:sp>
        <p:nvSpPr>
          <p:cNvPr id="757" name="Google Shape;757;p36"/>
          <p:cNvSpPr txBox="1">
            <a:spLocks noGrp="1"/>
          </p:cNvSpPr>
          <p:nvPr>
            <p:ph type="subTitle" idx="1"/>
          </p:nvPr>
        </p:nvSpPr>
        <p:spPr>
          <a:xfrm>
            <a:off x="720000" y="3410663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Yiting Mao          2130026105</a:t>
            </a:r>
            <a:endParaRPr lang="zh-CN" altLang="zh-CN" sz="1400" kern="100" dirty="0">
              <a:effectLst/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" name="Google Shape;1085;p38">
            <a:extLst>
              <a:ext uri="{FF2B5EF4-FFF2-40B4-BE49-F238E27FC236}">
                <a16:creationId xmlns:a16="http://schemas.microsoft.com/office/drawing/2014/main" id="{83D11772-05C0-8D73-8930-63FF413318E0}"/>
              </a:ext>
            </a:extLst>
          </p:cNvPr>
          <p:cNvGrpSpPr/>
          <p:nvPr/>
        </p:nvGrpSpPr>
        <p:grpSpPr>
          <a:xfrm>
            <a:off x="5253300" y="1223253"/>
            <a:ext cx="3170700" cy="2696994"/>
            <a:chOff x="674425" y="2051931"/>
            <a:chExt cx="3170700" cy="2696994"/>
          </a:xfrm>
        </p:grpSpPr>
        <p:sp>
          <p:nvSpPr>
            <p:cNvPr id="3" name="Google Shape;1086;p38">
              <a:extLst>
                <a:ext uri="{FF2B5EF4-FFF2-40B4-BE49-F238E27FC236}">
                  <a16:creationId xmlns:a16="http://schemas.microsoft.com/office/drawing/2014/main" id="{8C91DDD9-0324-CEE0-A67E-37C471E57773}"/>
                </a:ext>
              </a:extLst>
            </p:cNvPr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087;p38">
              <a:extLst>
                <a:ext uri="{FF2B5EF4-FFF2-40B4-BE49-F238E27FC236}">
                  <a16:creationId xmlns:a16="http://schemas.microsoft.com/office/drawing/2014/main" id="{30CC45B1-433F-0808-21FD-48D0C98CCC6C}"/>
                </a:ext>
              </a:extLst>
            </p:cNvPr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5" name="Google Shape;1088;p38">
                <a:extLst>
                  <a:ext uri="{FF2B5EF4-FFF2-40B4-BE49-F238E27FC236}">
                    <a16:creationId xmlns:a16="http://schemas.microsoft.com/office/drawing/2014/main" id="{62DA5D36-8A33-7F80-C1CE-42127CA1F5B3}"/>
                  </a:ext>
                </a:extLst>
              </p:cNvPr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089;p38">
                <a:extLst>
                  <a:ext uri="{FF2B5EF4-FFF2-40B4-BE49-F238E27FC236}">
                    <a16:creationId xmlns:a16="http://schemas.microsoft.com/office/drawing/2014/main" id="{A8E6E66F-38CA-FF2B-2783-BDF327633FE3}"/>
                  </a:ext>
                </a:extLst>
              </p:cNvPr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090;p38">
                <a:extLst>
                  <a:ext uri="{FF2B5EF4-FFF2-40B4-BE49-F238E27FC236}">
                    <a16:creationId xmlns:a16="http://schemas.microsoft.com/office/drawing/2014/main" id="{A6D54C11-0E2E-A9BC-4A82-F35C09186EDB}"/>
                  </a:ext>
                </a:extLst>
              </p:cNvPr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091;p38">
                <a:extLst>
                  <a:ext uri="{FF2B5EF4-FFF2-40B4-BE49-F238E27FC236}">
                    <a16:creationId xmlns:a16="http://schemas.microsoft.com/office/drawing/2014/main" id="{01244340-12FA-12B0-C092-2AFCA1D7D980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92;p38">
                <a:extLst>
                  <a:ext uri="{FF2B5EF4-FFF2-40B4-BE49-F238E27FC236}">
                    <a16:creationId xmlns:a16="http://schemas.microsoft.com/office/drawing/2014/main" id="{DC60C257-87C2-326D-B349-DA15090E144B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93;p38">
                <a:extLst>
                  <a:ext uri="{FF2B5EF4-FFF2-40B4-BE49-F238E27FC236}">
                    <a16:creationId xmlns:a16="http://schemas.microsoft.com/office/drawing/2014/main" id="{F250FB53-7F24-5D64-29BF-246F91A7CD12}"/>
                  </a:ext>
                </a:extLst>
              </p:cNvPr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94;p38">
                <a:extLst>
                  <a:ext uri="{FF2B5EF4-FFF2-40B4-BE49-F238E27FC236}">
                    <a16:creationId xmlns:a16="http://schemas.microsoft.com/office/drawing/2014/main" id="{10172275-808F-429E-E59E-6FFF28FD8D20}"/>
                  </a:ext>
                </a:extLst>
              </p:cNvPr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95;p38">
                <a:extLst>
                  <a:ext uri="{FF2B5EF4-FFF2-40B4-BE49-F238E27FC236}">
                    <a16:creationId xmlns:a16="http://schemas.microsoft.com/office/drawing/2014/main" id="{0E6B8E4B-E4F6-FF73-83D8-0DEFB8F3D466}"/>
                  </a:ext>
                </a:extLst>
              </p:cNvPr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96;p38">
                <a:extLst>
                  <a:ext uri="{FF2B5EF4-FFF2-40B4-BE49-F238E27FC236}">
                    <a16:creationId xmlns:a16="http://schemas.microsoft.com/office/drawing/2014/main" id="{E01FE55F-53FD-24EE-AFB8-B6A5084ED22F}"/>
                  </a:ext>
                </a:extLst>
              </p:cNvPr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97;p38">
                <a:extLst>
                  <a:ext uri="{FF2B5EF4-FFF2-40B4-BE49-F238E27FC236}">
                    <a16:creationId xmlns:a16="http://schemas.microsoft.com/office/drawing/2014/main" id="{DA475F0D-3B64-0D9E-1F88-A2CFB859F588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98;p38">
                <a:extLst>
                  <a:ext uri="{FF2B5EF4-FFF2-40B4-BE49-F238E27FC236}">
                    <a16:creationId xmlns:a16="http://schemas.microsoft.com/office/drawing/2014/main" id="{AFA6EF69-CEBD-29D9-2D5B-3CC810A574DF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99;p38">
                <a:extLst>
                  <a:ext uri="{FF2B5EF4-FFF2-40B4-BE49-F238E27FC236}">
                    <a16:creationId xmlns:a16="http://schemas.microsoft.com/office/drawing/2014/main" id="{2977CBA6-C05B-166C-6349-7CDBA3EC6F00}"/>
                  </a:ext>
                </a:extLst>
              </p:cNvPr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00;p38">
                <a:extLst>
                  <a:ext uri="{FF2B5EF4-FFF2-40B4-BE49-F238E27FC236}">
                    <a16:creationId xmlns:a16="http://schemas.microsoft.com/office/drawing/2014/main" id="{67AE7661-A956-D2A0-97FB-0344EF1F7495}"/>
                  </a:ext>
                </a:extLst>
              </p:cNvPr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01;p38">
                <a:extLst>
                  <a:ext uri="{FF2B5EF4-FFF2-40B4-BE49-F238E27FC236}">
                    <a16:creationId xmlns:a16="http://schemas.microsoft.com/office/drawing/2014/main" id="{6A44DB48-5FEC-0DBC-AFAB-11FD30DA02D3}"/>
                  </a:ext>
                </a:extLst>
              </p:cNvPr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02;p38">
                <a:extLst>
                  <a:ext uri="{FF2B5EF4-FFF2-40B4-BE49-F238E27FC236}">
                    <a16:creationId xmlns:a16="http://schemas.microsoft.com/office/drawing/2014/main" id="{DF5B4041-8957-9A40-3E37-16C9DD043D52}"/>
                  </a:ext>
                </a:extLst>
              </p:cNvPr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03;p38">
                <a:extLst>
                  <a:ext uri="{FF2B5EF4-FFF2-40B4-BE49-F238E27FC236}">
                    <a16:creationId xmlns:a16="http://schemas.microsoft.com/office/drawing/2014/main" id="{DF178160-E4E4-EA7E-6856-6C376BBFDAB4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04;p38">
                <a:extLst>
                  <a:ext uri="{FF2B5EF4-FFF2-40B4-BE49-F238E27FC236}">
                    <a16:creationId xmlns:a16="http://schemas.microsoft.com/office/drawing/2014/main" id="{60C1F063-94BC-3704-041F-CFCEF894B544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05;p38">
                <a:extLst>
                  <a:ext uri="{FF2B5EF4-FFF2-40B4-BE49-F238E27FC236}">
                    <a16:creationId xmlns:a16="http://schemas.microsoft.com/office/drawing/2014/main" id="{FABB8BA3-3B68-29CA-A365-0F9A559827C2}"/>
                  </a:ext>
                </a:extLst>
              </p:cNvPr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06;p38">
                <a:extLst>
                  <a:ext uri="{FF2B5EF4-FFF2-40B4-BE49-F238E27FC236}">
                    <a16:creationId xmlns:a16="http://schemas.microsoft.com/office/drawing/2014/main" id="{80A106DE-D316-9E7B-6541-98448514EEFB}"/>
                  </a:ext>
                </a:extLst>
              </p:cNvPr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07;p38">
                <a:extLst>
                  <a:ext uri="{FF2B5EF4-FFF2-40B4-BE49-F238E27FC236}">
                    <a16:creationId xmlns:a16="http://schemas.microsoft.com/office/drawing/2014/main" id="{7B840DE4-28F4-6159-6C17-77C9EC429637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08;p38">
                <a:extLst>
                  <a:ext uri="{FF2B5EF4-FFF2-40B4-BE49-F238E27FC236}">
                    <a16:creationId xmlns:a16="http://schemas.microsoft.com/office/drawing/2014/main" id="{9D91B2C6-6570-15B6-040B-811014FC75A1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09;p38">
                <a:extLst>
                  <a:ext uri="{FF2B5EF4-FFF2-40B4-BE49-F238E27FC236}">
                    <a16:creationId xmlns:a16="http://schemas.microsoft.com/office/drawing/2014/main" id="{083E4BD3-89E0-46EC-9142-1BD4467ED77F}"/>
                  </a:ext>
                </a:extLst>
              </p:cNvPr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10;p38">
                <a:extLst>
                  <a:ext uri="{FF2B5EF4-FFF2-40B4-BE49-F238E27FC236}">
                    <a16:creationId xmlns:a16="http://schemas.microsoft.com/office/drawing/2014/main" id="{ED199546-0667-C011-2F04-7657DB4C286F}"/>
                  </a:ext>
                </a:extLst>
              </p:cNvPr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11;p38">
                <a:extLst>
                  <a:ext uri="{FF2B5EF4-FFF2-40B4-BE49-F238E27FC236}">
                    <a16:creationId xmlns:a16="http://schemas.microsoft.com/office/drawing/2014/main" id="{74370E84-8F0D-A225-0EC6-683F18001C4F}"/>
                  </a:ext>
                </a:extLst>
              </p:cNvPr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12;p38">
                <a:extLst>
                  <a:ext uri="{FF2B5EF4-FFF2-40B4-BE49-F238E27FC236}">
                    <a16:creationId xmlns:a16="http://schemas.microsoft.com/office/drawing/2014/main" id="{6613F05C-69ED-571E-856E-C920A8EA6A2D}"/>
                  </a:ext>
                </a:extLst>
              </p:cNvPr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13;p38">
                <a:extLst>
                  <a:ext uri="{FF2B5EF4-FFF2-40B4-BE49-F238E27FC236}">
                    <a16:creationId xmlns:a16="http://schemas.microsoft.com/office/drawing/2014/main" id="{C919DDB2-B185-5316-444F-EAAC827F4203}"/>
                  </a:ext>
                </a:extLst>
              </p:cNvPr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14;p38">
                <a:extLst>
                  <a:ext uri="{FF2B5EF4-FFF2-40B4-BE49-F238E27FC236}">
                    <a16:creationId xmlns:a16="http://schemas.microsoft.com/office/drawing/2014/main" id="{36499C6C-A205-D0C3-2696-542B17052154}"/>
                  </a:ext>
                </a:extLst>
              </p:cNvPr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15;p38">
                <a:extLst>
                  <a:ext uri="{FF2B5EF4-FFF2-40B4-BE49-F238E27FC236}">
                    <a16:creationId xmlns:a16="http://schemas.microsoft.com/office/drawing/2014/main" id="{6D3CC5F4-EB43-EA3B-146A-A85AE2B93277}"/>
                  </a:ext>
                </a:extLst>
              </p:cNvPr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16;p38">
                <a:extLst>
                  <a:ext uri="{FF2B5EF4-FFF2-40B4-BE49-F238E27FC236}">
                    <a16:creationId xmlns:a16="http://schemas.microsoft.com/office/drawing/2014/main" id="{AC420182-1FA7-DCF6-54C7-59EC625E5277}"/>
                  </a:ext>
                </a:extLst>
              </p:cNvPr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17;p38">
                <a:extLst>
                  <a:ext uri="{FF2B5EF4-FFF2-40B4-BE49-F238E27FC236}">
                    <a16:creationId xmlns:a16="http://schemas.microsoft.com/office/drawing/2014/main" id="{B3BB4216-748E-C271-22BC-620AA0B0CB83}"/>
                  </a:ext>
                </a:extLst>
              </p:cNvPr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18;p38">
                <a:extLst>
                  <a:ext uri="{FF2B5EF4-FFF2-40B4-BE49-F238E27FC236}">
                    <a16:creationId xmlns:a16="http://schemas.microsoft.com/office/drawing/2014/main" id="{13EE82F5-AF2B-E877-6532-C696FDCA63D9}"/>
                  </a:ext>
                </a:extLst>
              </p:cNvPr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19;p38">
                <a:extLst>
                  <a:ext uri="{FF2B5EF4-FFF2-40B4-BE49-F238E27FC236}">
                    <a16:creationId xmlns:a16="http://schemas.microsoft.com/office/drawing/2014/main" id="{4D5E13E6-DFA0-66E5-3522-8948B8FE9563}"/>
                  </a:ext>
                </a:extLst>
              </p:cNvPr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20;p38">
                <a:extLst>
                  <a:ext uri="{FF2B5EF4-FFF2-40B4-BE49-F238E27FC236}">
                    <a16:creationId xmlns:a16="http://schemas.microsoft.com/office/drawing/2014/main" id="{58536659-6E87-F89C-E6F4-D52DCDD594A8}"/>
                  </a:ext>
                </a:extLst>
              </p:cNvPr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21;p38">
                <a:extLst>
                  <a:ext uri="{FF2B5EF4-FFF2-40B4-BE49-F238E27FC236}">
                    <a16:creationId xmlns:a16="http://schemas.microsoft.com/office/drawing/2014/main" id="{335E23B3-0B1D-3BFA-02F3-5824E5FBFC50}"/>
                  </a:ext>
                </a:extLst>
              </p:cNvPr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22;p38">
                <a:extLst>
                  <a:ext uri="{FF2B5EF4-FFF2-40B4-BE49-F238E27FC236}">
                    <a16:creationId xmlns:a16="http://schemas.microsoft.com/office/drawing/2014/main" id="{9D8FBCF4-F109-2240-45A5-BC1D57B7ACD6}"/>
                  </a:ext>
                </a:extLst>
              </p:cNvPr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23;p38">
                <a:extLst>
                  <a:ext uri="{FF2B5EF4-FFF2-40B4-BE49-F238E27FC236}">
                    <a16:creationId xmlns:a16="http://schemas.microsoft.com/office/drawing/2014/main" id="{856B7D5C-BC9E-39B8-3745-FF1567B448E4}"/>
                  </a:ext>
                </a:extLst>
              </p:cNvPr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24;p38">
                <a:extLst>
                  <a:ext uri="{FF2B5EF4-FFF2-40B4-BE49-F238E27FC236}">
                    <a16:creationId xmlns:a16="http://schemas.microsoft.com/office/drawing/2014/main" id="{A990148A-5A4B-CF0C-186E-B5F95D82D402}"/>
                  </a:ext>
                </a:extLst>
              </p:cNvPr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25;p38">
                <a:extLst>
                  <a:ext uri="{FF2B5EF4-FFF2-40B4-BE49-F238E27FC236}">
                    <a16:creationId xmlns:a16="http://schemas.microsoft.com/office/drawing/2014/main" id="{FCAA92E1-221B-2FBE-8406-2ACC9EE15F31}"/>
                  </a:ext>
                </a:extLst>
              </p:cNvPr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26;p38">
                <a:extLst>
                  <a:ext uri="{FF2B5EF4-FFF2-40B4-BE49-F238E27FC236}">
                    <a16:creationId xmlns:a16="http://schemas.microsoft.com/office/drawing/2014/main" id="{BA2C53DD-D4B0-4F45-37A9-1029B960CDCC}"/>
                  </a:ext>
                </a:extLst>
              </p:cNvPr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27;p38">
                <a:extLst>
                  <a:ext uri="{FF2B5EF4-FFF2-40B4-BE49-F238E27FC236}">
                    <a16:creationId xmlns:a16="http://schemas.microsoft.com/office/drawing/2014/main" id="{B6E3958A-0A2F-0059-FC4D-A818AC6A686E}"/>
                  </a:ext>
                </a:extLst>
              </p:cNvPr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28;p38">
                <a:extLst>
                  <a:ext uri="{FF2B5EF4-FFF2-40B4-BE49-F238E27FC236}">
                    <a16:creationId xmlns:a16="http://schemas.microsoft.com/office/drawing/2014/main" id="{D0F07E0E-D132-4376-F0BA-DD001EADFA28}"/>
                  </a:ext>
                </a:extLst>
              </p:cNvPr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29;p38">
                <a:extLst>
                  <a:ext uri="{FF2B5EF4-FFF2-40B4-BE49-F238E27FC236}">
                    <a16:creationId xmlns:a16="http://schemas.microsoft.com/office/drawing/2014/main" id="{7A1F3ADE-6FF3-16A9-9E9D-34A4AFB5E9A2}"/>
                  </a:ext>
                </a:extLst>
              </p:cNvPr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30;p38">
                <a:extLst>
                  <a:ext uri="{FF2B5EF4-FFF2-40B4-BE49-F238E27FC236}">
                    <a16:creationId xmlns:a16="http://schemas.microsoft.com/office/drawing/2014/main" id="{7F2B9CEA-EF43-86F9-3169-7174C289C4CD}"/>
                  </a:ext>
                </a:extLst>
              </p:cNvPr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31;p38">
                <a:extLst>
                  <a:ext uri="{FF2B5EF4-FFF2-40B4-BE49-F238E27FC236}">
                    <a16:creationId xmlns:a16="http://schemas.microsoft.com/office/drawing/2014/main" id="{FFE38EFD-94D2-6254-EEE7-4B283DEEA640}"/>
                  </a:ext>
                </a:extLst>
              </p:cNvPr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32;p38">
                <a:extLst>
                  <a:ext uri="{FF2B5EF4-FFF2-40B4-BE49-F238E27FC236}">
                    <a16:creationId xmlns:a16="http://schemas.microsoft.com/office/drawing/2014/main" id="{D87C9AA4-99FD-9040-979E-D5587DF33E7F}"/>
                  </a:ext>
                </a:extLst>
              </p:cNvPr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33;p38">
                <a:extLst>
                  <a:ext uri="{FF2B5EF4-FFF2-40B4-BE49-F238E27FC236}">
                    <a16:creationId xmlns:a16="http://schemas.microsoft.com/office/drawing/2014/main" id="{FCBD5987-0B2B-9A63-5CB8-C14D1CC991F2}"/>
                  </a:ext>
                </a:extLst>
              </p:cNvPr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34;p38">
                <a:extLst>
                  <a:ext uri="{FF2B5EF4-FFF2-40B4-BE49-F238E27FC236}">
                    <a16:creationId xmlns:a16="http://schemas.microsoft.com/office/drawing/2014/main" id="{467EE866-758E-3AD0-D9E2-1438F3691327}"/>
                  </a:ext>
                </a:extLst>
              </p:cNvPr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35;p38">
                <a:extLst>
                  <a:ext uri="{FF2B5EF4-FFF2-40B4-BE49-F238E27FC236}">
                    <a16:creationId xmlns:a16="http://schemas.microsoft.com/office/drawing/2014/main" id="{C866DF28-7F69-67B3-22F3-C62BB019F489}"/>
                  </a:ext>
                </a:extLst>
              </p:cNvPr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36;p38">
                <a:extLst>
                  <a:ext uri="{FF2B5EF4-FFF2-40B4-BE49-F238E27FC236}">
                    <a16:creationId xmlns:a16="http://schemas.microsoft.com/office/drawing/2014/main" id="{D3263387-D8C4-DB8B-5E60-FBE69B87EE2F}"/>
                  </a:ext>
                </a:extLst>
              </p:cNvPr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37;p38">
                <a:extLst>
                  <a:ext uri="{FF2B5EF4-FFF2-40B4-BE49-F238E27FC236}">
                    <a16:creationId xmlns:a16="http://schemas.microsoft.com/office/drawing/2014/main" id="{1900F038-456D-22BB-F9EC-E1901E13D5E4}"/>
                  </a:ext>
                </a:extLst>
              </p:cNvPr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38;p38">
                <a:extLst>
                  <a:ext uri="{FF2B5EF4-FFF2-40B4-BE49-F238E27FC236}">
                    <a16:creationId xmlns:a16="http://schemas.microsoft.com/office/drawing/2014/main" id="{3FFE9193-29C3-70D6-11E1-BFD2FC778B2D}"/>
                  </a:ext>
                </a:extLst>
              </p:cNvPr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39;p38">
                <a:extLst>
                  <a:ext uri="{FF2B5EF4-FFF2-40B4-BE49-F238E27FC236}">
                    <a16:creationId xmlns:a16="http://schemas.microsoft.com/office/drawing/2014/main" id="{01C78BA2-5061-CD3F-6681-CE7CAD3134E4}"/>
                  </a:ext>
                </a:extLst>
              </p:cNvPr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40;p38">
                <a:extLst>
                  <a:ext uri="{FF2B5EF4-FFF2-40B4-BE49-F238E27FC236}">
                    <a16:creationId xmlns:a16="http://schemas.microsoft.com/office/drawing/2014/main" id="{AD5A95D0-8552-BE27-EA14-B31C69A7CA88}"/>
                  </a:ext>
                </a:extLst>
              </p:cNvPr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41;p38">
                <a:extLst>
                  <a:ext uri="{FF2B5EF4-FFF2-40B4-BE49-F238E27FC236}">
                    <a16:creationId xmlns:a16="http://schemas.microsoft.com/office/drawing/2014/main" id="{91D4BDF9-E80A-9143-E843-53BC2E79275D}"/>
                  </a:ext>
                </a:extLst>
              </p:cNvPr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42;p38">
                <a:extLst>
                  <a:ext uri="{FF2B5EF4-FFF2-40B4-BE49-F238E27FC236}">
                    <a16:creationId xmlns:a16="http://schemas.microsoft.com/office/drawing/2014/main" id="{44761986-C82F-8DEE-9A94-8E21F8B6973E}"/>
                  </a:ext>
                </a:extLst>
              </p:cNvPr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43;p38">
                <a:extLst>
                  <a:ext uri="{FF2B5EF4-FFF2-40B4-BE49-F238E27FC236}">
                    <a16:creationId xmlns:a16="http://schemas.microsoft.com/office/drawing/2014/main" id="{DD9FCD16-9BA4-35F8-CC90-51EC77D3C0DF}"/>
                  </a:ext>
                </a:extLst>
              </p:cNvPr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44;p38">
                <a:extLst>
                  <a:ext uri="{FF2B5EF4-FFF2-40B4-BE49-F238E27FC236}">
                    <a16:creationId xmlns:a16="http://schemas.microsoft.com/office/drawing/2014/main" id="{86C82C32-339D-6DE1-18F8-380C6211E2E8}"/>
                  </a:ext>
                </a:extLst>
              </p:cNvPr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45;p38">
                <a:extLst>
                  <a:ext uri="{FF2B5EF4-FFF2-40B4-BE49-F238E27FC236}">
                    <a16:creationId xmlns:a16="http://schemas.microsoft.com/office/drawing/2014/main" id="{166AB8BD-0523-FB3E-D7B5-D51C287CB06A}"/>
                  </a:ext>
                </a:extLst>
              </p:cNvPr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46;p38">
                <a:extLst>
                  <a:ext uri="{FF2B5EF4-FFF2-40B4-BE49-F238E27FC236}">
                    <a16:creationId xmlns:a16="http://schemas.microsoft.com/office/drawing/2014/main" id="{636E1DF4-08F2-3008-91A5-EFE5409686B0}"/>
                  </a:ext>
                </a:extLst>
              </p:cNvPr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147;p38">
                <a:extLst>
                  <a:ext uri="{FF2B5EF4-FFF2-40B4-BE49-F238E27FC236}">
                    <a16:creationId xmlns:a16="http://schemas.microsoft.com/office/drawing/2014/main" id="{1714B1D6-B6FE-1C29-E565-06955D9BED83}"/>
                  </a:ext>
                </a:extLst>
              </p:cNvPr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148;p38">
                <a:extLst>
                  <a:ext uri="{FF2B5EF4-FFF2-40B4-BE49-F238E27FC236}">
                    <a16:creationId xmlns:a16="http://schemas.microsoft.com/office/drawing/2014/main" id="{51FA4C51-963B-971D-685A-FD6A0A3A9662}"/>
                  </a:ext>
                </a:extLst>
              </p:cNvPr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149;p38">
                <a:extLst>
                  <a:ext uri="{FF2B5EF4-FFF2-40B4-BE49-F238E27FC236}">
                    <a16:creationId xmlns:a16="http://schemas.microsoft.com/office/drawing/2014/main" id="{C8C0C518-757D-1A21-C493-E7DB4E844299}"/>
                  </a:ext>
                </a:extLst>
              </p:cNvPr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150;p38">
                <a:extLst>
                  <a:ext uri="{FF2B5EF4-FFF2-40B4-BE49-F238E27FC236}">
                    <a16:creationId xmlns:a16="http://schemas.microsoft.com/office/drawing/2014/main" id="{DD280A7F-53EB-423C-1E59-75440C03CC72}"/>
                  </a:ext>
                </a:extLst>
              </p:cNvPr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151;p38">
                <a:extLst>
                  <a:ext uri="{FF2B5EF4-FFF2-40B4-BE49-F238E27FC236}">
                    <a16:creationId xmlns:a16="http://schemas.microsoft.com/office/drawing/2014/main" id="{0AB39A40-38C0-6757-B1A5-C1145484C9FD}"/>
                  </a:ext>
                </a:extLst>
              </p:cNvPr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152;p38">
                <a:extLst>
                  <a:ext uri="{FF2B5EF4-FFF2-40B4-BE49-F238E27FC236}">
                    <a16:creationId xmlns:a16="http://schemas.microsoft.com/office/drawing/2014/main" id="{BA616E47-0A96-416A-0ED3-F4BA42194925}"/>
                  </a:ext>
                </a:extLst>
              </p:cNvPr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153;p38">
                <a:extLst>
                  <a:ext uri="{FF2B5EF4-FFF2-40B4-BE49-F238E27FC236}">
                    <a16:creationId xmlns:a16="http://schemas.microsoft.com/office/drawing/2014/main" id="{BB2F713F-78BC-80BF-4A99-C1B27B4966EC}"/>
                  </a:ext>
                </a:extLst>
              </p:cNvPr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154;p38">
                <a:extLst>
                  <a:ext uri="{FF2B5EF4-FFF2-40B4-BE49-F238E27FC236}">
                    <a16:creationId xmlns:a16="http://schemas.microsoft.com/office/drawing/2014/main" id="{D33F9F36-48D1-4A35-9236-B0D163880EC9}"/>
                  </a:ext>
                </a:extLst>
              </p:cNvPr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155;p38">
                <a:extLst>
                  <a:ext uri="{FF2B5EF4-FFF2-40B4-BE49-F238E27FC236}">
                    <a16:creationId xmlns:a16="http://schemas.microsoft.com/office/drawing/2014/main" id="{7C6291FD-662E-7EEF-72E3-947451190976}"/>
                  </a:ext>
                </a:extLst>
              </p:cNvPr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156;p38">
                <a:extLst>
                  <a:ext uri="{FF2B5EF4-FFF2-40B4-BE49-F238E27FC236}">
                    <a16:creationId xmlns:a16="http://schemas.microsoft.com/office/drawing/2014/main" id="{4001C0CB-2388-EFA3-BA26-C5BDDAE88ADD}"/>
                  </a:ext>
                </a:extLst>
              </p:cNvPr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157;p38">
                <a:extLst>
                  <a:ext uri="{FF2B5EF4-FFF2-40B4-BE49-F238E27FC236}">
                    <a16:creationId xmlns:a16="http://schemas.microsoft.com/office/drawing/2014/main" id="{842B1536-4B9B-8F6B-1EE1-9CA61D9F30E6}"/>
                  </a:ext>
                </a:extLst>
              </p:cNvPr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158;p38">
                <a:extLst>
                  <a:ext uri="{FF2B5EF4-FFF2-40B4-BE49-F238E27FC236}">
                    <a16:creationId xmlns:a16="http://schemas.microsoft.com/office/drawing/2014/main" id="{EB4B79B6-70AD-7AE5-F0E8-395A422DFE3F}"/>
                  </a:ext>
                </a:extLst>
              </p:cNvPr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159;p38">
                <a:extLst>
                  <a:ext uri="{FF2B5EF4-FFF2-40B4-BE49-F238E27FC236}">
                    <a16:creationId xmlns:a16="http://schemas.microsoft.com/office/drawing/2014/main" id="{F3AD60EE-C83C-68F2-673D-E0004A2BCA00}"/>
                  </a:ext>
                </a:extLst>
              </p:cNvPr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160;p38">
                <a:extLst>
                  <a:ext uri="{FF2B5EF4-FFF2-40B4-BE49-F238E27FC236}">
                    <a16:creationId xmlns:a16="http://schemas.microsoft.com/office/drawing/2014/main" id="{99182FA8-5F37-A58E-706D-E99EC513C1B8}"/>
                  </a:ext>
                </a:extLst>
              </p:cNvPr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161;p38">
                <a:extLst>
                  <a:ext uri="{FF2B5EF4-FFF2-40B4-BE49-F238E27FC236}">
                    <a16:creationId xmlns:a16="http://schemas.microsoft.com/office/drawing/2014/main" id="{39B474C3-6CCB-F697-04CB-AE10500C2EDF}"/>
                  </a:ext>
                </a:extLst>
              </p:cNvPr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162;p38">
                <a:extLst>
                  <a:ext uri="{FF2B5EF4-FFF2-40B4-BE49-F238E27FC236}">
                    <a16:creationId xmlns:a16="http://schemas.microsoft.com/office/drawing/2014/main" id="{3F706C5A-A1B6-1591-C31B-D57EE5508519}"/>
                  </a:ext>
                </a:extLst>
              </p:cNvPr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163;p38">
                <a:extLst>
                  <a:ext uri="{FF2B5EF4-FFF2-40B4-BE49-F238E27FC236}">
                    <a16:creationId xmlns:a16="http://schemas.microsoft.com/office/drawing/2014/main" id="{FBF2339B-5019-BB7C-E261-6D75C9B19FAF}"/>
                  </a:ext>
                </a:extLst>
              </p:cNvPr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164;p38">
                <a:extLst>
                  <a:ext uri="{FF2B5EF4-FFF2-40B4-BE49-F238E27FC236}">
                    <a16:creationId xmlns:a16="http://schemas.microsoft.com/office/drawing/2014/main" id="{67F8373A-A8C2-8B17-A78C-21073D0CB157}"/>
                  </a:ext>
                </a:extLst>
              </p:cNvPr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165;p38">
                <a:extLst>
                  <a:ext uri="{FF2B5EF4-FFF2-40B4-BE49-F238E27FC236}">
                    <a16:creationId xmlns:a16="http://schemas.microsoft.com/office/drawing/2014/main" id="{B099D035-0585-7763-C97D-14FD8AFF2E69}"/>
                  </a:ext>
                </a:extLst>
              </p:cNvPr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166;p38">
                <a:extLst>
                  <a:ext uri="{FF2B5EF4-FFF2-40B4-BE49-F238E27FC236}">
                    <a16:creationId xmlns:a16="http://schemas.microsoft.com/office/drawing/2014/main" id="{8D825F50-D4FC-815F-8623-A14E6296F19E}"/>
                  </a:ext>
                </a:extLst>
              </p:cNvPr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167;p38">
                <a:extLst>
                  <a:ext uri="{FF2B5EF4-FFF2-40B4-BE49-F238E27FC236}">
                    <a16:creationId xmlns:a16="http://schemas.microsoft.com/office/drawing/2014/main" id="{F76203EF-C670-373D-B7D0-C9DE64ECEDD1}"/>
                  </a:ext>
                </a:extLst>
              </p:cNvPr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168;p38">
                <a:extLst>
                  <a:ext uri="{FF2B5EF4-FFF2-40B4-BE49-F238E27FC236}">
                    <a16:creationId xmlns:a16="http://schemas.microsoft.com/office/drawing/2014/main" id="{58F7906E-8B6A-B364-3E2D-593D9CA1872C}"/>
                  </a:ext>
                </a:extLst>
              </p:cNvPr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169;p38">
                <a:extLst>
                  <a:ext uri="{FF2B5EF4-FFF2-40B4-BE49-F238E27FC236}">
                    <a16:creationId xmlns:a16="http://schemas.microsoft.com/office/drawing/2014/main" id="{BB126BA3-CFE8-7B67-7BAA-6C99BCB27094}"/>
                  </a:ext>
                </a:extLst>
              </p:cNvPr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170;p38">
                <a:extLst>
                  <a:ext uri="{FF2B5EF4-FFF2-40B4-BE49-F238E27FC236}">
                    <a16:creationId xmlns:a16="http://schemas.microsoft.com/office/drawing/2014/main" id="{29F1C961-071C-40D7-4330-9D2AE31F8DED}"/>
                  </a:ext>
                </a:extLst>
              </p:cNvPr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171;p38">
                <a:extLst>
                  <a:ext uri="{FF2B5EF4-FFF2-40B4-BE49-F238E27FC236}">
                    <a16:creationId xmlns:a16="http://schemas.microsoft.com/office/drawing/2014/main" id="{E93FC19F-9E53-1CDA-6BE9-605D8A0638A4}"/>
                  </a:ext>
                </a:extLst>
              </p:cNvPr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172;p38">
                <a:extLst>
                  <a:ext uri="{FF2B5EF4-FFF2-40B4-BE49-F238E27FC236}">
                    <a16:creationId xmlns:a16="http://schemas.microsoft.com/office/drawing/2014/main" id="{91E29ACB-ABFD-2091-7378-8234082F6EE6}"/>
                  </a:ext>
                </a:extLst>
              </p:cNvPr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173;p38">
                <a:extLst>
                  <a:ext uri="{FF2B5EF4-FFF2-40B4-BE49-F238E27FC236}">
                    <a16:creationId xmlns:a16="http://schemas.microsoft.com/office/drawing/2014/main" id="{154EC17E-7DC5-A632-8D1B-1B45B62431EF}"/>
                  </a:ext>
                </a:extLst>
              </p:cNvPr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174;p38">
                <a:extLst>
                  <a:ext uri="{FF2B5EF4-FFF2-40B4-BE49-F238E27FC236}">
                    <a16:creationId xmlns:a16="http://schemas.microsoft.com/office/drawing/2014/main" id="{38168E4F-84AA-E3DE-24AF-9866EB9543C8}"/>
                  </a:ext>
                </a:extLst>
              </p:cNvPr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175;p38">
                <a:extLst>
                  <a:ext uri="{FF2B5EF4-FFF2-40B4-BE49-F238E27FC236}">
                    <a16:creationId xmlns:a16="http://schemas.microsoft.com/office/drawing/2014/main" id="{73E5053A-7542-B57E-2652-0F7EE97BCE09}"/>
                  </a:ext>
                </a:extLst>
              </p:cNvPr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1176;p38">
                <a:extLst>
                  <a:ext uri="{FF2B5EF4-FFF2-40B4-BE49-F238E27FC236}">
                    <a16:creationId xmlns:a16="http://schemas.microsoft.com/office/drawing/2014/main" id="{90ECBA61-5566-5004-F09D-681A5FFCBFE6}"/>
                  </a:ext>
                </a:extLst>
              </p:cNvPr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1177;p38">
                <a:extLst>
                  <a:ext uri="{FF2B5EF4-FFF2-40B4-BE49-F238E27FC236}">
                    <a16:creationId xmlns:a16="http://schemas.microsoft.com/office/drawing/2014/main" id="{88EFEB8E-2C99-86D2-D027-EDE65C9C44EA}"/>
                  </a:ext>
                </a:extLst>
              </p:cNvPr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1178;p38">
                <a:extLst>
                  <a:ext uri="{FF2B5EF4-FFF2-40B4-BE49-F238E27FC236}">
                    <a16:creationId xmlns:a16="http://schemas.microsoft.com/office/drawing/2014/main" id="{A49472F1-1793-D02F-4A97-5D3679E26988}"/>
                  </a:ext>
                </a:extLst>
              </p:cNvPr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1179;p38">
                <a:extLst>
                  <a:ext uri="{FF2B5EF4-FFF2-40B4-BE49-F238E27FC236}">
                    <a16:creationId xmlns:a16="http://schemas.microsoft.com/office/drawing/2014/main" id="{5CAD0B67-A2FE-22A5-ECE9-81ED69E5DB30}"/>
                  </a:ext>
                </a:extLst>
              </p:cNvPr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1180;p38">
                <a:extLst>
                  <a:ext uri="{FF2B5EF4-FFF2-40B4-BE49-F238E27FC236}">
                    <a16:creationId xmlns:a16="http://schemas.microsoft.com/office/drawing/2014/main" id="{13AB747A-922D-A655-4C13-AE3ADD5F84A8}"/>
                  </a:ext>
                </a:extLst>
              </p:cNvPr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1181;p38">
                <a:extLst>
                  <a:ext uri="{FF2B5EF4-FFF2-40B4-BE49-F238E27FC236}">
                    <a16:creationId xmlns:a16="http://schemas.microsoft.com/office/drawing/2014/main" id="{F4701138-8012-7005-25B3-1B70AC3F593C}"/>
                  </a:ext>
                </a:extLst>
              </p:cNvPr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1182;p38">
                <a:extLst>
                  <a:ext uri="{FF2B5EF4-FFF2-40B4-BE49-F238E27FC236}">
                    <a16:creationId xmlns:a16="http://schemas.microsoft.com/office/drawing/2014/main" id="{31E6599B-E0E6-C9F7-5E1D-2C92C9DB2B27}"/>
                  </a:ext>
                </a:extLst>
              </p:cNvPr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1183;p38">
                <a:extLst>
                  <a:ext uri="{FF2B5EF4-FFF2-40B4-BE49-F238E27FC236}">
                    <a16:creationId xmlns:a16="http://schemas.microsoft.com/office/drawing/2014/main" id="{DCB74B37-5969-6588-CCF8-D1223ABA8466}"/>
                  </a:ext>
                </a:extLst>
              </p:cNvPr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1184;p38">
                <a:extLst>
                  <a:ext uri="{FF2B5EF4-FFF2-40B4-BE49-F238E27FC236}">
                    <a16:creationId xmlns:a16="http://schemas.microsoft.com/office/drawing/2014/main" id="{975AC91E-35BB-6CF7-8F17-BCF60DD78549}"/>
                  </a:ext>
                </a:extLst>
              </p:cNvPr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1185;p38">
                <a:extLst>
                  <a:ext uri="{FF2B5EF4-FFF2-40B4-BE49-F238E27FC236}">
                    <a16:creationId xmlns:a16="http://schemas.microsoft.com/office/drawing/2014/main" id="{376D3EDC-37CB-4FF5-1614-304BCFB1EACC}"/>
                  </a:ext>
                </a:extLst>
              </p:cNvPr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1186;p38">
                <a:extLst>
                  <a:ext uri="{FF2B5EF4-FFF2-40B4-BE49-F238E27FC236}">
                    <a16:creationId xmlns:a16="http://schemas.microsoft.com/office/drawing/2014/main" id="{8D04C750-1FF9-3723-9222-7D18B269ECB4}"/>
                  </a:ext>
                </a:extLst>
              </p:cNvPr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1187;p38">
                <a:extLst>
                  <a:ext uri="{FF2B5EF4-FFF2-40B4-BE49-F238E27FC236}">
                    <a16:creationId xmlns:a16="http://schemas.microsoft.com/office/drawing/2014/main" id="{EFB4B2D4-CD1B-CA48-5FBE-40019649675B}"/>
                  </a:ext>
                </a:extLst>
              </p:cNvPr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1188;p38">
                <a:extLst>
                  <a:ext uri="{FF2B5EF4-FFF2-40B4-BE49-F238E27FC236}">
                    <a16:creationId xmlns:a16="http://schemas.microsoft.com/office/drawing/2014/main" id="{97B800F8-0EE7-2AD5-8EC9-B7F3820EF53D}"/>
                  </a:ext>
                </a:extLst>
              </p:cNvPr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1189;p38">
                <a:extLst>
                  <a:ext uri="{FF2B5EF4-FFF2-40B4-BE49-F238E27FC236}">
                    <a16:creationId xmlns:a16="http://schemas.microsoft.com/office/drawing/2014/main" id="{309EEBE0-B9A0-51F1-4764-41B53483F0E2}"/>
                  </a:ext>
                </a:extLst>
              </p:cNvPr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1190;p38">
                <a:extLst>
                  <a:ext uri="{FF2B5EF4-FFF2-40B4-BE49-F238E27FC236}">
                    <a16:creationId xmlns:a16="http://schemas.microsoft.com/office/drawing/2014/main" id="{802075BB-5DFF-E2BC-C4C8-11BD6620A6BA}"/>
                  </a:ext>
                </a:extLst>
              </p:cNvPr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1191;p38">
                <a:extLst>
                  <a:ext uri="{FF2B5EF4-FFF2-40B4-BE49-F238E27FC236}">
                    <a16:creationId xmlns:a16="http://schemas.microsoft.com/office/drawing/2014/main" id="{5D2318E6-739B-0E72-599C-D2E8D2B4E717}"/>
                  </a:ext>
                </a:extLst>
              </p:cNvPr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1192;p38">
                <a:extLst>
                  <a:ext uri="{FF2B5EF4-FFF2-40B4-BE49-F238E27FC236}">
                    <a16:creationId xmlns:a16="http://schemas.microsoft.com/office/drawing/2014/main" id="{5DBBE31C-D6FF-01FB-743D-BD1B425E2F87}"/>
                  </a:ext>
                </a:extLst>
              </p:cNvPr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1193;p38">
                <a:extLst>
                  <a:ext uri="{FF2B5EF4-FFF2-40B4-BE49-F238E27FC236}">
                    <a16:creationId xmlns:a16="http://schemas.microsoft.com/office/drawing/2014/main" id="{9E1D77B9-0A37-D5C6-9A8D-BB2363B44B97}"/>
                  </a:ext>
                </a:extLst>
              </p:cNvPr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1194;p38">
                <a:extLst>
                  <a:ext uri="{FF2B5EF4-FFF2-40B4-BE49-F238E27FC236}">
                    <a16:creationId xmlns:a16="http://schemas.microsoft.com/office/drawing/2014/main" id="{57B3DCCB-58EF-C3D8-19DA-961848713273}"/>
                  </a:ext>
                </a:extLst>
              </p:cNvPr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1195;p38">
                <a:extLst>
                  <a:ext uri="{FF2B5EF4-FFF2-40B4-BE49-F238E27FC236}">
                    <a16:creationId xmlns:a16="http://schemas.microsoft.com/office/drawing/2014/main" id="{489FCC08-FB55-651E-768F-48145E3D7BC9}"/>
                  </a:ext>
                </a:extLst>
              </p:cNvPr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1196;p38">
                <a:extLst>
                  <a:ext uri="{FF2B5EF4-FFF2-40B4-BE49-F238E27FC236}">
                    <a16:creationId xmlns:a16="http://schemas.microsoft.com/office/drawing/2014/main" id="{F3DB179C-427C-40A9-DAEB-22481ADD9DBA}"/>
                  </a:ext>
                </a:extLst>
              </p:cNvPr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197;p38">
                <a:extLst>
                  <a:ext uri="{FF2B5EF4-FFF2-40B4-BE49-F238E27FC236}">
                    <a16:creationId xmlns:a16="http://schemas.microsoft.com/office/drawing/2014/main" id="{D7D0B52A-850B-E86A-0617-A9F9C6140AE9}"/>
                  </a:ext>
                </a:extLst>
              </p:cNvPr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198;p38">
                <a:extLst>
                  <a:ext uri="{FF2B5EF4-FFF2-40B4-BE49-F238E27FC236}">
                    <a16:creationId xmlns:a16="http://schemas.microsoft.com/office/drawing/2014/main" id="{2D82F9DB-8964-C471-0EC9-4A13DBDBCF77}"/>
                  </a:ext>
                </a:extLst>
              </p:cNvPr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1199;p38">
                <a:extLst>
                  <a:ext uri="{FF2B5EF4-FFF2-40B4-BE49-F238E27FC236}">
                    <a16:creationId xmlns:a16="http://schemas.microsoft.com/office/drawing/2014/main" id="{ED3E7927-D544-1549-AEAE-281E333DE05E}"/>
                  </a:ext>
                </a:extLst>
              </p:cNvPr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1200;p38">
                <a:extLst>
                  <a:ext uri="{FF2B5EF4-FFF2-40B4-BE49-F238E27FC236}">
                    <a16:creationId xmlns:a16="http://schemas.microsoft.com/office/drawing/2014/main" id="{1187DA8E-C904-02C7-F362-D786F4528475}"/>
                  </a:ext>
                </a:extLst>
              </p:cNvPr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1201;p38">
                <a:extLst>
                  <a:ext uri="{FF2B5EF4-FFF2-40B4-BE49-F238E27FC236}">
                    <a16:creationId xmlns:a16="http://schemas.microsoft.com/office/drawing/2014/main" id="{B1FAE076-8DCD-25CF-7373-2B9644C259F1}"/>
                  </a:ext>
                </a:extLst>
              </p:cNvPr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1202;p38">
                <a:extLst>
                  <a:ext uri="{FF2B5EF4-FFF2-40B4-BE49-F238E27FC236}">
                    <a16:creationId xmlns:a16="http://schemas.microsoft.com/office/drawing/2014/main" id="{C099573B-4427-A2DE-8405-C7B20B8DB859}"/>
                  </a:ext>
                </a:extLst>
              </p:cNvPr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1203;p38">
                <a:extLst>
                  <a:ext uri="{FF2B5EF4-FFF2-40B4-BE49-F238E27FC236}">
                    <a16:creationId xmlns:a16="http://schemas.microsoft.com/office/drawing/2014/main" id="{FDDDD475-3D59-CF0D-1933-D79C9BEB36C1}"/>
                  </a:ext>
                </a:extLst>
              </p:cNvPr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1204;p38">
                <a:extLst>
                  <a:ext uri="{FF2B5EF4-FFF2-40B4-BE49-F238E27FC236}">
                    <a16:creationId xmlns:a16="http://schemas.microsoft.com/office/drawing/2014/main" id="{FBC5D060-28BC-1179-5EB8-694C4F27AE64}"/>
                  </a:ext>
                </a:extLst>
              </p:cNvPr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1205;p38">
                <a:extLst>
                  <a:ext uri="{FF2B5EF4-FFF2-40B4-BE49-F238E27FC236}">
                    <a16:creationId xmlns:a16="http://schemas.microsoft.com/office/drawing/2014/main" id="{A9B368E1-4A4B-B10D-83C1-ADB09ED6C819}"/>
                  </a:ext>
                </a:extLst>
              </p:cNvPr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1206;p38">
                <a:extLst>
                  <a:ext uri="{FF2B5EF4-FFF2-40B4-BE49-F238E27FC236}">
                    <a16:creationId xmlns:a16="http://schemas.microsoft.com/office/drawing/2014/main" id="{3EA2FDAF-F203-17E9-DA72-8DCD1EA4A311}"/>
                  </a:ext>
                </a:extLst>
              </p:cNvPr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1207;p38">
                <a:extLst>
                  <a:ext uri="{FF2B5EF4-FFF2-40B4-BE49-F238E27FC236}">
                    <a16:creationId xmlns:a16="http://schemas.microsoft.com/office/drawing/2014/main" id="{4D4B8D6E-E8B7-1B77-8305-01B23EEE99CA}"/>
                  </a:ext>
                </a:extLst>
              </p:cNvPr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1208;p38">
                <a:extLst>
                  <a:ext uri="{FF2B5EF4-FFF2-40B4-BE49-F238E27FC236}">
                    <a16:creationId xmlns:a16="http://schemas.microsoft.com/office/drawing/2014/main" id="{D8BAE7E1-E425-7B71-E802-900FBD1A3840}"/>
                  </a:ext>
                </a:extLst>
              </p:cNvPr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1209;p38">
                <a:extLst>
                  <a:ext uri="{FF2B5EF4-FFF2-40B4-BE49-F238E27FC236}">
                    <a16:creationId xmlns:a16="http://schemas.microsoft.com/office/drawing/2014/main" id="{744154EC-321B-2E48-E570-277052BB5A97}"/>
                  </a:ext>
                </a:extLst>
              </p:cNvPr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1210;p38">
                <a:extLst>
                  <a:ext uri="{FF2B5EF4-FFF2-40B4-BE49-F238E27FC236}">
                    <a16:creationId xmlns:a16="http://schemas.microsoft.com/office/drawing/2014/main" id="{F333B30F-0D89-0F3D-7F56-3E5821545F0F}"/>
                  </a:ext>
                </a:extLst>
              </p:cNvPr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1211;p38">
                <a:extLst>
                  <a:ext uri="{FF2B5EF4-FFF2-40B4-BE49-F238E27FC236}">
                    <a16:creationId xmlns:a16="http://schemas.microsoft.com/office/drawing/2014/main" id="{5071BACF-9F05-2AB7-3992-90F5DE409B75}"/>
                  </a:ext>
                </a:extLst>
              </p:cNvPr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1212;p38">
                <a:extLst>
                  <a:ext uri="{FF2B5EF4-FFF2-40B4-BE49-F238E27FC236}">
                    <a16:creationId xmlns:a16="http://schemas.microsoft.com/office/drawing/2014/main" id="{FD734694-24C8-F8E3-A008-1780E19B4A82}"/>
                  </a:ext>
                </a:extLst>
              </p:cNvPr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1213;p38">
                <a:extLst>
                  <a:ext uri="{FF2B5EF4-FFF2-40B4-BE49-F238E27FC236}">
                    <a16:creationId xmlns:a16="http://schemas.microsoft.com/office/drawing/2014/main" id="{37C531BD-5A0E-F6BA-2D9E-EC8BCA925B09}"/>
                  </a:ext>
                </a:extLst>
              </p:cNvPr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1214;p38">
                <a:extLst>
                  <a:ext uri="{FF2B5EF4-FFF2-40B4-BE49-F238E27FC236}">
                    <a16:creationId xmlns:a16="http://schemas.microsoft.com/office/drawing/2014/main" id="{4956A8A0-3D55-3809-40A3-0E3B8B1D26E7}"/>
                  </a:ext>
                </a:extLst>
              </p:cNvPr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1215;p38">
                <a:extLst>
                  <a:ext uri="{FF2B5EF4-FFF2-40B4-BE49-F238E27FC236}">
                    <a16:creationId xmlns:a16="http://schemas.microsoft.com/office/drawing/2014/main" id="{134C8836-2608-7FE8-195D-48502E02328D}"/>
                  </a:ext>
                </a:extLst>
              </p:cNvPr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1216;p38">
                <a:extLst>
                  <a:ext uri="{FF2B5EF4-FFF2-40B4-BE49-F238E27FC236}">
                    <a16:creationId xmlns:a16="http://schemas.microsoft.com/office/drawing/2014/main" id="{894D1894-72A2-E822-655D-ABA97C492376}"/>
                  </a:ext>
                </a:extLst>
              </p:cNvPr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1217;p38">
                <a:extLst>
                  <a:ext uri="{FF2B5EF4-FFF2-40B4-BE49-F238E27FC236}">
                    <a16:creationId xmlns:a16="http://schemas.microsoft.com/office/drawing/2014/main" id="{8B61D8F6-3D16-CCAB-7A3D-3696C6863854}"/>
                  </a:ext>
                </a:extLst>
              </p:cNvPr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1218;p38">
                <a:extLst>
                  <a:ext uri="{FF2B5EF4-FFF2-40B4-BE49-F238E27FC236}">
                    <a16:creationId xmlns:a16="http://schemas.microsoft.com/office/drawing/2014/main" id="{E64F52D5-F1C3-064A-46A2-1AA37364FC52}"/>
                  </a:ext>
                </a:extLst>
              </p:cNvPr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1219;p38">
                <a:extLst>
                  <a:ext uri="{FF2B5EF4-FFF2-40B4-BE49-F238E27FC236}">
                    <a16:creationId xmlns:a16="http://schemas.microsoft.com/office/drawing/2014/main" id="{39EFCE8D-CB35-694D-743E-203E6F677539}"/>
                  </a:ext>
                </a:extLst>
              </p:cNvPr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1220;p38">
                <a:extLst>
                  <a:ext uri="{FF2B5EF4-FFF2-40B4-BE49-F238E27FC236}">
                    <a16:creationId xmlns:a16="http://schemas.microsoft.com/office/drawing/2014/main" id="{FEC82690-C692-09C7-D49F-E3DC2980932D}"/>
                  </a:ext>
                </a:extLst>
              </p:cNvPr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221;p38">
                <a:extLst>
                  <a:ext uri="{FF2B5EF4-FFF2-40B4-BE49-F238E27FC236}">
                    <a16:creationId xmlns:a16="http://schemas.microsoft.com/office/drawing/2014/main" id="{DDC4888E-0F73-C60D-CCD1-F650DFE1E93C}"/>
                  </a:ext>
                </a:extLst>
              </p:cNvPr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222;p38">
                <a:extLst>
                  <a:ext uri="{FF2B5EF4-FFF2-40B4-BE49-F238E27FC236}">
                    <a16:creationId xmlns:a16="http://schemas.microsoft.com/office/drawing/2014/main" id="{8919A29D-3CDE-AAD5-1E53-D6C73526DDD2}"/>
                  </a:ext>
                </a:extLst>
              </p:cNvPr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1223;p38">
                <a:extLst>
                  <a:ext uri="{FF2B5EF4-FFF2-40B4-BE49-F238E27FC236}">
                    <a16:creationId xmlns:a16="http://schemas.microsoft.com/office/drawing/2014/main" id="{814F299F-EB9C-5E61-F1AD-3DCA50ADFA7A}"/>
                  </a:ext>
                </a:extLst>
              </p:cNvPr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1224;p38">
                <a:extLst>
                  <a:ext uri="{FF2B5EF4-FFF2-40B4-BE49-F238E27FC236}">
                    <a16:creationId xmlns:a16="http://schemas.microsoft.com/office/drawing/2014/main" id="{EDD6B4D8-4CB4-CCA1-D0BE-224447BACE10}"/>
                  </a:ext>
                </a:extLst>
              </p:cNvPr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1225;p38">
                <a:extLst>
                  <a:ext uri="{FF2B5EF4-FFF2-40B4-BE49-F238E27FC236}">
                    <a16:creationId xmlns:a16="http://schemas.microsoft.com/office/drawing/2014/main" id="{B7F91E5E-ED56-95AF-2DA6-05C45D78D095}"/>
                  </a:ext>
                </a:extLst>
              </p:cNvPr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1226;p38">
                <a:extLst>
                  <a:ext uri="{FF2B5EF4-FFF2-40B4-BE49-F238E27FC236}">
                    <a16:creationId xmlns:a16="http://schemas.microsoft.com/office/drawing/2014/main" id="{C277AA88-A9C8-DD28-9EAD-595B9F03E966}"/>
                  </a:ext>
                </a:extLst>
              </p:cNvPr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1227;p38">
                <a:extLst>
                  <a:ext uri="{FF2B5EF4-FFF2-40B4-BE49-F238E27FC236}">
                    <a16:creationId xmlns:a16="http://schemas.microsoft.com/office/drawing/2014/main" id="{6383CDAA-F025-3268-C422-D3310D56E7D3}"/>
                  </a:ext>
                </a:extLst>
              </p:cNvPr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1228;p38">
                <a:extLst>
                  <a:ext uri="{FF2B5EF4-FFF2-40B4-BE49-F238E27FC236}">
                    <a16:creationId xmlns:a16="http://schemas.microsoft.com/office/drawing/2014/main" id="{77DDDED0-032F-A1C0-A346-F56C2B191EDA}"/>
                  </a:ext>
                </a:extLst>
              </p:cNvPr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1229;p38">
                <a:extLst>
                  <a:ext uri="{FF2B5EF4-FFF2-40B4-BE49-F238E27FC236}">
                    <a16:creationId xmlns:a16="http://schemas.microsoft.com/office/drawing/2014/main" id="{0298CF5B-48CA-239A-4F07-A7F518078720}"/>
                  </a:ext>
                </a:extLst>
              </p:cNvPr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1230;p38">
                <a:extLst>
                  <a:ext uri="{FF2B5EF4-FFF2-40B4-BE49-F238E27FC236}">
                    <a16:creationId xmlns:a16="http://schemas.microsoft.com/office/drawing/2014/main" id="{8FAA88E8-A1C4-B2A9-0BB3-8FCF6BC99FAB}"/>
                  </a:ext>
                </a:extLst>
              </p:cNvPr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1231;p38">
                <a:extLst>
                  <a:ext uri="{FF2B5EF4-FFF2-40B4-BE49-F238E27FC236}">
                    <a16:creationId xmlns:a16="http://schemas.microsoft.com/office/drawing/2014/main" id="{AB561DE2-216B-1607-93FD-C7AE2ACCEF6C}"/>
                  </a:ext>
                </a:extLst>
              </p:cNvPr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232;p38">
                <a:extLst>
                  <a:ext uri="{FF2B5EF4-FFF2-40B4-BE49-F238E27FC236}">
                    <a16:creationId xmlns:a16="http://schemas.microsoft.com/office/drawing/2014/main" id="{A88DE6B5-787D-4E24-62D2-51BD1345373B}"/>
                  </a:ext>
                </a:extLst>
              </p:cNvPr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233;p38">
                <a:extLst>
                  <a:ext uri="{FF2B5EF4-FFF2-40B4-BE49-F238E27FC236}">
                    <a16:creationId xmlns:a16="http://schemas.microsoft.com/office/drawing/2014/main" id="{36F21B71-B402-275D-A7BD-F9BCE7944046}"/>
                  </a:ext>
                </a:extLst>
              </p:cNvPr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234;p38">
                <a:extLst>
                  <a:ext uri="{FF2B5EF4-FFF2-40B4-BE49-F238E27FC236}">
                    <a16:creationId xmlns:a16="http://schemas.microsoft.com/office/drawing/2014/main" id="{8E070E46-3EBE-B3B6-3AA8-E8D2B871B998}"/>
                  </a:ext>
                </a:extLst>
              </p:cNvPr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235;p38">
                <a:extLst>
                  <a:ext uri="{FF2B5EF4-FFF2-40B4-BE49-F238E27FC236}">
                    <a16:creationId xmlns:a16="http://schemas.microsoft.com/office/drawing/2014/main" id="{503AC953-140B-3707-CAFF-4A46863ECEA7}"/>
                  </a:ext>
                </a:extLst>
              </p:cNvPr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236;p38">
                <a:extLst>
                  <a:ext uri="{FF2B5EF4-FFF2-40B4-BE49-F238E27FC236}">
                    <a16:creationId xmlns:a16="http://schemas.microsoft.com/office/drawing/2014/main" id="{BE71F5A5-C31D-2338-EA80-5F49ADBDA540}"/>
                  </a:ext>
                </a:extLst>
              </p:cNvPr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237;p38">
                <a:extLst>
                  <a:ext uri="{FF2B5EF4-FFF2-40B4-BE49-F238E27FC236}">
                    <a16:creationId xmlns:a16="http://schemas.microsoft.com/office/drawing/2014/main" id="{81FC2F3B-2F49-4AE1-317E-A98EF93E2A9C}"/>
                  </a:ext>
                </a:extLst>
              </p:cNvPr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238;p38">
                <a:extLst>
                  <a:ext uri="{FF2B5EF4-FFF2-40B4-BE49-F238E27FC236}">
                    <a16:creationId xmlns:a16="http://schemas.microsoft.com/office/drawing/2014/main" id="{3471D113-8983-76C1-B9A7-467F4485D7AC}"/>
                  </a:ext>
                </a:extLst>
              </p:cNvPr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239;p38">
                <a:extLst>
                  <a:ext uri="{FF2B5EF4-FFF2-40B4-BE49-F238E27FC236}">
                    <a16:creationId xmlns:a16="http://schemas.microsoft.com/office/drawing/2014/main" id="{202D4450-DA6B-40A3-54BE-21B7ACD1BAAC}"/>
                  </a:ext>
                </a:extLst>
              </p:cNvPr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240;p38">
                <a:extLst>
                  <a:ext uri="{FF2B5EF4-FFF2-40B4-BE49-F238E27FC236}">
                    <a16:creationId xmlns:a16="http://schemas.microsoft.com/office/drawing/2014/main" id="{F0CAC1C9-1E9B-5066-6739-E8C74FC1B691}"/>
                  </a:ext>
                </a:extLst>
              </p:cNvPr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241;p38">
                <a:extLst>
                  <a:ext uri="{FF2B5EF4-FFF2-40B4-BE49-F238E27FC236}">
                    <a16:creationId xmlns:a16="http://schemas.microsoft.com/office/drawing/2014/main" id="{98F4442B-1336-4ABC-C172-750DB16F64DB}"/>
                  </a:ext>
                </a:extLst>
              </p:cNvPr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242;p38">
                <a:extLst>
                  <a:ext uri="{FF2B5EF4-FFF2-40B4-BE49-F238E27FC236}">
                    <a16:creationId xmlns:a16="http://schemas.microsoft.com/office/drawing/2014/main" id="{28578CF2-7903-4BFF-640A-E83D1A20359B}"/>
                  </a:ext>
                </a:extLst>
              </p:cNvPr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243;p38">
                <a:extLst>
                  <a:ext uri="{FF2B5EF4-FFF2-40B4-BE49-F238E27FC236}">
                    <a16:creationId xmlns:a16="http://schemas.microsoft.com/office/drawing/2014/main" id="{8F9B6E80-E201-5684-1197-AEFD98DBB6A7}"/>
                  </a:ext>
                </a:extLst>
              </p:cNvPr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244;p38">
                <a:extLst>
                  <a:ext uri="{FF2B5EF4-FFF2-40B4-BE49-F238E27FC236}">
                    <a16:creationId xmlns:a16="http://schemas.microsoft.com/office/drawing/2014/main" id="{7A6796FB-39A8-9BD7-9900-EADA771B27F7}"/>
                  </a:ext>
                </a:extLst>
              </p:cNvPr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245;p38">
                <a:extLst>
                  <a:ext uri="{FF2B5EF4-FFF2-40B4-BE49-F238E27FC236}">
                    <a16:creationId xmlns:a16="http://schemas.microsoft.com/office/drawing/2014/main" id="{359A590B-E6D8-7179-D4DC-9A3F997BB1E0}"/>
                  </a:ext>
                </a:extLst>
              </p:cNvPr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246;p38">
                <a:extLst>
                  <a:ext uri="{FF2B5EF4-FFF2-40B4-BE49-F238E27FC236}">
                    <a16:creationId xmlns:a16="http://schemas.microsoft.com/office/drawing/2014/main" id="{B9035346-5582-DA7E-20D2-7E7FC2CE8FBC}"/>
                  </a:ext>
                </a:extLst>
              </p:cNvPr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247;p38">
                <a:extLst>
                  <a:ext uri="{FF2B5EF4-FFF2-40B4-BE49-F238E27FC236}">
                    <a16:creationId xmlns:a16="http://schemas.microsoft.com/office/drawing/2014/main" id="{F6DC594A-99A5-08BE-0994-E3798515D8CB}"/>
                  </a:ext>
                </a:extLst>
              </p:cNvPr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248;p38">
                <a:extLst>
                  <a:ext uri="{FF2B5EF4-FFF2-40B4-BE49-F238E27FC236}">
                    <a16:creationId xmlns:a16="http://schemas.microsoft.com/office/drawing/2014/main" id="{A2CA6328-2061-4B63-D3F4-B8B83A9E41A2}"/>
                  </a:ext>
                </a:extLst>
              </p:cNvPr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249;p38">
                <a:extLst>
                  <a:ext uri="{FF2B5EF4-FFF2-40B4-BE49-F238E27FC236}">
                    <a16:creationId xmlns:a16="http://schemas.microsoft.com/office/drawing/2014/main" id="{E93AEEC7-EB5F-A1B5-D95E-7A5EE5A3E06A}"/>
                  </a:ext>
                </a:extLst>
              </p:cNvPr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250;p38">
                <a:extLst>
                  <a:ext uri="{FF2B5EF4-FFF2-40B4-BE49-F238E27FC236}">
                    <a16:creationId xmlns:a16="http://schemas.microsoft.com/office/drawing/2014/main" id="{DD17F11E-8FF1-27C2-9369-271E0AAB904B}"/>
                  </a:ext>
                </a:extLst>
              </p:cNvPr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251;p38">
                <a:extLst>
                  <a:ext uri="{FF2B5EF4-FFF2-40B4-BE49-F238E27FC236}">
                    <a16:creationId xmlns:a16="http://schemas.microsoft.com/office/drawing/2014/main" id="{5E0193FA-CE02-4F1B-E802-3D956AB5783B}"/>
                  </a:ext>
                </a:extLst>
              </p:cNvPr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252;p38">
                <a:extLst>
                  <a:ext uri="{FF2B5EF4-FFF2-40B4-BE49-F238E27FC236}">
                    <a16:creationId xmlns:a16="http://schemas.microsoft.com/office/drawing/2014/main" id="{F74C4E80-8D95-CFFF-C1EE-E52D0ED4B021}"/>
                  </a:ext>
                </a:extLst>
              </p:cNvPr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253;p38">
                <a:extLst>
                  <a:ext uri="{FF2B5EF4-FFF2-40B4-BE49-F238E27FC236}">
                    <a16:creationId xmlns:a16="http://schemas.microsoft.com/office/drawing/2014/main" id="{476F73DD-DE52-9D03-3A60-5823DEDA7094}"/>
                  </a:ext>
                </a:extLst>
              </p:cNvPr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254;p38">
                <a:extLst>
                  <a:ext uri="{FF2B5EF4-FFF2-40B4-BE49-F238E27FC236}">
                    <a16:creationId xmlns:a16="http://schemas.microsoft.com/office/drawing/2014/main" id="{926B267E-04C6-238A-177E-6D8124D4B448}"/>
                  </a:ext>
                </a:extLst>
              </p:cNvPr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255;p38">
                <a:extLst>
                  <a:ext uri="{FF2B5EF4-FFF2-40B4-BE49-F238E27FC236}">
                    <a16:creationId xmlns:a16="http://schemas.microsoft.com/office/drawing/2014/main" id="{9B2B91F7-2163-FA89-EE4A-05CCBA38199B}"/>
                  </a:ext>
                </a:extLst>
              </p:cNvPr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256;p38">
                <a:extLst>
                  <a:ext uri="{FF2B5EF4-FFF2-40B4-BE49-F238E27FC236}">
                    <a16:creationId xmlns:a16="http://schemas.microsoft.com/office/drawing/2014/main" id="{62595863-F8B7-4552-1421-C6436BE1E79B}"/>
                  </a:ext>
                </a:extLst>
              </p:cNvPr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257;p38">
                <a:extLst>
                  <a:ext uri="{FF2B5EF4-FFF2-40B4-BE49-F238E27FC236}">
                    <a16:creationId xmlns:a16="http://schemas.microsoft.com/office/drawing/2014/main" id="{5EC329ED-6139-00FA-0AD9-49C6CB1409B6}"/>
                  </a:ext>
                </a:extLst>
              </p:cNvPr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258;p38">
                <a:extLst>
                  <a:ext uri="{FF2B5EF4-FFF2-40B4-BE49-F238E27FC236}">
                    <a16:creationId xmlns:a16="http://schemas.microsoft.com/office/drawing/2014/main" id="{7A78E805-F1E0-725A-DC17-C48E87809C39}"/>
                  </a:ext>
                </a:extLst>
              </p:cNvPr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259;p38">
                <a:extLst>
                  <a:ext uri="{FF2B5EF4-FFF2-40B4-BE49-F238E27FC236}">
                    <a16:creationId xmlns:a16="http://schemas.microsoft.com/office/drawing/2014/main" id="{87A50AF8-0116-040C-027E-2DE4029DA11C}"/>
                  </a:ext>
                </a:extLst>
              </p:cNvPr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260;p38">
                <a:extLst>
                  <a:ext uri="{FF2B5EF4-FFF2-40B4-BE49-F238E27FC236}">
                    <a16:creationId xmlns:a16="http://schemas.microsoft.com/office/drawing/2014/main" id="{A91B8FF2-E2D7-35D6-AE14-372F262C93AF}"/>
                  </a:ext>
                </a:extLst>
              </p:cNvPr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261;p38">
                <a:extLst>
                  <a:ext uri="{FF2B5EF4-FFF2-40B4-BE49-F238E27FC236}">
                    <a16:creationId xmlns:a16="http://schemas.microsoft.com/office/drawing/2014/main" id="{5DD3FDF5-56FF-0D76-2B55-45B1070F05DC}"/>
                  </a:ext>
                </a:extLst>
              </p:cNvPr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262;p38">
                <a:extLst>
                  <a:ext uri="{FF2B5EF4-FFF2-40B4-BE49-F238E27FC236}">
                    <a16:creationId xmlns:a16="http://schemas.microsoft.com/office/drawing/2014/main" id="{4A8B4FC4-F2CD-5740-B9D5-CF40692537F4}"/>
                  </a:ext>
                </a:extLst>
              </p:cNvPr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263;p38">
                <a:extLst>
                  <a:ext uri="{FF2B5EF4-FFF2-40B4-BE49-F238E27FC236}">
                    <a16:creationId xmlns:a16="http://schemas.microsoft.com/office/drawing/2014/main" id="{13180692-3BD2-8015-7D53-8BBD6A404AE5}"/>
                  </a:ext>
                </a:extLst>
              </p:cNvPr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264;p38">
                <a:extLst>
                  <a:ext uri="{FF2B5EF4-FFF2-40B4-BE49-F238E27FC236}">
                    <a16:creationId xmlns:a16="http://schemas.microsoft.com/office/drawing/2014/main" id="{F2898266-D0D0-9704-03C0-F26C2332D1F9}"/>
                  </a:ext>
                </a:extLst>
              </p:cNvPr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265;p38">
                <a:extLst>
                  <a:ext uri="{FF2B5EF4-FFF2-40B4-BE49-F238E27FC236}">
                    <a16:creationId xmlns:a16="http://schemas.microsoft.com/office/drawing/2014/main" id="{410715DF-1569-C81E-7FC8-B87476E9F909}"/>
                  </a:ext>
                </a:extLst>
              </p:cNvPr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266;p38">
                <a:extLst>
                  <a:ext uri="{FF2B5EF4-FFF2-40B4-BE49-F238E27FC236}">
                    <a16:creationId xmlns:a16="http://schemas.microsoft.com/office/drawing/2014/main" id="{E104E547-FCDD-193A-98F9-913C5677D5F6}"/>
                  </a:ext>
                </a:extLst>
              </p:cNvPr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1267;p38">
                <a:extLst>
                  <a:ext uri="{FF2B5EF4-FFF2-40B4-BE49-F238E27FC236}">
                    <a16:creationId xmlns:a16="http://schemas.microsoft.com/office/drawing/2014/main" id="{5297CC57-E19E-8451-48C2-50F43074EABE}"/>
                  </a:ext>
                </a:extLst>
              </p:cNvPr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268;p38">
                <a:extLst>
                  <a:ext uri="{FF2B5EF4-FFF2-40B4-BE49-F238E27FC236}">
                    <a16:creationId xmlns:a16="http://schemas.microsoft.com/office/drawing/2014/main" id="{BE7969CF-9DBF-D3E3-305F-B8DE61762159}"/>
                  </a:ext>
                </a:extLst>
              </p:cNvPr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269;p38">
                <a:extLst>
                  <a:ext uri="{FF2B5EF4-FFF2-40B4-BE49-F238E27FC236}">
                    <a16:creationId xmlns:a16="http://schemas.microsoft.com/office/drawing/2014/main" id="{FE6D4FDD-D60D-38B3-55DA-A41E74AC8B66}"/>
                  </a:ext>
                </a:extLst>
              </p:cNvPr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270;p38">
                <a:extLst>
                  <a:ext uri="{FF2B5EF4-FFF2-40B4-BE49-F238E27FC236}">
                    <a16:creationId xmlns:a16="http://schemas.microsoft.com/office/drawing/2014/main" id="{E6671DE8-5874-6175-B4F2-044B83B16610}"/>
                  </a:ext>
                </a:extLst>
              </p:cNvPr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271;p38">
                <a:extLst>
                  <a:ext uri="{FF2B5EF4-FFF2-40B4-BE49-F238E27FC236}">
                    <a16:creationId xmlns:a16="http://schemas.microsoft.com/office/drawing/2014/main" id="{248A34E5-A524-E55C-2118-78E0600653E4}"/>
                  </a:ext>
                </a:extLst>
              </p:cNvPr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272;p38">
                <a:extLst>
                  <a:ext uri="{FF2B5EF4-FFF2-40B4-BE49-F238E27FC236}">
                    <a16:creationId xmlns:a16="http://schemas.microsoft.com/office/drawing/2014/main" id="{52A5A5FC-FC6F-97EA-4A06-437C6CAAA4F6}"/>
                  </a:ext>
                </a:extLst>
              </p:cNvPr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273;p38">
                <a:extLst>
                  <a:ext uri="{FF2B5EF4-FFF2-40B4-BE49-F238E27FC236}">
                    <a16:creationId xmlns:a16="http://schemas.microsoft.com/office/drawing/2014/main" id="{9B4AAE65-297E-2FB1-BA71-B9A31FCA9449}"/>
                  </a:ext>
                </a:extLst>
              </p:cNvPr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274;p38">
                <a:extLst>
                  <a:ext uri="{FF2B5EF4-FFF2-40B4-BE49-F238E27FC236}">
                    <a16:creationId xmlns:a16="http://schemas.microsoft.com/office/drawing/2014/main" id="{0DFD14CC-C7B1-CB5C-36EA-58EEBF24906C}"/>
                  </a:ext>
                </a:extLst>
              </p:cNvPr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275;p38">
                <a:extLst>
                  <a:ext uri="{FF2B5EF4-FFF2-40B4-BE49-F238E27FC236}">
                    <a16:creationId xmlns:a16="http://schemas.microsoft.com/office/drawing/2014/main" id="{BC9391DC-0F92-671E-7125-21AF496BE81D}"/>
                  </a:ext>
                </a:extLst>
              </p:cNvPr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276;p38">
                <a:extLst>
                  <a:ext uri="{FF2B5EF4-FFF2-40B4-BE49-F238E27FC236}">
                    <a16:creationId xmlns:a16="http://schemas.microsoft.com/office/drawing/2014/main" id="{5F326AF9-2FE7-D755-D48C-8D6613F5FD64}"/>
                  </a:ext>
                </a:extLst>
              </p:cNvPr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277;p38">
                <a:extLst>
                  <a:ext uri="{FF2B5EF4-FFF2-40B4-BE49-F238E27FC236}">
                    <a16:creationId xmlns:a16="http://schemas.microsoft.com/office/drawing/2014/main" id="{AB2EBBEB-A82C-7105-34C9-3574B87E894A}"/>
                  </a:ext>
                </a:extLst>
              </p:cNvPr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278;p38">
                <a:extLst>
                  <a:ext uri="{FF2B5EF4-FFF2-40B4-BE49-F238E27FC236}">
                    <a16:creationId xmlns:a16="http://schemas.microsoft.com/office/drawing/2014/main" id="{CF548D78-E76A-3C52-9A5C-816F6DBB3DE3}"/>
                  </a:ext>
                </a:extLst>
              </p:cNvPr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279;p38">
                <a:extLst>
                  <a:ext uri="{FF2B5EF4-FFF2-40B4-BE49-F238E27FC236}">
                    <a16:creationId xmlns:a16="http://schemas.microsoft.com/office/drawing/2014/main" id="{A13F1367-6F5B-5A9A-E503-B53B9FF56B13}"/>
                  </a:ext>
                </a:extLst>
              </p:cNvPr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280;p38">
                <a:extLst>
                  <a:ext uri="{FF2B5EF4-FFF2-40B4-BE49-F238E27FC236}">
                    <a16:creationId xmlns:a16="http://schemas.microsoft.com/office/drawing/2014/main" id="{BF8FD693-3AB7-A215-342B-AFA5F23974D9}"/>
                  </a:ext>
                </a:extLst>
              </p:cNvPr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281;p38">
                <a:extLst>
                  <a:ext uri="{FF2B5EF4-FFF2-40B4-BE49-F238E27FC236}">
                    <a16:creationId xmlns:a16="http://schemas.microsoft.com/office/drawing/2014/main" id="{0BAF4478-DC1F-30FC-6E74-835E45394448}"/>
                  </a:ext>
                </a:extLst>
              </p:cNvPr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282;p38">
                <a:extLst>
                  <a:ext uri="{FF2B5EF4-FFF2-40B4-BE49-F238E27FC236}">
                    <a16:creationId xmlns:a16="http://schemas.microsoft.com/office/drawing/2014/main" id="{FA3B82F3-69BE-ADD2-FCE5-60969538E960}"/>
                  </a:ext>
                </a:extLst>
              </p:cNvPr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283;p38">
                <a:extLst>
                  <a:ext uri="{FF2B5EF4-FFF2-40B4-BE49-F238E27FC236}">
                    <a16:creationId xmlns:a16="http://schemas.microsoft.com/office/drawing/2014/main" id="{05457FEF-EA70-2F33-5AEF-09FC2FA42F8B}"/>
                  </a:ext>
                </a:extLst>
              </p:cNvPr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284;p38">
                <a:extLst>
                  <a:ext uri="{FF2B5EF4-FFF2-40B4-BE49-F238E27FC236}">
                    <a16:creationId xmlns:a16="http://schemas.microsoft.com/office/drawing/2014/main" id="{AB11058A-E0AB-F0DA-4C81-F194652405B8}"/>
                  </a:ext>
                </a:extLst>
              </p:cNvPr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285;p38">
                <a:extLst>
                  <a:ext uri="{FF2B5EF4-FFF2-40B4-BE49-F238E27FC236}">
                    <a16:creationId xmlns:a16="http://schemas.microsoft.com/office/drawing/2014/main" id="{2081B0ED-F4D3-B39C-A64D-AF61D3F8F744}"/>
                  </a:ext>
                </a:extLst>
              </p:cNvPr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286;p38">
                <a:extLst>
                  <a:ext uri="{FF2B5EF4-FFF2-40B4-BE49-F238E27FC236}">
                    <a16:creationId xmlns:a16="http://schemas.microsoft.com/office/drawing/2014/main" id="{F3888868-C099-92DE-B40E-90E994E84DA9}"/>
                  </a:ext>
                </a:extLst>
              </p:cNvPr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287;p38">
                <a:extLst>
                  <a:ext uri="{FF2B5EF4-FFF2-40B4-BE49-F238E27FC236}">
                    <a16:creationId xmlns:a16="http://schemas.microsoft.com/office/drawing/2014/main" id="{FE107403-45A5-DA62-8EC6-635B40A5DFCF}"/>
                  </a:ext>
                </a:extLst>
              </p:cNvPr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288;p38">
                <a:extLst>
                  <a:ext uri="{FF2B5EF4-FFF2-40B4-BE49-F238E27FC236}">
                    <a16:creationId xmlns:a16="http://schemas.microsoft.com/office/drawing/2014/main" id="{4F51A464-00FC-3E1E-3DB2-EE21E4CB428E}"/>
                  </a:ext>
                </a:extLst>
              </p:cNvPr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289;p38">
                <a:extLst>
                  <a:ext uri="{FF2B5EF4-FFF2-40B4-BE49-F238E27FC236}">
                    <a16:creationId xmlns:a16="http://schemas.microsoft.com/office/drawing/2014/main" id="{A2A4604D-1A95-2DF4-45A8-061923601684}"/>
                  </a:ext>
                </a:extLst>
              </p:cNvPr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290;p38">
                <a:extLst>
                  <a:ext uri="{FF2B5EF4-FFF2-40B4-BE49-F238E27FC236}">
                    <a16:creationId xmlns:a16="http://schemas.microsoft.com/office/drawing/2014/main" id="{62E4BAE8-CDA6-7154-E4C5-9DBDE57B008A}"/>
                  </a:ext>
                </a:extLst>
              </p:cNvPr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291;p38">
                <a:extLst>
                  <a:ext uri="{FF2B5EF4-FFF2-40B4-BE49-F238E27FC236}">
                    <a16:creationId xmlns:a16="http://schemas.microsoft.com/office/drawing/2014/main" id="{745E065B-3642-2C9B-67F4-25D7CE86358E}"/>
                  </a:ext>
                </a:extLst>
              </p:cNvPr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292;p38">
                <a:extLst>
                  <a:ext uri="{FF2B5EF4-FFF2-40B4-BE49-F238E27FC236}">
                    <a16:creationId xmlns:a16="http://schemas.microsoft.com/office/drawing/2014/main" id="{280ABBFE-A13C-03E3-44B1-A39531775123}"/>
                  </a:ext>
                </a:extLst>
              </p:cNvPr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293;p38">
                <a:extLst>
                  <a:ext uri="{FF2B5EF4-FFF2-40B4-BE49-F238E27FC236}">
                    <a16:creationId xmlns:a16="http://schemas.microsoft.com/office/drawing/2014/main" id="{249369D8-C7BD-8718-4D30-26999EE6F095}"/>
                  </a:ext>
                </a:extLst>
              </p:cNvPr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294;p38">
                <a:extLst>
                  <a:ext uri="{FF2B5EF4-FFF2-40B4-BE49-F238E27FC236}">
                    <a16:creationId xmlns:a16="http://schemas.microsoft.com/office/drawing/2014/main" id="{70B31E49-20B3-DDC1-C7F4-E8DFAB3133FE}"/>
                  </a:ext>
                </a:extLst>
              </p:cNvPr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295;p38">
                <a:extLst>
                  <a:ext uri="{FF2B5EF4-FFF2-40B4-BE49-F238E27FC236}">
                    <a16:creationId xmlns:a16="http://schemas.microsoft.com/office/drawing/2014/main" id="{00DE3892-1099-CF80-AB1B-803F6DBDE4A0}"/>
                  </a:ext>
                </a:extLst>
              </p:cNvPr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296;p38">
                <a:extLst>
                  <a:ext uri="{FF2B5EF4-FFF2-40B4-BE49-F238E27FC236}">
                    <a16:creationId xmlns:a16="http://schemas.microsoft.com/office/drawing/2014/main" id="{72DFE3DD-D10A-25BF-FC67-EEF712912ACB}"/>
                  </a:ext>
                </a:extLst>
              </p:cNvPr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297;p38">
                <a:extLst>
                  <a:ext uri="{FF2B5EF4-FFF2-40B4-BE49-F238E27FC236}">
                    <a16:creationId xmlns:a16="http://schemas.microsoft.com/office/drawing/2014/main" id="{44A9AE2E-D67A-1823-8496-4C60CDAB20F7}"/>
                  </a:ext>
                </a:extLst>
              </p:cNvPr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298;p38">
                <a:extLst>
                  <a:ext uri="{FF2B5EF4-FFF2-40B4-BE49-F238E27FC236}">
                    <a16:creationId xmlns:a16="http://schemas.microsoft.com/office/drawing/2014/main" id="{6DFF4551-8C70-42E8-9C28-AB1B92FF8EBB}"/>
                  </a:ext>
                </a:extLst>
              </p:cNvPr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299;p38">
                <a:extLst>
                  <a:ext uri="{FF2B5EF4-FFF2-40B4-BE49-F238E27FC236}">
                    <a16:creationId xmlns:a16="http://schemas.microsoft.com/office/drawing/2014/main" id="{79BE8227-6B15-84AE-CF21-FB4BFAC90054}"/>
                  </a:ext>
                </a:extLst>
              </p:cNvPr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300;p38">
                <a:extLst>
                  <a:ext uri="{FF2B5EF4-FFF2-40B4-BE49-F238E27FC236}">
                    <a16:creationId xmlns:a16="http://schemas.microsoft.com/office/drawing/2014/main" id="{7359BC51-09E7-2F88-051F-D2452E9AC8C6}"/>
                  </a:ext>
                </a:extLst>
              </p:cNvPr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301;p38">
                <a:extLst>
                  <a:ext uri="{FF2B5EF4-FFF2-40B4-BE49-F238E27FC236}">
                    <a16:creationId xmlns:a16="http://schemas.microsoft.com/office/drawing/2014/main" id="{6F838AB9-5192-1737-EFFC-108FDD6F4302}"/>
                  </a:ext>
                </a:extLst>
              </p:cNvPr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302;p38">
                <a:extLst>
                  <a:ext uri="{FF2B5EF4-FFF2-40B4-BE49-F238E27FC236}">
                    <a16:creationId xmlns:a16="http://schemas.microsoft.com/office/drawing/2014/main" id="{9A29EBC3-C7EF-0FD4-76E4-8B6DF660C3C0}"/>
                  </a:ext>
                </a:extLst>
              </p:cNvPr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303;p38">
                <a:extLst>
                  <a:ext uri="{FF2B5EF4-FFF2-40B4-BE49-F238E27FC236}">
                    <a16:creationId xmlns:a16="http://schemas.microsoft.com/office/drawing/2014/main" id="{A564303C-4994-0126-8084-5C388013C647}"/>
                  </a:ext>
                </a:extLst>
              </p:cNvPr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304;p38">
                <a:extLst>
                  <a:ext uri="{FF2B5EF4-FFF2-40B4-BE49-F238E27FC236}">
                    <a16:creationId xmlns:a16="http://schemas.microsoft.com/office/drawing/2014/main" id="{7F82A3A8-C1C7-2F2A-7012-84CE6B0C7E29}"/>
                  </a:ext>
                </a:extLst>
              </p:cNvPr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305;p38">
                <a:extLst>
                  <a:ext uri="{FF2B5EF4-FFF2-40B4-BE49-F238E27FC236}">
                    <a16:creationId xmlns:a16="http://schemas.microsoft.com/office/drawing/2014/main" id="{9B48AE25-A2DB-0EC9-7B7D-4A588F9A8E81}"/>
                  </a:ext>
                </a:extLst>
              </p:cNvPr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306;p38">
                <a:extLst>
                  <a:ext uri="{FF2B5EF4-FFF2-40B4-BE49-F238E27FC236}">
                    <a16:creationId xmlns:a16="http://schemas.microsoft.com/office/drawing/2014/main" id="{D495E1B4-435F-27D3-DE37-1C604F36D95D}"/>
                  </a:ext>
                </a:extLst>
              </p:cNvPr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307;p38">
                <a:extLst>
                  <a:ext uri="{FF2B5EF4-FFF2-40B4-BE49-F238E27FC236}">
                    <a16:creationId xmlns:a16="http://schemas.microsoft.com/office/drawing/2014/main" id="{AC0A29C1-99BF-CFC1-B0AD-5A8055DF0943}"/>
                  </a:ext>
                </a:extLst>
              </p:cNvPr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308;p38">
                <a:extLst>
                  <a:ext uri="{FF2B5EF4-FFF2-40B4-BE49-F238E27FC236}">
                    <a16:creationId xmlns:a16="http://schemas.microsoft.com/office/drawing/2014/main" id="{F0901998-4113-0757-8861-95798019C6FC}"/>
                  </a:ext>
                </a:extLst>
              </p:cNvPr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309;p38">
                <a:extLst>
                  <a:ext uri="{FF2B5EF4-FFF2-40B4-BE49-F238E27FC236}">
                    <a16:creationId xmlns:a16="http://schemas.microsoft.com/office/drawing/2014/main" id="{A60EE906-8D88-9BEA-8C96-870C846DA5F4}"/>
                  </a:ext>
                </a:extLst>
              </p:cNvPr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310;p38">
                <a:extLst>
                  <a:ext uri="{FF2B5EF4-FFF2-40B4-BE49-F238E27FC236}">
                    <a16:creationId xmlns:a16="http://schemas.microsoft.com/office/drawing/2014/main" id="{4C3955D1-AC84-81B5-4365-FAE6744A3168}"/>
                  </a:ext>
                </a:extLst>
              </p:cNvPr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311;p38">
                <a:extLst>
                  <a:ext uri="{FF2B5EF4-FFF2-40B4-BE49-F238E27FC236}">
                    <a16:creationId xmlns:a16="http://schemas.microsoft.com/office/drawing/2014/main" id="{E839B908-94D6-EA36-1F9C-A3AA353E6E71}"/>
                  </a:ext>
                </a:extLst>
              </p:cNvPr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312;p38">
                <a:extLst>
                  <a:ext uri="{FF2B5EF4-FFF2-40B4-BE49-F238E27FC236}">
                    <a16:creationId xmlns:a16="http://schemas.microsoft.com/office/drawing/2014/main" id="{3CB86F3C-D6E9-C1AB-8B67-19A623AF2736}"/>
                  </a:ext>
                </a:extLst>
              </p:cNvPr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313;p38">
                <a:extLst>
                  <a:ext uri="{FF2B5EF4-FFF2-40B4-BE49-F238E27FC236}">
                    <a16:creationId xmlns:a16="http://schemas.microsoft.com/office/drawing/2014/main" id="{E52E6547-4BD0-D310-D3D5-F97C023F5FAE}"/>
                  </a:ext>
                </a:extLst>
              </p:cNvPr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314;p38">
                <a:extLst>
                  <a:ext uri="{FF2B5EF4-FFF2-40B4-BE49-F238E27FC236}">
                    <a16:creationId xmlns:a16="http://schemas.microsoft.com/office/drawing/2014/main" id="{DC1774A1-3939-4F9F-44AB-1764BCD48BBC}"/>
                  </a:ext>
                </a:extLst>
              </p:cNvPr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315;p38">
                <a:extLst>
                  <a:ext uri="{FF2B5EF4-FFF2-40B4-BE49-F238E27FC236}">
                    <a16:creationId xmlns:a16="http://schemas.microsoft.com/office/drawing/2014/main" id="{FBF1DC99-1661-53F1-909A-047768786CE5}"/>
                  </a:ext>
                </a:extLst>
              </p:cNvPr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316;p38">
                <a:extLst>
                  <a:ext uri="{FF2B5EF4-FFF2-40B4-BE49-F238E27FC236}">
                    <a16:creationId xmlns:a16="http://schemas.microsoft.com/office/drawing/2014/main" id="{4981A2F9-81C7-E261-7AB9-706AF2F5CE27}"/>
                  </a:ext>
                </a:extLst>
              </p:cNvPr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317;p38">
                <a:extLst>
                  <a:ext uri="{FF2B5EF4-FFF2-40B4-BE49-F238E27FC236}">
                    <a16:creationId xmlns:a16="http://schemas.microsoft.com/office/drawing/2014/main" id="{CF8ECAE9-8054-96A4-165B-D5D337626DD0}"/>
                  </a:ext>
                </a:extLst>
              </p:cNvPr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318;p38">
                <a:extLst>
                  <a:ext uri="{FF2B5EF4-FFF2-40B4-BE49-F238E27FC236}">
                    <a16:creationId xmlns:a16="http://schemas.microsoft.com/office/drawing/2014/main" id="{930AC6EF-C8E0-1516-71DA-396E283E9378}"/>
                  </a:ext>
                </a:extLst>
              </p:cNvPr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319;p38">
                <a:extLst>
                  <a:ext uri="{FF2B5EF4-FFF2-40B4-BE49-F238E27FC236}">
                    <a16:creationId xmlns:a16="http://schemas.microsoft.com/office/drawing/2014/main" id="{24701DBD-4106-1272-8448-659AB9912564}"/>
                  </a:ext>
                </a:extLst>
              </p:cNvPr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320;p38">
                <a:extLst>
                  <a:ext uri="{FF2B5EF4-FFF2-40B4-BE49-F238E27FC236}">
                    <a16:creationId xmlns:a16="http://schemas.microsoft.com/office/drawing/2014/main" id="{589315BF-97F7-9597-2E9A-C4FDA305DEBA}"/>
                  </a:ext>
                </a:extLst>
              </p:cNvPr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321;p38">
                <a:extLst>
                  <a:ext uri="{FF2B5EF4-FFF2-40B4-BE49-F238E27FC236}">
                    <a16:creationId xmlns:a16="http://schemas.microsoft.com/office/drawing/2014/main" id="{6178AF2E-A170-C11E-2CDB-E68A3D0E5CAA}"/>
                  </a:ext>
                </a:extLst>
              </p:cNvPr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322;p38">
                <a:extLst>
                  <a:ext uri="{FF2B5EF4-FFF2-40B4-BE49-F238E27FC236}">
                    <a16:creationId xmlns:a16="http://schemas.microsoft.com/office/drawing/2014/main" id="{E0AC0758-977B-2BA4-2EE1-71B199ED4961}"/>
                  </a:ext>
                </a:extLst>
              </p:cNvPr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323;p38">
                <a:extLst>
                  <a:ext uri="{FF2B5EF4-FFF2-40B4-BE49-F238E27FC236}">
                    <a16:creationId xmlns:a16="http://schemas.microsoft.com/office/drawing/2014/main" id="{90F55A57-3DDB-6123-F6D8-1775EE0E14F6}"/>
                  </a:ext>
                </a:extLst>
              </p:cNvPr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324;p38">
                <a:extLst>
                  <a:ext uri="{FF2B5EF4-FFF2-40B4-BE49-F238E27FC236}">
                    <a16:creationId xmlns:a16="http://schemas.microsoft.com/office/drawing/2014/main" id="{A1821414-5275-3A2B-C0EF-D609964D03D6}"/>
                  </a:ext>
                </a:extLst>
              </p:cNvPr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325;p38">
                <a:extLst>
                  <a:ext uri="{FF2B5EF4-FFF2-40B4-BE49-F238E27FC236}">
                    <a16:creationId xmlns:a16="http://schemas.microsoft.com/office/drawing/2014/main" id="{D6547662-F860-603D-494E-A1B8D9687BC1}"/>
                  </a:ext>
                </a:extLst>
              </p:cNvPr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326;p38">
                <a:extLst>
                  <a:ext uri="{FF2B5EF4-FFF2-40B4-BE49-F238E27FC236}">
                    <a16:creationId xmlns:a16="http://schemas.microsoft.com/office/drawing/2014/main" id="{01528FE6-A1F7-9424-B1D1-550182D0E0E8}"/>
                  </a:ext>
                </a:extLst>
              </p:cNvPr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327;p38">
                <a:extLst>
                  <a:ext uri="{FF2B5EF4-FFF2-40B4-BE49-F238E27FC236}">
                    <a16:creationId xmlns:a16="http://schemas.microsoft.com/office/drawing/2014/main" id="{DF5DEE75-AD61-73D0-549C-42EC14C6FB0D}"/>
                  </a:ext>
                </a:extLst>
              </p:cNvPr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328;p38">
                <a:extLst>
                  <a:ext uri="{FF2B5EF4-FFF2-40B4-BE49-F238E27FC236}">
                    <a16:creationId xmlns:a16="http://schemas.microsoft.com/office/drawing/2014/main" id="{1DE26E7A-DCBF-3CF1-2E5E-C59D20C9F57C}"/>
                  </a:ext>
                </a:extLst>
              </p:cNvPr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329;p38">
                <a:extLst>
                  <a:ext uri="{FF2B5EF4-FFF2-40B4-BE49-F238E27FC236}">
                    <a16:creationId xmlns:a16="http://schemas.microsoft.com/office/drawing/2014/main" id="{37E17DB6-DC31-1C76-B06F-1DBD2CA470DA}"/>
                  </a:ext>
                </a:extLst>
              </p:cNvPr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330;p38">
                <a:extLst>
                  <a:ext uri="{FF2B5EF4-FFF2-40B4-BE49-F238E27FC236}">
                    <a16:creationId xmlns:a16="http://schemas.microsoft.com/office/drawing/2014/main" id="{DC92A45E-A6F2-8006-8112-8EC75365ACD9}"/>
                  </a:ext>
                </a:extLst>
              </p:cNvPr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331;p38">
                <a:extLst>
                  <a:ext uri="{FF2B5EF4-FFF2-40B4-BE49-F238E27FC236}">
                    <a16:creationId xmlns:a16="http://schemas.microsoft.com/office/drawing/2014/main" id="{053961C7-B549-804B-FB1E-2C27EC6FFE14}"/>
                  </a:ext>
                </a:extLst>
              </p:cNvPr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1332;p38">
                <a:extLst>
                  <a:ext uri="{FF2B5EF4-FFF2-40B4-BE49-F238E27FC236}">
                    <a16:creationId xmlns:a16="http://schemas.microsoft.com/office/drawing/2014/main" id="{04B134CF-B7C0-4138-CA90-D71DA611262B}"/>
                  </a:ext>
                </a:extLst>
              </p:cNvPr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333;p38">
                <a:extLst>
                  <a:ext uri="{FF2B5EF4-FFF2-40B4-BE49-F238E27FC236}">
                    <a16:creationId xmlns:a16="http://schemas.microsoft.com/office/drawing/2014/main" id="{F088F2C4-8846-A2A0-694C-264264610BC0}"/>
                  </a:ext>
                </a:extLst>
              </p:cNvPr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1334;p38">
                <a:extLst>
                  <a:ext uri="{FF2B5EF4-FFF2-40B4-BE49-F238E27FC236}">
                    <a16:creationId xmlns:a16="http://schemas.microsoft.com/office/drawing/2014/main" id="{698DBB7C-C5F8-9409-7171-19879702498D}"/>
                  </a:ext>
                </a:extLst>
              </p:cNvPr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335;p38">
                <a:extLst>
                  <a:ext uri="{FF2B5EF4-FFF2-40B4-BE49-F238E27FC236}">
                    <a16:creationId xmlns:a16="http://schemas.microsoft.com/office/drawing/2014/main" id="{692BE8BB-8723-CAF2-B118-DFFCBA626F58}"/>
                  </a:ext>
                </a:extLst>
              </p:cNvPr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336;p38">
                <a:extLst>
                  <a:ext uri="{FF2B5EF4-FFF2-40B4-BE49-F238E27FC236}">
                    <a16:creationId xmlns:a16="http://schemas.microsoft.com/office/drawing/2014/main" id="{E10D6385-698B-E8EC-CF38-F5397816E68A}"/>
                  </a:ext>
                </a:extLst>
              </p:cNvPr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337;p38">
                <a:extLst>
                  <a:ext uri="{FF2B5EF4-FFF2-40B4-BE49-F238E27FC236}">
                    <a16:creationId xmlns:a16="http://schemas.microsoft.com/office/drawing/2014/main" id="{2A590613-3C81-B50B-C962-80FAFB37D3E1}"/>
                  </a:ext>
                </a:extLst>
              </p:cNvPr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338;p38">
                <a:extLst>
                  <a:ext uri="{FF2B5EF4-FFF2-40B4-BE49-F238E27FC236}">
                    <a16:creationId xmlns:a16="http://schemas.microsoft.com/office/drawing/2014/main" id="{465BE427-ED39-0038-9753-7DCAF377A4AE}"/>
                  </a:ext>
                </a:extLst>
              </p:cNvPr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339;p38">
                <a:extLst>
                  <a:ext uri="{FF2B5EF4-FFF2-40B4-BE49-F238E27FC236}">
                    <a16:creationId xmlns:a16="http://schemas.microsoft.com/office/drawing/2014/main" id="{979C1D21-FFFD-99E9-E781-FA001EF7AB4D}"/>
                  </a:ext>
                </a:extLst>
              </p:cNvPr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340;p38">
                <a:extLst>
                  <a:ext uri="{FF2B5EF4-FFF2-40B4-BE49-F238E27FC236}">
                    <a16:creationId xmlns:a16="http://schemas.microsoft.com/office/drawing/2014/main" id="{827489BE-9510-1E15-D11D-D36A110159F9}"/>
                  </a:ext>
                </a:extLst>
              </p:cNvPr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341;p38">
                <a:extLst>
                  <a:ext uri="{FF2B5EF4-FFF2-40B4-BE49-F238E27FC236}">
                    <a16:creationId xmlns:a16="http://schemas.microsoft.com/office/drawing/2014/main" id="{EE3F318D-D07D-6486-6DE6-4D906C04C6D9}"/>
                  </a:ext>
                </a:extLst>
              </p:cNvPr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342;p38">
                <a:extLst>
                  <a:ext uri="{FF2B5EF4-FFF2-40B4-BE49-F238E27FC236}">
                    <a16:creationId xmlns:a16="http://schemas.microsoft.com/office/drawing/2014/main" id="{80244619-2E6B-E3F8-F9E0-2226FFCEF3B6}"/>
                  </a:ext>
                </a:extLst>
              </p:cNvPr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343;p38">
                <a:extLst>
                  <a:ext uri="{FF2B5EF4-FFF2-40B4-BE49-F238E27FC236}">
                    <a16:creationId xmlns:a16="http://schemas.microsoft.com/office/drawing/2014/main" id="{7C46FD3F-1A7B-488F-D1A7-1AF75DB9F3D5}"/>
                  </a:ext>
                </a:extLst>
              </p:cNvPr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344;p38">
                <a:extLst>
                  <a:ext uri="{FF2B5EF4-FFF2-40B4-BE49-F238E27FC236}">
                    <a16:creationId xmlns:a16="http://schemas.microsoft.com/office/drawing/2014/main" id="{22CABE50-C019-0297-F247-FEC41518CA0F}"/>
                  </a:ext>
                </a:extLst>
              </p:cNvPr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345;p38">
                <a:extLst>
                  <a:ext uri="{FF2B5EF4-FFF2-40B4-BE49-F238E27FC236}">
                    <a16:creationId xmlns:a16="http://schemas.microsoft.com/office/drawing/2014/main" id="{C2B71124-85AB-5E44-6A67-0EFA4FC21A5C}"/>
                  </a:ext>
                </a:extLst>
              </p:cNvPr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346;p38">
                <a:extLst>
                  <a:ext uri="{FF2B5EF4-FFF2-40B4-BE49-F238E27FC236}">
                    <a16:creationId xmlns:a16="http://schemas.microsoft.com/office/drawing/2014/main" id="{3A6CCE80-BD89-BAFC-6C69-3AD37F8BC6C2}"/>
                  </a:ext>
                </a:extLst>
              </p:cNvPr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347;p38">
                <a:extLst>
                  <a:ext uri="{FF2B5EF4-FFF2-40B4-BE49-F238E27FC236}">
                    <a16:creationId xmlns:a16="http://schemas.microsoft.com/office/drawing/2014/main" id="{6E6664FF-04A2-38FE-0291-C94E41019FD8}"/>
                  </a:ext>
                </a:extLst>
              </p:cNvPr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348;p38">
                <a:extLst>
                  <a:ext uri="{FF2B5EF4-FFF2-40B4-BE49-F238E27FC236}">
                    <a16:creationId xmlns:a16="http://schemas.microsoft.com/office/drawing/2014/main" id="{C2D9875B-3A09-A124-7E20-B883F3C9CFC4}"/>
                  </a:ext>
                </a:extLst>
              </p:cNvPr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349;p38">
                <a:extLst>
                  <a:ext uri="{FF2B5EF4-FFF2-40B4-BE49-F238E27FC236}">
                    <a16:creationId xmlns:a16="http://schemas.microsoft.com/office/drawing/2014/main" id="{FBA941CA-2BE6-47B8-E258-261342FE2DE3}"/>
                  </a:ext>
                </a:extLst>
              </p:cNvPr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350;p38">
                <a:extLst>
                  <a:ext uri="{FF2B5EF4-FFF2-40B4-BE49-F238E27FC236}">
                    <a16:creationId xmlns:a16="http://schemas.microsoft.com/office/drawing/2014/main" id="{B4B805A7-24BB-879F-59F9-8FDAEB59B857}"/>
                  </a:ext>
                </a:extLst>
              </p:cNvPr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351;p38">
                <a:extLst>
                  <a:ext uri="{FF2B5EF4-FFF2-40B4-BE49-F238E27FC236}">
                    <a16:creationId xmlns:a16="http://schemas.microsoft.com/office/drawing/2014/main" id="{D6E1C87C-8F2F-7EC5-10E4-94CCE9226539}"/>
                  </a:ext>
                </a:extLst>
              </p:cNvPr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352;p38">
                <a:extLst>
                  <a:ext uri="{FF2B5EF4-FFF2-40B4-BE49-F238E27FC236}">
                    <a16:creationId xmlns:a16="http://schemas.microsoft.com/office/drawing/2014/main" id="{633D2A27-A400-5796-1727-F2A5F2DA3F9B}"/>
                  </a:ext>
                </a:extLst>
              </p:cNvPr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353;p38">
                <a:extLst>
                  <a:ext uri="{FF2B5EF4-FFF2-40B4-BE49-F238E27FC236}">
                    <a16:creationId xmlns:a16="http://schemas.microsoft.com/office/drawing/2014/main" id="{DA5BD54D-37E9-4973-07D1-9023D98C0696}"/>
                  </a:ext>
                </a:extLst>
              </p:cNvPr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354;p38">
                <a:extLst>
                  <a:ext uri="{FF2B5EF4-FFF2-40B4-BE49-F238E27FC236}">
                    <a16:creationId xmlns:a16="http://schemas.microsoft.com/office/drawing/2014/main" id="{D387E885-75FA-EFDC-BB1A-D817D527E072}"/>
                  </a:ext>
                </a:extLst>
              </p:cNvPr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355;p38">
                <a:extLst>
                  <a:ext uri="{FF2B5EF4-FFF2-40B4-BE49-F238E27FC236}">
                    <a16:creationId xmlns:a16="http://schemas.microsoft.com/office/drawing/2014/main" id="{66888FFE-65DD-B115-4841-CA15B8F52717}"/>
                  </a:ext>
                </a:extLst>
              </p:cNvPr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356;p38">
                <a:extLst>
                  <a:ext uri="{FF2B5EF4-FFF2-40B4-BE49-F238E27FC236}">
                    <a16:creationId xmlns:a16="http://schemas.microsoft.com/office/drawing/2014/main" id="{3A9E0CA5-87FE-6FE4-48F0-D61BE01EE2BC}"/>
                  </a:ext>
                </a:extLst>
              </p:cNvPr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357;p38">
                <a:extLst>
                  <a:ext uri="{FF2B5EF4-FFF2-40B4-BE49-F238E27FC236}">
                    <a16:creationId xmlns:a16="http://schemas.microsoft.com/office/drawing/2014/main" id="{CB27D761-BBF3-A5D3-887D-C5D05374E8B9}"/>
                  </a:ext>
                </a:extLst>
              </p:cNvPr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358;p38">
                <a:extLst>
                  <a:ext uri="{FF2B5EF4-FFF2-40B4-BE49-F238E27FC236}">
                    <a16:creationId xmlns:a16="http://schemas.microsoft.com/office/drawing/2014/main" id="{A33BE077-F241-5595-2EB4-B1EDAFB2116E}"/>
                  </a:ext>
                </a:extLst>
              </p:cNvPr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359;p38">
                <a:extLst>
                  <a:ext uri="{FF2B5EF4-FFF2-40B4-BE49-F238E27FC236}">
                    <a16:creationId xmlns:a16="http://schemas.microsoft.com/office/drawing/2014/main" id="{0EE93B9A-BFBD-C0BF-125D-BB5F2F9ED631}"/>
                  </a:ext>
                </a:extLst>
              </p:cNvPr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360;p38">
                <a:extLst>
                  <a:ext uri="{FF2B5EF4-FFF2-40B4-BE49-F238E27FC236}">
                    <a16:creationId xmlns:a16="http://schemas.microsoft.com/office/drawing/2014/main" id="{869CED1F-6099-5FE4-B35C-ED610B7B99E9}"/>
                  </a:ext>
                </a:extLst>
              </p:cNvPr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361;p38">
                <a:extLst>
                  <a:ext uri="{FF2B5EF4-FFF2-40B4-BE49-F238E27FC236}">
                    <a16:creationId xmlns:a16="http://schemas.microsoft.com/office/drawing/2014/main" id="{426808E6-8893-E20F-48C8-67CCD162C7B2}"/>
                  </a:ext>
                </a:extLst>
              </p:cNvPr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362;p38">
                <a:extLst>
                  <a:ext uri="{FF2B5EF4-FFF2-40B4-BE49-F238E27FC236}">
                    <a16:creationId xmlns:a16="http://schemas.microsoft.com/office/drawing/2014/main" id="{8AC1DF03-B946-7372-E576-0973B8ECF238}"/>
                  </a:ext>
                </a:extLst>
              </p:cNvPr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363;p38">
                <a:extLst>
                  <a:ext uri="{FF2B5EF4-FFF2-40B4-BE49-F238E27FC236}">
                    <a16:creationId xmlns:a16="http://schemas.microsoft.com/office/drawing/2014/main" id="{D8ACE2FF-CBC1-CB8A-F898-719B7CCBC820}"/>
                  </a:ext>
                </a:extLst>
              </p:cNvPr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364;p38">
                <a:extLst>
                  <a:ext uri="{FF2B5EF4-FFF2-40B4-BE49-F238E27FC236}">
                    <a16:creationId xmlns:a16="http://schemas.microsoft.com/office/drawing/2014/main" id="{530B67B8-1984-1699-3D02-874630994023}"/>
                  </a:ext>
                </a:extLst>
              </p:cNvPr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365;p38">
                <a:extLst>
                  <a:ext uri="{FF2B5EF4-FFF2-40B4-BE49-F238E27FC236}">
                    <a16:creationId xmlns:a16="http://schemas.microsoft.com/office/drawing/2014/main" id="{582A133B-9F08-B566-A20D-FC8DABCBB586}"/>
                  </a:ext>
                </a:extLst>
              </p:cNvPr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366;p38">
                <a:extLst>
                  <a:ext uri="{FF2B5EF4-FFF2-40B4-BE49-F238E27FC236}">
                    <a16:creationId xmlns:a16="http://schemas.microsoft.com/office/drawing/2014/main" id="{15F0B129-2399-6F94-30EF-84D9A029CD15}"/>
                  </a:ext>
                </a:extLst>
              </p:cNvPr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367;p38">
                <a:extLst>
                  <a:ext uri="{FF2B5EF4-FFF2-40B4-BE49-F238E27FC236}">
                    <a16:creationId xmlns:a16="http://schemas.microsoft.com/office/drawing/2014/main" id="{94A1434D-30A9-5704-A625-26366173DB65}"/>
                  </a:ext>
                </a:extLst>
              </p:cNvPr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368;p38">
                <a:extLst>
                  <a:ext uri="{FF2B5EF4-FFF2-40B4-BE49-F238E27FC236}">
                    <a16:creationId xmlns:a16="http://schemas.microsoft.com/office/drawing/2014/main" id="{E11FD514-F498-7F46-F020-916BA58C1BFC}"/>
                  </a:ext>
                </a:extLst>
              </p:cNvPr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966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1"/>
          <p:cNvSpPr txBox="1">
            <a:spLocks noGrp="1"/>
          </p:cNvSpPr>
          <p:nvPr>
            <p:ph type="subTitle" idx="3"/>
          </p:nvPr>
        </p:nvSpPr>
        <p:spPr>
          <a:xfrm>
            <a:off x="3545706" y="2471837"/>
            <a:ext cx="2040661" cy="2661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Montserrat" panose="00000500000000000000" pitchFamily="2" charset="0"/>
                <a:cs typeface="Times New Roman" panose="02020603050405020304" pitchFamily="18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eople’s data </a:t>
            </a: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is generated by the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Faker</a:t>
            </a: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package in Python.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Montserrat" panose="00000500000000000000" pitchFamily="2" charset="0"/>
                <a:cs typeface="Times New Roman" panose="02020603050405020304" pitchFamily="18" charset="0"/>
              </a:rPr>
              <a:t>    T</a:t>
            </a: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he sentences about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comments</a:t>
            </a: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are generated by 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ChatGPT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38" name="Google Shape;1538;p41"/>
          <p:cNvSpPr txBox="1">
            <a:spLocks noGrp="1"/>
          </p:cNvSpPr>
          <p:nvPr>
            <p:ph type="subTitle" idx="1"/>
          </p:nvPr>
        </p:nvSpPr>
        <p:spPr>
          <a:xfrm>
            <a:off x="543167" y="2471837"/>
            <a:ext cx="2774551" cy="23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   All the data related to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subdivisions and houses </a:t>
            </a: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are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authentic</a:t>
            </a: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because they are obtained by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crawling</a:t>
            </a: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the web page of 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ZhengShun</a:t>
            </a: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property</a:t>
            </a:r>
            <a:r>
              <a:rPr lang="en-US" altLang="zh-CN" sz="16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.</a:t>
            </a:r>
            <a:endParaRPr sz="1600" dirty="0">
              <a:latin typeface="Montserrat" panose="00000500000000000000" pitchFamily="2" charset="0"/>
            </a:endParaRPr>
          </a:p>
        </p:txBody>
      </p:sp>
      <p:sp>
        <p:nvSpPr>
          <p:cNvPr id="1539" name="Google Shape;1539;p41"/>
          <p:cNvSpPr txBox="1">
            <a:spLocks noGrp="1"/>
          </p:cNvSpPr>
          <p:nvPr>
            <p:ph type="subTitle" idx="2"/>
          </p:nvPr>
        </p:nvSpPr>
        <p:spPr>
          <a:xfrm>
            <a:off x="720000" y="1996991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Crawler</a:t>
            </a:r>
            <a:endParaRPr dirty="0"/>
          </a:p>
        </p:txBody>
      </p:sp>
      <p:sp>
        <p:nvSpPr>
          <p:cNvPr id="1540" name="Google Shape;1540;p41"/>
          <p:cNvSpPr txBox="1">
            <a:spLocks noGrp="1"/>
          </p:cNvSpPr>
          <p:nvPr>
            <p:ph type="subTitle" idx="4"/>
          </p:nvPr>
        </p:nvSpPr>
        <p:spPr>
          <a:xfrm>
            <a:off x="3420057" y="1996991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Faker</a:t>
            </a:r>
            <a:endParaRPr dirty="0"/>
          </a:p>
        </p:txBody>
      </p:sp>
      <p:sp>
        <p:nvSpPr>
          <p:cNvPr id="1541" name="Google Shape;1541;p41"/>
          <p:cNvSpPr txBox="1">
            <a:spLocks noGrp="1"/>
          </p:cNvSpPr>
          <p:nvPr>
            <p:ph type="subTitle" idx="5"/>
          </p:nvPr>
        </p:nvSpPr>
        <p:spPr>
          <a:xfrm>
            <a:off x="5957648" y="2487158"/>
            <a:ext cx="2628247" cy="2065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16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Other data, such as the ID of the relationship tables are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randomly generated by Python</a:t>
            </a:r>
            <a:r>
              <a:rPr lang="en-US" altLang="zh-CN" sz="16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sz="1600" dirty="0">
              <a:latin typeface="Montserrat" panose="00000500000000000000" pitchFamily="2" charset="0"/>
            </a:endParaRPr>
          </a:p>
        </p:txBody>
      </p:sp>
      <p:sp>
        <p:nvSpPr>
          <p:cNvPr id="1542" name="Google Shape;1542;p41"/>
          <p:cNvSpPr txBox="1">
            <a:spLocks noGrp="1"/>
          </p:cNvSpPr>
          <p:nvPr>
            <p:ph type="subTitle" idx="6"/>
          </p:nvPr>
        </p:nvSpPr>
        <p:spPr>
          <a:xfrm>
            <a:off x="6120115" y="1996991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</a:t>
            </a:r>
            <a:endParaRPr dirty="0"/>
          </a:p>
        </p:txBody>
      </p:sp>
      <p:sp>
        <p:nvSpPr>
          <p:cNvPr id="1543" name="Google Shape;1543;p4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1544" name="Google Shape;1544;p41"/>
          <p:cNvSpPr/>
          <p:nvPr/>
        </p:nvSpPr>
        <p:spPr>
          <a:xfrm>
            <a:off x="1563588" y="1231929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1"/>
          <p:cNvSpPr/>
          <p:nvPr/>
        </p:nvSpPr>
        <p:spPr>
          <a:xfrm>
            <a:off x="4263588" y="1231929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1"/>
          <p:cNvSpPr/>
          <p:nvPr/>
        </p:nvSpPr>
        <p:spPr>
          <a:xfrm>
            <a:off x="6963588" y="1231929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7" name="Google Shape;1547;p41"/>
          <p:cNvGrpSpPr/>
          <p:nvPr/>
        </p:nvGrpSpPr>
        <p:grpSpPr>
          <a:xfrm>
            <a:off x="7082107" y="1376879"/>
            <a:ext cx="379802" cy="326913"/>
            <a:chOff x="5822432" y="1996038"/>
            <a:chExt cx="379802" cy="326913"/>
          </a:xfrm>
        </p:grpSpPr>
        <p:sp>
          <p:nvSpPr>
            <p:cNvPr id="1548" name="Google Shape;1548;p41"/>
            <p:cNvSpPr/>
            <p:nvPr/>
          </p:nvSpPr>
          <p:spPr>
            <a:xfrm>
              <a:off x="5827692" y="2211758"/>
              <a:ext cx="368815" cy="47648"/>
            </a:xfrm>
            <a:custGeom>
              <a:avLst/>
              <a:gdLst/>
              <a:ahLst/>
              <a:cxnLst/>
              <a:rect l="l" t="t" r="r" b="b"/>
              <a:pathLst>
                <a:path w="18933" h="2446" extrusionOk="0">
                  <a:moveTo>
                    <a:pt x="0" y="0"/>
                  </a:moveTo>
                  <a:lnTo>
                    <a:pt x="0" y="1470"/>
                  </a:lnTo>
                  <a:cubicBezTo>
                    <a:pt x="0" y="2005"/>
                    <a:pt x="441" y="2445"/>
                    <a:pt x="982" y="2445"/>
                  </a:cubicBezTo>
                  <a:lnTo>
                    <a:pt x="17975" y="2445"/>
                  </a:lnTo>
                  <a:cubicBezTo>
                    <a:pt x="18492" y="2445"/>
                    <a:pt x="18933" y="2005"/>
                    <a:pt x="18933" y="1470"/>
                  </a:cubicBezTo>
                  <a:lnTo>
                    <a:pt x="18933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5827692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82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5827692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82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6163056" y="2001298"/>
              <a:ext cx="33447" cy="210481"/>
            </a:xfrm>
            <a:custGeom>
              <a:avLst/>
              <a:gdLst/>
              <a:ahLst/>
              <a:cxnLst/>
              <a:rect l="l" t="t" r="r" b="b"/>
              <a:pathLst>
                <a:path w="1717" h="10805" extrusionOk="0">
                  <a:moveTo>
                    <a:pt x="1" y="1"/>
                  </a:moveTo>
                  <a:cubicBezTo>
                    <a:pt x="518" y="1"/>
                    <a:pt x="959" y="442"/>
                    <a:pt x="959" y="982"/>
                  </a:cubicBezTo>
                  <a:lnTo>
                    <a:pt x="959" y="10804"/>
                  </a:lnTo>
                  <a:lnTo>
                    <a:pt x="1717" y="10804"/>
                  </a:lnTo>
                  <a:lnTo>
                    <a:pt x="1717" y="982"/>
                  </a:lnTo>
                  <a:cubicBezTo>
                    <a:pt x="1717" y="442"/>
                    <a:pt x="1276" y="1"/>
                    <a:pt x="759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6163056" y="2211758"/>
              <a:ext cx="33447" cy="47648"/>
            </a:xfrm>
            <a:custGeom>
              <a:avLst/>
              <a:gdLst/>
              <a:ahLst/>
              <a:cxnLst/>
              <a:rect l="l" t="t" r="r" b="b"/>
              <a:pathLst>
                <a:path w="1717" h="2446" extrusionOk="0">
                  <a:moveTo>
                    <a:pt x="959" y="0"/>
                  </a:moveTo>
                  <a:lnTo>
                    <a:pt x="959" y="1470"/>
                  </a:lnTo>
                  <a:cubicBezTo>
                    <a:pt x="959" y="2005"/>
                    <a:pt x="518" y="2445"/>
                    <a:pt x="1" y="2445"/>
                  </a:cubicBezTo>
                  <a:lnTo>
                    <a:pt x="759" y="2445"/>
                  </a:lnTo>
                  <a:cubicBezTo>
                    <a:pt x="1276" y="2445"/>
                    <a:pt x="1717" y="2005"/>
                    <a:pt x="1717" y="1470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5970362" y="2259386"/>
              <a:ext cx="83939" cy="57836"/>
            </a:xfrm>
            <a:custGeom>
              <a:avLst/>
              <a:gdLst/>
              <a:ahLst/>
              <a:cxnLst/>
              <a:rect l="l" t="t" r="r" b="b"/>
              <a:pathLst>
                <a:path w="4309" h="2969" extrusionOk="0">
                  <a:moveTo>
                    <a:pt x="294" y="0"/>
                  </a:moveTo>
                  <a:cubicBezTo>
                    <a:pt x="294" y="0"/>
                    <a:pt x="271" y="2158"/>
                    <a:pt x="0" y="2969"/>
                  </a:cubicBezTo>
                  <a:lnTo>
                    <a:pt x="4309" y="2969"/>
                  </a:lnTo>
                  <a:cubicBezTo>
                    <a:pt x="4038" y="2158"/>
                    <a:pt x="3991" y="0"/>
                    <a:pt x="3991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5975621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5975621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5851048" y="2027069"/>
              <a:ext cx="322102" cy="184709"/>
            </a:xfrm>
            <a:custGeom>
              <a:avLst/>
              <a:gdLst/>
              <a:ahLst/>
              <a:cxnLst/>
              <a:rect l="l" t="t" r="r" b="b"/>
              <a:pathLst>
                <a:path w="16535" h="9482" extrusionOk="0">
                  <a:moveTo>
                    <a:pt x="418" y="0"/>
                  </a:moveTo>
                  <a:cubicBezTo>
                    <a:pt x="194" y="0"/>
                    <a:pt x="1" y="200"/>
                    <a:pt x="1" y="418"/>
                  </a:cubicBezTo>
                  <a:lnTo>
                    <a:pt x="1" y="9481"/>
                  </a:lnTo>
                  <a:lnTo>
                    <a:pt x="16535" y="9481"/>
                  </a:lnTo>
                  <a:lnTo>
                    <a:pt x="16535" y="418"/>
                  </a:lnTo>
                  <a:cubicBezTo>
                    <a:pt x="16535" y="200"/>
                    <a:pt x="16358" y="0"/>
                    <a:pt x="16117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6150239" y="2027069"/>
              <a:ext cx="22908" cy="184709"/>
            </a:xfrm>
            <a:custGeom>
              <a:avLst/>
              <a:gdLst/>
              <a:ahLst/>
              <a:cxnLst/>
              <a:rect l="l" t="t" r="r" b="b"/>
              <a:pathLst>
                <a:path w="1176" h="9482" extrusionOk="0">
                  <a:moveTo>
                    <a:pt x="0" y="0"/>
                  </a:moveTo>
                  <a:cubicBezTo>
                    <a:pt x="241" y="0"/>
                    <a:pt x="412" y="200"/>
                    <a:pt x="412" y="418"/>
                  </a:cubicBezTo>
                  <a:lnTo>
                    <a:pt x="412" y="9481"/>
                  </a:lnTo>
                  <a:lnTo>
                    <a:pt x="1176" y="9481"/>
                  </a:lnTo>
                  <a:lnTo>
                    <a:pt x="1176" y="418"/>
                  </a:lnTo>
                  <a:cubicBezTo>
                    <a:pt x="1176" y="200"/>
                    <a:pt x="999" y="0"/>
                    <a:pt x="75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5965083" y="2051906"/>
              <a:ext cx="94030" cy="41473"/>
            </a:xfrm>
            <a:custGeom>
              <a:avLst/>
              <a:gdLst/>
              <a:ahLst/>
              <a:cxnLst/>
              <a:rect l="l" t="t" r="r" b="b"/>
              <a:pathLst>
                <a:path w="4827" h="2129" extrusionOk="0">
                  <a:moveTo>
                    <a:pt x="248" y="1"/>
                  </a:moveTo>
                  <a:cubicBezTo>
                    <a:pt x="101" y="1"/>
                    <a:pt x="1" y="101"/>
                    <a:pt x="1" y="218"/>
                  </a:cubicBezTo>
                  <a:lnTo>
                    <a:pt x="1" y="1911"/>
                  </a:lnTo>
                  <a:cubicBezTo>
                    <a:pt x="1" y="2035"/>
                    <a:pt x="101" y="2129"/>
                    <a:pt x="248" y="2129"/>
                  </a:cubicBezTo>
                  <a:lnTo>
                    <a:pt x="4603" y="2129"/>
                  </a:lnTo>
                  <a:cubicBezTo>
                    <a:pt x="4727" y="2129"/>
                    <a:pt x="4827" y="2035"/>
                    <a:pt x="4827" y="1911"/>
                  </a:cubicBezTo>
                  <a:lnTo>
                    <a:pt x="4827" y="218"/>
                  </a:lnTo>
                  <a:cubicBezTo>
                    <a:pt x="4827" y="101"/>
                    <a:pt x="4727" y="1"/>
                    <a:pt x="4603" y="1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5901656" y="2141572"/>
              <a:ext cx="94030" cy="42038"/>
            </a:xfrm>
            <a:custGeom>
              <a:avLst/>
              <a:gdLst/>
              <a:ahLst/>
              <a:cxnLst/>
              <a:rect l="l" t="t" r="r" b="b"/>
              <a:pathLst>
                <a:path w="4827" h="2158" extrusionOk="0">
                  <a:moveTo>
                    <a:pt x="241" y="0"/>
                  </a:moveTo>
                  <a:cubicBezTo>
                    <a:pt x="95" y="0"/>
                    <a:pt x="1" y="124"/>
                    <a:pt x="1" y="247"/>
                  </a:cubicBezTo>
                  <a:lnTo>
                    <a:pt x="1" y="1910"/>
                  </a:lnTo>
                  <a:cubicBezTo>
                    <a:pt x="1" y="2034"/>
                    <a:pt x="95" y="2157"/>
                    <a:pt x="241" y="2157"/>
                  </a:cubicBezTo>
                  <a:lnTo>
                    <a:pt x="4603" y="2157"/>
                  </a:lnTo>
                  <a:cubicBezTo>
                    <a:pt x="4726" y="2157"/>
                    <a:pt x="4826" y="2034"/>
                    <a:pt x="4826" y="1910"/>
                  </a:cubicBezTo>
                  <a:lnTo>
                    <a:pt x="4826" y="247"/>
                  </a:lnTo>
                  <a:cubicBezTo>
                    <a:pt x="4826" y="124"/>
                    <a:pt x="4726" y="0"/>
                    <a:pt x="4603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6028529" y="2141572"/>
              <a:ext cx="94010" cy="42038"/>
            </a:xfrm>
            <a:custGeom>
              <a:avLst/>
              <a:gdLst/>
              <a:ahLst/>
              <a:cxnLst/>
              <a:rect l="l" t="t" r="r" b="b"/>
              <a:pathLst>
                <a:path w="4826" h="2158" extrusionOk="0">
                  <a:moveTo>
                    <a:pt x="247" y="0"/>
                  </a:moveTo>
                  <a:cubicBezTo>
                    <a:pt x="100" y="0"/>
                    <a:pt x="0" y="124"/>
                    <a:pt x="0" y="247"/>
                  </a:cubicBezTo>
                  <a:lnTo>
                    <a:pt x="0" y="1910"/>
                  </a:lnTo>
                  <a:cubicBezTo>
                    <a:pt x="0" y="2034"/>
                    <a:pt x="100" y="2157"/>
                    <a:pt x="247" y="2157"/>
                  </a:cubicBezTo>
                  <a:lnTo>
                    <a:pt x="4602" y="2157"/>
                  </a:lnTo>
                  <a:cubicBezTo>
                    <a:pt x="4726" y="2157"/>
                    <a:pt x="4826" y="2034"/>
                    <a:pt x="4826" y="1910"/>
                  </a:cubicBezTo>
                  <a:lnTo>
                    <a:pt x="4826" y="247"/>
                  </a:lnTo>
                  <a:cubicBezTo>
                    <a:pt x="4826" y="124"/>
                    <a:pt x="4726" y="0"/>
                    <a:pt x="4602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5994166" y="2229835"/>
              <a:ext cx="36330" cy="11026"/>
            </a:xfrm>
            <a:custGeom>
              <a:avLst/>
              <a:gdLst/>
              <a:ahLst/>
              <a:cxnLst/>
              <a:rect l="l" t="t" r="r" b="b"/>
              <a:pathLst>
                <a:path w="1865" h="566" extrusionOk="0">
                  <a:moveTo>
                    <a:pt x="271" y="1"/>
                  </a:moveTo>
                  <a:cubicBezTo>
                    <a:pt x="124" y="1"/>
                    <a:pt x="1" y="124"/>
                    <a:pt x="1" y="295"/>
                  </a:cubicBezTo>
                  <a:cubicBezTo>
                    <a:pt x="1" y="442"/>
                    <a:pt x="124" y="565"/>
                    <a:pt x="271" y="565"/>
                  </a:cubicBezTo>
                  <a:lnTo>
                    <a:pt x="1570" y="565"/>
                  </a:lnTo>
                  <a:cubicBezTo>
                    <a:pt x="1741" y="565"/>
                    <a:pt x="1864" y="442"/>
                    <a:pt x="1864" y="295"/>
                  </a:cubicBezTo>
                  <a:cubicBezTo>
                    <a:pt x="1864" y="124"/>
                    <a:pt x="1741" y="1"/>
                    <a:pt x="15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5822432" y="1996038"/>
              <a:ext cx="379802" cy="326913"/>
            </a:xfrm>
            <a:custGeom>
              <a:avLst/>
              <a:gdLst/>
              <a:ahLst/>
              <a:cxnLst/>
              <a:rect l="l" t="t" r="r" b="b"/>
              <a:pathLst>
                <a:path w="19497" h="16782" extrusionOk="0">
                  <a:moveTo>
                    <a:pt x="18245" y="565"/>
                  </a:moveTo>
                  <a:cubicBezTo>
                    <a:pt x="18615" y="565"/>
                    <a:pt x="18909" y="882"/>
                    <a:pt x="18909" y="1252"/>
                  </a:cubicBezTo>
                  <a:lnTo>
                    <a:pt x="18909" y="10780"/>
                  </a:lnTo>
                  <a:lnTo>
                    <a:pt x="18298" y="10780"/>
                  </a:lnTo>
                  <a:lnTo>
                    <a:pt x="18298" y="2011"/>
                  </a:lnTo>
                  <a:cubicBezTo>
                    <a:pt x="18298" y="1617"/>
                    <a:pt x="17974" y="1299"/>
                    <a:pt x="17586" y="1299"/>
                  </a:cubicBezTo>
                  <a:lnTo>
                    <a:pt x="6836" y="1299"/>
                  </a:lnTo>
                  <a:cubicBezTo>
                    <a:pt x="6660" y="1299"/>
                    <a:pt x="6542" y="1446"/>
                    <a:pt x="6542" y="1593"/>
                  </a:cubicBezTo>
                  <a:cubicBezTo>
                    <a:pt x="6542" y="1740"/>
                    <a:pt x="6660" y="1887"/>
                    <a:pt x="6836" y="1887"/>
                  </a:cubicBezTo>
                  <a:lnTo>
                    <a:pt x="17586" y="1887"/>
                  </a:lnTo>
                  <a:cubicBezTo>
                    <a:pt x="17657" y="1887"/>
                    <a:pt x="17733" y="1940"/>
                    <a:pt x="17733" y="2011"/>
                  </a:cubicBezTo>
                  <a:lnTo>
                    <a:pt x="17733" y="10780"/>
                  </a:lnTo>
                  <a:lnTo>
                    <a:pt x="1763" y="10780"/>
                  </a:lnTo>
                  <a:lnTo>
                    <a:pt x="1763" y="2011"/>
                  </a:lnTo>
                  <a:cubicBezTo>
                    <a:pt x="1763" y="1940"/>
                    <a:pt x="1810" y="1887"/>
                    <a:pt x="1887" y="1887"/>
                  </a:cubicBezTo>
                  <a:lnTo>
                    <a:pt x="5484" y="1887"/>
                  </a:lnTo>
                  <a:cubicBezTo>
                    <a:pt x="5660" y="1887"/>
                    <a:pt x="5778" y="1740"/>
                    <a:pt x="5778" y="1593"/>
                  </a:cubicBezTo>
                  <a:cubicBezTo>
                    <a:pt x="5778" y="1446"/>
                    <a:pt x="5660" y="1299"/>
                    <a:pt x="5484" y="1299"/>
                  </a:cubicBezTo>
                  <a:lnTo>
                    <a:pt x="1887" y="1299"/>
                  </a:lnTo>
                  <a:cubicBezTo>
                    <a:pt x="1493" y="1299"/>
                    <a:pt x="1176" y="1617"/>
                    <a:pt x="1176" y="2011"/>
                  </a:cubicBezTo>
                  <a:lnTo>
                    <a:pt x="1176" y="10780"/>
                  </a:lnTo>
                  <a:lnTo>
                    <a:pt x="564" y="10780"/>
                  </a:lnTo>
                  <a:lnTo>
                    <a:pt x="564" y="1252"/>
                  </a:lnTo>
                  <a:cubicBezTo>
                    <a:pt x="564" y="882"/>
                    <a:pt x="882" y="565"/>
                    <a:pt x="1252" y="565"/>
                  </a:cubicBezTo>
                  <a:close/>
                  <a:moveTo>
                    <a:pt x="18909" y="11345"/>
                  </a:moveTo>
                  <a:lnTo>
                    <a:pt x="18909" y="12544"/>
                  </a:lnTo>
                  <a:cubicBezTo>
                    <a:pt x="18909" y="12932"/>
                    <a:pt x="18615" y="13225"/>
                    <a:pt x="18245" y="13225"/>
                  </a:cubicBezTo>
                  <a:lnTo>
                    <a:pt x="1252" y="13225"/>
                  </a:lnTo>
                  <a:cubicBezTo>
                    <a:pt x="882" y="13225"/>
                    <a:pt x="564" y="12932"/>
                    <a:pt x="564" y="12544"/>
                  </a:cubicBezTo>
                  <a:lnTo>
                    <a:pt x="564" y="11345"/>
                  </a:lnTo>
                  <a:close/>
                  <a:moveTo>
                    <a:pt x="11315" y="13790"/>
                  </a:moveTo>
                  <a:cubicBezTo>
                    <a:pt x="11315" y="14331"/>
                    <a:pt x="11391" y="15459"/>
                    <a:pt x="11538" y="16194"/>
                  </a:cubicBezTo>
                  <a:lnTo>
                    <a:pt x="7959" y="16194"/>
                  </a:lnTo>
                  <a:cubicBezTo>
                    <a:pt x="8106" y="15459"/>
                    <a:pt x="8158" y="14331"/>
                    <a:pt x="8182" y="13790"/>
                  </a:cubicBezTo>
                  <a:close/>
                  <a:moveTo>
                    <a:pt x="1252" y="0"/>
                  </a:moveTo>
                  <a:cubicBezTo>
                    <a:pt x="564" y="0"/>
                    <a:pt x="0" y="565"/>
                    <a:pt x="0" y="1252"/>
                  </a:cubicBezTo>
                  <a:lnTo>
                    <a:pt x="0" y="12544"/>
                  </a:lnTo>
                  <a:cubicBezTo>
                    <a:pt x="0" y="13255"/>
                    <a:pt x="564" y="13790"/>
                    <a:pt x="1252" y="13790"/>
                  </a:cubicBezTo>
                  <a:lnTo>
                    <a:pt x="7594" y="13790"/>
                  </a:lnTo>
                  <a:cubicBezTo>
                    <a:pt x="7594" y="14454"/>
                    <a:pt x="7518" y="15577"/>
                    <a:pt x="7371" y="16194"/>
                  </a:cubicBezTo>
                  <a:lnTo>
                    <a:pt x="6366" y="16194"/>
                  </a:lnTo>
                  <a:cubicBezTo>
                    <a:pt x="6219" y="16194"/>
                    <a:pt x="6101" y="16311"/>
                    <a:pt x="6101" y="16488"/>
                  </a:cubicBezTo>
                  <a:cubicBezTo>
                    <a:pt x="6101" y="16635"/>
                    <a:pt x="6219" y="16782"/>
                    <a:pt x="6366" y="16782"/>
                  </a:cubicBezTo>
                  <a:lnTo>
                    <a:pt x="13102" y="16782"/>
                  </a:lnTo>
                  <a:cubicBezTo>
                    <a:pt x="13249" y="16782"/>
                    <a:pt x="13396" y="16635"/>
                    <a:pt x="13396" y="16488"/>
                  </a:cubicBezTo>
                  <a:cubicBezTo>
                    <a:pt x="13396" y="16311"/>
                    <a:pt x="13249" y="16194"/>
                    <a:pt x="13102" y="16194"/>
                  </a:cubicBezTo>
                  <a:lnTo>
                    <a:pt x="12126" y="16194"/>
                  </a:lnTo>
                  <a:cubicBezTo>
                    <a:pt x="11979" y="15577"/>
                    <a:pt x="11903" y="14454"/>
                    <a:pt x="11879" y="13790"/>
                  </a:cubicBezTo>
                  <a:lnTo>
                    <a:pt x="18245" y="13790"/>
                  </a:lnTo>
                  <a:cubicBezTo>
                    <a:pt x="18933" y="13790"/>
                    <a:pt x="19497" y="13255"/>
                    <a:pt x="19497" y="12544"/>
                  </a:cubicBezTo>
                  <a:lnTo>
                    <a:pt x="19497" y="1252"/>
                  </a:lnTo>
                  <a:cubicBezTo>
                    <a:pt x="19497" y="565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5896397" y="2046179"/>
              <a:ext cx="231870" cy="142691"/>
            </a:xfrm>
            <a:custGeom>
              <a:avLst/>
              <a:gdLst/>
              <a:ahLst/>
              <a:cxnLst/>
              <a:rect l="l" t="t" r="r" b="b"/>
              <a:pathLst>
                <a:path w="11903" h="7325" extrusionOk="0">
                  <a:moveTo>
                    <a:pt x="8082" y="589"/>
                  </a:moveTo>
                  <a:lnTo>
                    <a:pt x="8082" y="2129"/>
                  </a:lnTo>
                  <a:lnTo>
                    <a:pt x="3821" y="2129"/>
                  </a:lnTo>
                  <a:lnTo>
                    <a:pt x="3821" y="589"/>
                  </a:lnTo>
                  <a:close/>
                  <a:moveTo>
                    <a:pt x="4826" y="5191"/>
                  </a:moveTo>
                  <a:lnTo>
                    <a:pt x="4826" y="6760"/>
                  </a:lnTo>
                  <a:lnTo>
                    <a:pt x="564" y="6760"/>
                  </a:lnTo>
                  <a:lnTo>
                    <a:pt x="564" y="5191"/>
                  </a:lnTo>
                  <a:close/>
                  <a:moveTo>
                    <a:pt x="3774" y="1"/>
                  </a:moveTo>
                  <a:cubicBezTo>
                    <a:pt x="3480" y="1"/>
                    <a:pt x="3233" y="248"/>
                    <a:pt x="3233" y="512"/>
                  </a:cubicBezTo>
                  <a:lnTo>
                    <a:pt x="3233" y="2205"/>
                  </a:lnTo>
                  <a:cubicBezTo>
                    <a:pt x="3233" y="2475"/>
                    <a:pt x="3480" y="2716"/>
                    <a:pt x="3774" y="2716"/>
                  </a:cubicBezTo>
                  <a:lnTo>
                    <a:pt x="5655" y="2716"/>
                  </a:lnTo>
                  <a:lnTo>
                    <a:pt x="5655" y="3504"/>
                  </a:lnTo>
                  <a:lnTo>
                    <a:pt x="2916" y="3504"/>
                  </a:lnTo>
                  <a:cubicBezTo>
                    <a:pt x="2645" y="3504"/>
                    <a:pt x="2398" y="3722"/>
                    <a:pt x="2398" y="4015"/>
                  </a:cubicBezTo>
                  <a:lnTo>
                    <a:pt x="2398" y="4627"/>
                  </a:lnTo>
                  <a:lnTo>
                    <a:pt x="511" y="4627"/>
                  </a:lnTo>
                  <a:cubicBezTo>
                    <a:pt x="218" y="4627"/>
                    <a:pt x="0" y="4850"/>
                    <a:pt x="0" y="5144"/>
                  </a:cubicBezTo>
                  <a:lnTo>
                    <a:pt x="0" y="6807"/>
                  </a:lnTo>
                  <a:cubicBezTo>
                    <a:pt x="0" y="7101"/>
                    <a:pt x="218" y="7325"/>
                    <a:pt x="511" y="7325"/>
                  </a:cubicBezTo>
                  <a:lnTo>
                    <a:pt x="4873" y="7325"/>
                  </a:lnTo>
                  <a:cubicBezTo>
                    <a:pt x="5167" y="7325"/>
                    <a:pt x="5390" y="7101"/>
                    <a:pt x="5390" y="6807"/>
                  </a:cubicBezTo>
                  <a:lnTo>
                    <a:pt x="5390" y="5144"/>
                  </a:lnTo>
                  <a:cubicBezTo>
                    <a:pt x="5390" y="4850"/>
                    <a:pt x="5167" y="4627"/>
                    <a:pt x="4873" y="4627"/>
                  </a:cubicBezTo>
                  <a:lnTo>
                    <a:pt x="2963" y="4627"/>
                  </a:lnTo>
                  <a:lnTo>
                    <a:pt x="2963" y="4068"/>
                  </a:lnTo>
                  <a:lnTo>
                    <a:pt x="8917" y="4068"/>
                  </a:lnTo>
                  <a:lnTo>
                    <a:pt x="8917" y="4627"/>
                  </a:lnTo>
                  <a:lnTo>
                    <a:pt x="7030" y="4627"/>
                  </a:lnTo>
                  <a:cubicBezTo>
                    <a:pt x="6736" y="4627"/>
                    <a:pt x="6489" y="4850"/>
                    <a:pt x="6489" y="5144"/>
                  </a:cubicBezTo>
                  <a:lnTo>
                    <a:pt x="6489" y="6807"/>
                  </a:lnTo>
                  <a:cubicBezTo>
                    <a:pt x="6489" y="7101"/>
                    <a:pt x="6736" y="7325"/>
                    <a:pt x="7030" y="7325"/>
                  </a:cubicBezTo>
                  <a:lnTo>
                    <a:pt x="7741" y="7325"/>
                  </a:lnTo>
                  <a:cubicBezTo>
                    <a:pt x="7912" y="7325"/>
                    <a:pt x="8035" y="7201"/>
                    <a:pt x="8035" y="7054"/>
                  </a:cubicBezTo>
                  <a:cubicBezTo>
                    <a:pt x="8035" y="6884"/>
                    <a:pt x="7912" y="6760"/>
                    <a:pt x="7741" y="6760"/>
                  </a:cubicBezTo>
                  <a:lnTo>
                    <a:pt x="7077" y="6760"/>
                  </a:lnTo>
                  <a:lnTo>
                    <a:pt x="7077" y="5191"/>
                  </a:lnTo>
                  <a:lnTo>
                    <a:pt x="11338" y="5191"/>
                  </a:lnTo>
                  <a:lnTo>
                    <a:pt x="11338" y="6760"/>
                  </a:lnTo>
                  <a:lnTo>
                    <a:pt x="9087" y="6760"/>
                  </a:lnTo>
                  <a:cubicBezTo>
                    <a:pt x="8917" y="6760"/>
                    <a:pt x="8793" y="6884"/>
                    <a:pt x="8793" y="7054"/>
                  </a:cubicBezTo>
                  <a:cubicBezTo>
                    <a:pt x="8793" y="7201"/>
                    <a:pt x="8917" y="7325"/>
                    <a:pt x="9087" y="7325"/>
                  </a:cubicBezTo>
                  <a:lnTo>
                    <a:pt x="11385" y="7325"/>
                  </a:lnTo>
                  <a:cubicBezTo>
                    <a:pt x="11656" y="7325"/>
                    <a:pt x="11903" y="7101"/>
                    <a:pt x="11903" y="6807"/>
                  </a:cubicBezTo>
                  <a:lnTo>
                    <a:pt x="11903" y="5144"/>
                  </a:lnTo>
                  <a:cubicBezTo>
                    <a:pt x="11903" y="4850"/>
                    <a:pt x="11656" y="4627"/>
                    <a:pt x="11385" y="4627"/>
                  </a:cubicBezTo>
                  <a:lnTo>
                    <a:pt x="9475" y="4627"/>
                  </a:lnTo>
                  <a:lnTo>
                    <a:pt x="9475" y="4015"/>
                  </a:lnTo>
                  <a:cubicBezTo>
                    <a:pt x="9475" y="3722"/>
                    <a:pt x="9258" y="3504"/>
                    <a:pt x="8964" y="3504"/>
                  </a:cubicBezTo>
                  <a:lnTo>
                    <a:pt x="6219" y="3504"/>
                  </a:lnTo>
                  <a:lnTo>
                    <a:pt x="6219" y="2716"/>
                  </a:lnTo>
                  <a:lnTo>
                    <a:pt x="8129" y="2716"/>
                  </a:lnTo>
                  <a:cubicBezTo>
                    <a:pt x="8423" y="2716"/>
                    <a:pt x="8646" y="2475"/>
                    <a:pt x="8646" y="2205"/>
                  </a:cubicBezTo>
                  <a:lnTo>
                    <a:pt x="8646" y="512"/>
                  </a:lnTo>
                  <a:cubicBezTo>
                    <a:pt x="8646" y="248"/>
                    <a:pt x="8423" y="1"/>
                    <a:pt x="81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41"/>
          <p:cNvGrpSpPr/>
          <p:nvPr/>
        </p:nvGrpSpPr>
        <p:grpSpPr>
          <a:xfrm>
            <a:off x="4382089" y="1376879"/>
            <a:ext cx="379821" cy="326913"/>
            <a:chOff x="3517676" y="1996038"/>
            <a:chExt cx="379821" cy="326913"/>
          </a:xfrm>
        </p:grpSpPr>
        <p:sp>
          <p:nvSpPr>
            <p:cNvPr id="1565" name="Google Shape;1565;p41"/>
            <p:cNvSpPr/>
            <p:nvPr/>
          </p:nvSpPr>
          <p:spPr>
            <a:xfrm>
              <a:off x="3523403" y="2211758"/>
              <a:ext cx="368815" cy="47648"/>
            </a:xfrm>
            <a:custGeom>
              <a:avLst/>
              <a:gdLst/>
              <a:ahLst/>
              <a:cxnLst/>
              <a:rect l="l" t="t" r="r" b="b"/>
              <a:pathLst>
                <a:path w="18933" h="2446" extrusionOk="0">
                  <a:moveTo>
                    <a:pt x="0" y="0"/>
                  </a:moveTo>
                  <a:lnTo>
                    <a:pt x="0" y="1470"/>
                  </a:lnTo>
                  <a:cubicBezTo>
                    <a:pt x="0" y="2005"/>
                    <a:pt x="441" y="2445"/>
                    <a:pt x="953" y="2445"/>
                  </a:cubicBezTo>
                  <a:lnTo>
                    <a:pt x="17951" y="2445"/>
                  </a:lnTo>
                  <a:cubicBezTo>
                    <a:pt x="18492" y="2445"/>
                    <a:pt x="18933" y="2005"/>
                    <a:pt x="18933" y="1470"/>
                  </a:cubicBezTo>
                  <a:lnTo>
                    <a:pt x="18933" y="0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3523403" y="2001298"/>
              <a:ext cx="368815" cy="210481"/>
            </a:xfrm>
            <a:custGeom>
              <a:avLst/>
              <a:gdLst/>
              <a:ahLst/>
              <a:cxnLst/>
              <a:rect l="l" t="t" r="r" b="b"/>
              <a:pathLst>
                <a:path w="18933" h="10805" extrusionOk="0">
                  <a:moveTo>
                    <a:pt x="953" y="1"/>
                  </a:moveTo>
                  <a:cubicBezTo>
                    <a:pt x="441" y="1"/>
                    <a:pt x="0" y="442"/>
                    <a:pt x="0" y="982"/>
                  </a:cubicBezTo>
                  <a:lnTo>
                    <a:pt x="0" y="10804"/>
                  </a:lnTo>
                  <a:lnTo>
                    <a:pt x="18933" y="10804"/>
                  </a:lnTo>
                  <a:lnTo>
                    <a:pt x="18933" y="982"/>
                  </a:lnTo>
                  <a:cubicBezTo>
                    <a:pt x="18933" y="442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3858320" y="2001298"/>
              <a:ext cx="33895" cy="210481"/>
            </a:xfrm>
            <a:custGeom>
              <a:avLst/>
              <a:gdLst/>
              <a:ahLst/>
              <a:cxnLst/>
              <a:rect l="l" t="t" r="r" b="b"/>
              <a:pathLst>
                <a:path w="1740" h="10805" extrusionOk="0">
                  <a:moveTo>
                    <a:pt x="0" y="1"/>
                  </a:moveTo>
                  <a:cubicBezTo>
                    <a:pt x="541" y="1"/>
                    <a:pt x="982" y="442"/>
                    <a:pt x="982" y="982"/>
                  </a:cubicBezTo>
                  <a:lnTo>
                    <a:pt x="982" y="10804"/>
                  </a:lnTo>
                  <a:lnTo>
                    <a:pt x="1740" y="10804"/>
                  </a:lnTo>
                  <a:lnTo>
                    <a:pt x="1740" y="982"/>
                  </a:lnTo>
                  <a:cubicBezTo>
                    <a:pt x="1740" y="442"/>
                    <a:pt x="129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3858320" y="2211758"/>
              <a:ext cx="33895" cy="47648"/>
            </a:xfrm>
            <a:custGeom>
              <a:avLst/>
              <a:gdLst/>
              <a:ahLst/>
              <a:cxnLst/>
              <a:rect l="l" t="t" r="r" b="b"/>
              <a:pathLst>
                <a:path w="1740" h="2446" extrusionOk="0">
                  <a:moveTo>
                    <a:pt x="982" y="0"/>
                  </a:moveTo>
                  <a:lnTo>
                    <a:pt x="982" y="1470"/>
                  </a:lnTo>
                  <a:cubicBezTo>
                    <a:pt x="982" y="2005"/>
                    <a:pt x="541" y="2445"/>
                    <a:pt x="0" y="2445"/>
                  </a:cubicBezTo>
                  <a:lnTo>
                    <a:pt x="758" y="2445"/>
                  </a:lnTo>
                  <a:cubicBezTo>
                    <a:pt x="1299" y="2445"/>
                    <a:pt x="1740" y="2005"/>
                    <a:pt x="1740" y="1470"/>
                  </a:cubicBezTo>
                  <a:lnTo>
                    <a:pt x="1740" y="0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3665606" y="2259386"/>
              <a:ext cx="83959" cy="57836"/>
            </a:xfrm>
            <a:custGeom>
              <a:avLst/>
              <a:gdLst/>
              <a:ahLst/>
              <a:cxnLst/>
              <a:rect l="l" t="t" r="r" b="b"/>
              <a:pathLst>
                <a:path w="4310" h="2969" extrusionOk="0">
                  <a:moveTo>
                    <a:pt x="318" y="0"/>
                  </a:moveTo>
                  <a:cubicBezTo>
                    <a:pt x="318" y="0"/>
                    <a:pt x="295" y="2158"/>
                    <a:pt x="1" y="2969"/>
                  </a:cubicBezTo>
                  <a:lnTo>
                    <a:pt x="4309" y="2969"/>
                  </a:lnTo>
                  <a:cubicBezTo>
                    <a:pt x="4039" y="2158"/>
                    <a:pt x="4015" y="0"/>
                    <a:pt x="401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3671333" y="2259386"/>
              <a:ext cx="72953" cy="14902"/>
            </a:xfrm>
            <a:custGeom>
              <a:avLst/>
              <a:gdLst/>
              <a:ahLst/>
              <a:cxnLst/>
              <a:rect l="l" t="t" r="r" b="b"/>
              <a:pathLst>
                <a:path w="3745" h="765" extrusionOk="0">
                  <a:moveTo>
                    <a:pt x="24" y="0"/>
                  </a:moveTo>
                  <a:cubicBezTo>
                    <a:pt x="24" y="0"/>
                    <a:pt x="24" y="324"/>
                    <a:pt x="1" y="765"/>
                  </a:cubicBezTo>
                  <a:lnTo>
                    <a:pt x="3745" y="765"/>
                  </a:lnTo>
                  <a:cubicBezTo>
                    <a:pt x="3721" y="324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3546760" y="2027069"/>
              <a:ext cx="322102" cy="184709"/>
            </a:xfrm>
            <a:custGeom>
              <a:avLst/>
              <a:gdLst/>
              <a:ahLst/>
              <a:cxnLst/>
              <a:rect l="l" t="t" r="r" b="b"/>
              <a:pathLst>
                <a:path w="16535" h="9482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9481"/>
                  </a:lnTo>
                  <a:lnTo>
                    <a:pt x="16535" y="9481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3546760" y="2027069"/>
              <a:ext cx="322102" cy="33915"/>
            </a:xfrm>
            <a:custGeom>
              <a:avLst/>
              <a:gdLst/>
              <a:ahLst/>
              <a:cxnLst/>
              <a:rect l="l" t="t" r="r" b="b"/>
              <a:pathLst>
                <a:path w="16535" h="1741" extrusionOk="0">
                  <a:moveTo>
                    <a:pt x="418" y="0"/>
                  </a:moveTo>
                  <a:cubicBezTo>
                    <a:pt x="171" y="0"/>
                    <a:pt x="0" y="200"/>
                    <a:pt x="0" y="418"/>
                  </a:cubicBezTo>
                  <a:lnTo>
                    <a:pt x="0" y="1740"/>
                  </a:lnTo>
                  <a:lnTo>
                    <a:pt x="16535" y="1740"/>
                  </a:lnTo>
                  <a:lnTo>
                    <a:pt x="16535" y="418"/>
                  </a:lnTo>
                  <a:cubicBezTo>
                    <a:pt x="16535" y="200"/>
                    <a:pt x="16335" y="0"/>
                    <a:pt x="16117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3845950" y="2027069"/>
              <a:ext cx="22908" cy="33915"/>
            </a:xfrm>
            <a:custGeom>
              <a:avLst/>
              <a:gdLst/>
              <a:ahLst/>
              <a:cxnLst/>
              <a:rect l="l" t="t" r="r" b="b"/>
              <a:pathLst>
                <a:path w="1176" h="1741" extrusionOk="0">
                  <a:moveTo>
                    <a:pt x="0" y="0"/>
                  </a:moveTo>
                  <a:cubicBezTo>
                    <a:pt x="218" y="0"/>
                    <a:pt x="412" y="200"/>
                    <a:pt x="412" y="418"/>
                  </a:cubicBezTo>
                  <a:lnTo>
                    <a:pt x="412" y="1740"/>
                  </a:lnTo>
                  <a:lnTo>
                    <a:pt x="1176" y="1740"/>
                  </a:lnTo>
                  <a:lnTo>
                    <a:pt x="1176" y="418"/>
                  </a:lnTo>
                  <a:cubicBezTo>
                    <a:pt x="1176" y="224"/>
                    <a:pt x="1029" y="24"/>
                    <a:pt x="805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3568285" y="2038523"/>
              <a:ext cx="11474" cy="11454"/>
            </a:xfrm>
            <a:custGeom>
              <a:avLst/>
              <a:gdLst/>
              <a:ahLst/>
              <a:cxnLst/>
              <a:rect l="l" t="t" r="r" b="b"/>
              <a:pathLst>
                <a:path w="589" h="588" extrusionOk="0">
                  <a:moveTo>
                    <a:pt x="294" y="0"/>
                  </a:moveTo>
                  <a:cubicBezTo>
                    <a:pt x="147" y="0"/>
                    <a:pt x="1" y="147"/>
                    <a:pt x="1" y="294"/>
                  </a:cubicBezTo>
                  <a:cubicBezTo>
                    <a:pt x="1" y="464"/>
                    <a:pt x="147" y="588"/>
                    <a:pt x="294" y="588"/>
                  </a:cubicBezTo>
                  <a:cubicBezTo>
                    <a:pt x="441" y="588"/>
                    <a:pt x="588" y="464"/>
                    <a:pt x="588" y="294"/>
                  </a:cubicBezTo>
                  <a:cubicBezTo>
                    <a:pt x="588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3590609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71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64"/>
                    <a:pt x="124" y="588"/>
                    <a:pt x="271" y="588"/>
                  </a:cubicBezTo>
                  <a:cubicBezTo>
                    <a:pt x="442" y="588"/>
                    <a:pt x="565" y="464"/>
                    <a:pt x="565" y="294"/>
                  </a:cubicBezTo>
                  <a:cubicBezTo>
                    <a:pt x="565" y="147"/>
                    <a:pt x="442" y="0"/>
                    <a:pt x="27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3612601" y="2038523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4" y="0"/>
                  </a:moveTo>
                  <a:cubicBezTo>
                    <a:pt x="124" y="0"/>
                    <a:pt x="0" y="147"/>
                    <a:pt x="0" y="294"/>
                  </a:cubicBezTo>
                  <a:cubicBezTo>
                    <a:pt x="0" y="464"/>
                    <a:pt x="124" y="588"/>
                    <a:pt x="294" y="588"/>
                  </a:cubicBezTo>
                  <a:cubicBezTo>
                    <a:pt x="441" y="588"/>
                    <a:pt x="564" y="464"/>
                    <a:pt x="564" y="294"/>
                  </a:cubicBezTo>
                  <a:cubicBezTo>
                    <a:pt x="564" y="147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3612601" y="2095307"/>
              <a:ext cx="26240" cy="62998"/>
            </a:xfrm>
            <a:custGeom>
              <a:avLst/>
              <a:gdLst/>
              <a:ahLst/>
              <a:cxnLst/>
              <a:rect l="l" t="t" r="r" b="b"/>
              <a:pathLst>
                <a:path w="1347" h="3234" extrusionOk="0">
                  <a:moveTo>
                    <a:pt x="664" y="0"/>
                  </a:moveTo>
                  <a:cubicBezTo>
                    <a:pt x="517" y="0"/>
                    <a:pt x="394" y="124"/>
                    <a:pt x="394" y="271"/>
                  </a:cubicBezTo>
                  <a:lnTo>
                    <a:pt x="394" y="688"/>
                  </a:lnTo>
                  <a:lnTo>
                    <a:pt x="294" y="688"/>
                  </a:lnTo>
                  <a:cubicBezTo>
                    <a:pt x="124" y="688"/>
                    <a:pt x="0" y="812"/>
                    <a:pt x="0" y="982"/>
                  </a:cubicBezTo>
                  <a:cubicBezTo>
                    <a:pt x="0" y="1129"/>
                    <a:pt x="124" y="1252"/>
                    <a:pt x="294" y="1252"/>
                  </a:cubicBezTo>
                  <a:lnTo>
                    <a:pt x="394" y="1252"/>
                  </a:lnTo>
                  <a:lnTo>
                    <a:pt x="394" y="2939"/>
                  </a:lnTo>
                  <a:cubicBezTo>
                    <a:pt x="394" y="3110"/>
                    <a:pt x="517" y="3233"/>
                    <a:pt x="664" y="3233"/>
                  </a:cubicBezTo>
                  <a:cubicBezTo>
                    <a:pt x="835" y="3233"/>
                    <a:pt x="958" y="3110"/>
                    <a:pt x="958" y="2939"/>
                  </a:cubicBezTo>
                  <a:lnTo>
                    <a:pt x="958" y="1252"/>
                  </a:lnTo>
                  <a:lnTo>
                    <a:pt x="1052" y="1252"/>
                  </a:lnTo>
                  <a:cubicBezTo>
                    <a:pt x="1223" y="1252"/>
                    <a:pt x="1346" y="1129"/>
                    <a:pt x="1346" y="982"/>
                  </a:cubicBezTo>
                  <a:cubicBezTo>
                    <a:pt x="1346" y="812"/>
                    <a:pt x="1223" y="688"/>
                    <a:pt x="1052" y="688"/>
                  </a:cubicBezTo>
                  <a:lnTo>
                    <a:pt x="958" y="688"/>
                  </a:lnTo>
                  <a:lnTo>
                    <a:pt x="958" y="271"/>
                  </a:lnTo>
                  <a:cubicBezTo>
                    <a:pt x="958" y="124"/>
                    <a:pt x="835" y="0"/>
                    <a:pt x="6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3646496" y="2095307"/>
              <a:ext cx="25772" cy="62998"/>
            </a:xfrm>
            <a:custGeom>
              <a:avLst/>
              <a:gdLst/>
              <a:ahLst/>
              <a:cxnLst/>
              <a:rect l="l" t="t" r="r" b="b"/>
              <a:pathLst>
                <a:path w="1323" h="3234" extrusionOk="0">
                  <a:moveTo>
                    <a:pt x="658" y="0"/>
                  </a:moveTo>
                  <a:cubicBezTo>
                    <a:pt x="511" y="0"/>
                    <a:pt x="364" y="124"/>
                    <a:pt x="364" y="271"/>
                  </a:cubicBezTo>
                  <a:lnTo>
                    <a:pt x="364" y="688"/>
                  </a:lnTo>
                  <a:lnTo>
                    <a:pt x="270" y="688"/>
                  </a:lnTo>
                  <a:cubicBezTo>
                    <a:pt x="123" y="688"/>
                    <a:pt x="0" y="812"/>
                    <a:pt x="0" y="982"/>
                  </a:cubicBezTo>
                  <a:cubicBezTo>
                    <a:pt x="0" y="1129"/>
                    <a:pt x="123" y="1252"/>
                    <a:pt x="270" y="1252"/>
                  </a:cubicBezTo>
                  <a:lnTo>
                    <a:pt x="364" y="1252"/>
                  </a:lnTo>
                  <a:lnTo>
                    <a:pt x="364" y="2939"/>
                  </a:lnTo>
                  <a:cubicBezTo>
                    <a:pt x="364" y="3110"/>
                    <a:pt x="511" y="3233"/>
                    <a:pt x="658" y="3233"/>
                  </a:cubicBezTo>
                  <a:cubicBezTo>
                    <a:pt x="805" y="3233"/>
                    <a:pt x="952" y="3110"/>
                    <a:pt x="952" y="2939"/>
                  </a:cubicBezTo>
                  <a:lnTo>
                    <a:pt x="952" y="1252"/>
                  </a:lnTo>
                  <a:lnTo>
                    <a:pt x="1052" y="1252"/>
                  </a:lnTo>
                  <a:cubicBezTo>
                    <a:pt x="1199" y="1252"/>
                    <a:pt x="1323" y="1129"/>
                    <a:pt x="1323" y="982"/>
                  </a:cubicBezTo>
                  <a:cubicBezTo>
                    <a:pt x="1323" y="812"/>
                    <a:pt x="1199" y="688"/>
                    <a:pt x="1052" y="688"/>
                  </a:cubicBezTo>
                  <a:lnTo>
                    <a:pt x="952" y="688"/>
                  </a:lnTo>
                  <a:lnTo>
                    <a:pt x="952" y="271"/>
                  </a:lnTo>
                  <a:cubicBezTo>
                    <a:pt x="952" y="124"/>
                    <a:pt x="805" y="0"/>
                    <a:pt x="6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3727104" y="2111943"/>
              <a:ext cx="34811" cy="45895"/>
            </a:xfrm>
            <a:custGeom>
              <a:avLst/>
              <a:gdLst/>
              <a:ahLst/>
              <a:cxnLst/>
              <a:rect l="l" t="t" r="r" b="b"/>
              <a:pathLst>
                <a:path w="1787" h="2356" extrusionOk="0">
                  <a:moveTo>
                    <a:pt x="936" y="0"/>
                  </a:moveTo>
                  <a:cubicBezTo>
                    <a:pt x="840" y="0"/>
                    <a:pt x="738" y="15"/>
                    <a:pt x="635" y="52"/>
                  </a:cubicBezTo>
                  <a:cubicBezTo>
                    <a:pt x="370" y="128"/>
                    <a:pt x="170" y="346"/>
                    <a:pt x="147" y="592"/>
                  </a:cubicBezTo>
                  <a:cubicBezTo>
                    <a:pt x="123" y="763"/>
                    <a:pt x="170" y="1010"/>
                    <a:pt x="294" y="1133"/>
                  </a:cubicBezTo>
                  <a:cubicBezTo>
                    <a:pt x="488" y="1304"/>
                    <a:pt x="782" y="1374"/>
                    <a:pt x="1005" y="1451"/>
                  </a:cubicBezTo>
                  <a:cubicBezTo>
                    <a:pt x="1105" y="1498"/>
                    <a:pt x="1199" y="1574"/>
                    <a:pt x="1199" y="1621"/>
                  </a:cubicBezTo>
                  <a:cubicBezTo>
                    <a:pt x="1176" y="1692"/>
                    <a:pt x="1105" y="1791"/>
                    <a:pt x="929" y="1791"/>
                  </a:cubicBezTo>
                  <a:cubicBezTo>
                    <a:pt x="782" y="1791"/>
                    <a:pt x="635" y="1721"/>
                    <a:pt x="541" y="1621"/>
                  </a:cubicBezTo>
                  <a:cubicBezTo>
                    <a:pt x="473" y="1553"/>
                    <a:pt x="392" y="1516"/>
                    <a:pt x="311" y="1516"/>
                  </a:cubicBezTo>
                  <a:cubicBezTo>
                    <a:pt x="245" y="1516"/>
                    <a:pt x="179" y="1542"/>
                    <a:pt x="123" y="1598"/>
                  </a:cubicBezTo>
                  <a:cubicBezTo>
                    <a:pt x="0" y="1692"/>
                    <a:pt x="0" y="1868"/>
                    <a:pt x="100" y="1985"/>
                  </a:cubicBezTo>
                  <a:cubicBezTo>
                    <a:pt x="317" y="2232"/>
                    <a:pt x="611" y="2356"/>
                    <a:pt x="929" y="2356"/>
                  </a:cubicBezTo>
                  <a:cubicBezTo>
                    <a:pt x="1346" y="2356"/>
                    <a:pt x="1693" y="2085"/>
                    <a:pt x="1740" y="1721"/>
                  </a:cubicBezTo>
                  <a:cubicBezTo>
                    <a:pt x="1787" y="1451"/>
                    <a:pt x="1693" y="1104"/>
                    <a:pt x="1199" y="910"/>
                  </a:cubicBezTo>
                  <a:cubicBezTo>
                    <a:pt x="982" y="839"/>
                    <a:pt x="782" y="763"/>
                    <a:pt x="711" y="739"/>
                  </a:cubicBezTo>
                  <a:lnTo>
                    <a:pt x="711" y="692"/>
                  </a:lnTo>
                  <a:cubicBezTo>
                    <a:pt x="711" y="639"/>
                    <a:pt x="758" y="616"/>
                    <a:pt x="811" y="592"/>
                  </a:cubicBezTo>
                  <a:cubicBezTo>
                    <a:pt x="850" y="579"/>
                    <a:pt x="888" y="573"/>
                    <a:pt x="924" y="573"/>
                  </a:cubicBezTo>
                  <a:cubicBezTo>
                    <a:pt x="1092" y="573"/>
                    <a:pt x="1223" y="692"/>
                    <a:pt x="1223" y="692"/>
                  </a:cubicBezTo>
                  <a:cubicBezTo>
                    <a:pt x="1276" y="733"/>
                    <a:pt x="1344" y="752"/>
                    <a:pt x="1411" y="752"/>
                  </a:cubicBezTo>
                  <a:cubicBezTo>
                    <a:pt x="1499" y="752"/>
                    <a:pt x="1587" y="720"/>
                    <a:pt x="1640" y="663"/>
                  </a:cubicBezTo>
                  <a:cubicBezTo>
                    <a:pt x="1740" y="545"/>
                    <a:pt x="1716" y="346"/>
                    <a:pt x="1593" y="252"/>
                  </a:cubicBezTo>
                  <a:cubicBezTo>
                    <a:pt x="1482" y="141"/>
                    <a:pt x="1232" y="0"/>
                    <a:pt x="93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3571148" y="2095307"/>
              <a:ext cx="35746" cy="62998"/>
            </a:xfrm>
            <a:custGeom>
              <a:avLst/>
              <a:gdLst/>
              <a:ahLst/>
              <a:cxnLst/>
              <a:rect l="l" t="t" r="r" b="b"/>
              <a:pathLst>
                <a:path w="1835" h="3234" extrusionOk="0">
                  <a:moveTo>
                    <a:pt x="294" y="0"/>
                  </a:moveTo>
                  <a:cubicBezTo>
                    <a:pt x="118" y="0"/>
                    <a:pt x="0" y="124"/>
                    <a:pt x="0" y="271"/>
                  </a:cubicBezTo>
                  <a:lnTo>
                    <a:pt x="0" y="2939"/>
                  </a:lnTo>
                  <a:cubicBezTo>
                    <a:pt x="0" y="3110"/>
                    <a:pt x="118" y="3233"/>
                    <a:pt x="294" y="3233"/>
                  </a:cubicBezTo>
                  <a:cubicBezTo>
                    <a:pt x="441" y="3233"/>
                    <a:pt x="559" y="3110"/>
                    <a:pt x="559" y="2939"/>
                  </a:cubicBezTo>
                  <a:lnTo>
                    <a:pt x="559" y="2034"/>
                  </a:lnTo>
                  <a:cubicBezTo>
                    <a:pt x="559" y="1693"/>
                    <a:pt x="735" y="1446"/>
                    <a:pt x="953" y="1446"/>
                  </a:cubicBezTo>
                  <a:cubicBezTo>
                    <a:pt x="1100" y="1446"/>
                    <a:pt x="1123" y="1493"/>
                    <a:pt x="1147" y="1517"/>
                  </a:cubicBezTo>
                  <a:cubicBezTo>
                    <a:pt x="1200" y="1546"/>
                    <a:pt x="1270" y="1664"/>
                    <a:pt x="1270" y="2034"/>
                  </a:cubicBezTo>
                  <a:lnTo>
                    <a:pt x="1270" y="2939"/>
                  </a:lnTo>
                  <a:cubicBezTo>
                    <a:pt x="1270" y="3110"/>
                    <a:pt x="1393" y="3233"/>
                    <a:pt x="1540" y="3233"/>
                  </a:cubicBezTo>
                  <a:cubicBezTo>
                    <a:pt x="1711" y="3233"/>
                    <a:pt x="1834" y="3110"/>
                    <a:pt x="1834" y="2939"/>
                  </a:cubicBezTo>
                  <a:lnTo>
                    <a:pt x="1834" y="2034"/>
                  </a:lnTo>
                  <a:cubicBezTo>
                    <a:pt x="1834" y="1593"/>
                    <a:pt x="1734" y="1299"/>
                    <a:pt x="1564" y="1106"/>
                  </a:cubicBezTo>
                  <a:cubicBezTo>
                    <a:pt x="1417" y="959"/>
                    <a:pt x="1200" y="882"/>
                    <a:pt x="953" y="882"/>
                  </a:cubicBezTo>
                  <a:cubicBezTo>
                    <a:pt x="806" y="882"/>
                    <a:pt x="682" y="906"/>
                    <a:pt x="559" y="982"/>
                  </a:cubicBezTo>
                  <a:lnTo>
                    <a:pt x="559" y="271"/>
                  </a:lnTo>
                  <a:cubicBezTo>
                    <a:pt x="559" y="124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3790978" y="2105515"/>
              <a:ext cx="29688" cy="52791"/>
            </a:xfrm>
            <a:custGeom>
              <a:avLst/>
              <a:gdLst/>
              <a:ahLst/>
              <a:cxnLst/>
              <a:rect l="l" t="t" r="r" b="b"/>
              <a:pathLst>
                <a:path w="1524" h="2710" extrusionOk="0">
                  <a:moveTo>
                    <a:pt x="1203" y="0"/>
                  </a:moveTo>
                  <a:cubicBezTo>
                    <a:pt x="1085" y="0"/>
                    <a:pt x="972" y="72"/>
                    <a:pt x="935" y="188"/>
                  </a:cubicBezTo>
                  <a:lnTo>
                    <a:pt x="77" y="2315"/>
                  </a:lnTo>
                  <a:cubicBezTo>
                    <a:pt x="1" y="2515"/>
                    <a:pt x="148" y="2709"/>
                    <a:pt x="348" y="2709"/>
                  </a:cubicBezTo>
                  <a:cubicBezTo>
                    <a:pt x="471" y="2709"/>
                    <a:pt x="565" y="2639"/>
                    <a:pt x="618" y="2539"/>
                  </a:cubicBezTo>
                  <a:lnTo>
                    <a:pt x="1470" y="382"/>
                  </a:lnTo>
                  <a:cubicBezTo>
                    <a:pt x="1523" y="235"/>
                    <a:pt x="1447" y="88"/>
                    <a:pt x="1300" y="17"/>
                  </a:cubicBezTo>
                  <a:cubicBezTo>
                    <a:pt x="1268" y="6"/>
                    <a:pt x="1236" y="0"/>
                    <a:pt x="120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3815834" y="2105515"/>
              <a:ext cx="29103" cy="52791"/>
            </a:xfrm>
            <a:custGeom>
              <a:avLst/>
              <a:gdLst/>
              <a:ahLst/>
              <a:cxnLst/>
              <a:rect l="l" t="t" r="r" b="b"/>
              <a:pathLst>
                <a:path w="1494" h="2710" extrusionOk="0">
                  <a:moveTo>
                    <a:pt x="1182" y="0"/>
                  </a:moveTo>
                  <a:cubicBezTo>
                    <a:pt x="1069" y="0"/>
                    <a:pt x="966" y="72"/>
                    <a:pt x="906" y="188"/>
                  </a:cubicBezTo>
                  <a:lnTo>
                    <a:pt x="77" y="2315"/>
                  </a:lnTo>
                  <a:cubicBezTo>
                    <a:pt x="0" y="2462"/>
                    <a:pt x="77" y="2639"/>
                    <a:pt x="224" y="2686"/>
                  </a:cubicBezTo>
                  <a:cubicBezTo>
                    <a:pt x="247" y="2709"/>
                    <a:pt x="294" y="2709"/>
                    <a:pt x="318" y="2709"/>
                  </a:cubicBezTo>
                  <a:cubicBezTo>
                    <a:pt x="441" y="2709"/>
                    <a:pt x="541" y="2639"/>
                    <a:pt x="588" y="2539"/>
                  </a:cubicBezTo>
                  <a:lnTo>
                    <a:pt x="1446" y="382"/>
                  </a:lnTo>
                  <a:cubicBezTo>
                    <a:pt x="1493" y="235"/>
                    <a:pt x="1423" y="88"/>
                    <a:pt x="1276" y="17"/>
                  </a:cubicBezTo>
                  <a:cubicBezTo>
                    <a:pt x="1244" y="6"/>
                    <a:pt x="1213" y="0"/>
                    <a:pt x="11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3680372" y="2112021"/>
              <a:ext cx="42505" cy="62083"/>
            </a:xfrm>
            <a:custGeom>
              <a:avLst/>
              <a:gdLst/>
              <a:ahLst/>
              <a:cxnLst/>
              <a:rect l="l" t="t" r="r" b="b"/>
              <a:pathLst>
                <a:path w="2182" h="3187" extrusionOk="0">
                  <a:moveTo>
                    <a:pt x="1077" y="565"/>
                  </a:moveTo>
                  <a:cubicBezTo>
                    <a:pt x="1370" y="565"/>
                    <a:pt x="1617" y="806"/>
                    <a:pt x="1617" y="1076"/>
                  </a:cubicBezTo>
                  <a:cubicBezTo>
                    <a:pt x="1617" y="1370"/>
                    <a:pt x="1370" y="1594"/>
                    <a:pt x="1077" y="1594"/>
                  </a:cubicBezTo>
                  <a:cubicBezTo>
                    <a:pt x="806" y="1594"/>
                    <a:pt x="565" y="1370"/>
                    <a:pt x="565" y="1076"/>
                  </a:cubicBezTo>
                  <a:cubicBezTo>
                    <a:pt x="565" y="806"/>
                    <a:pt x="806" y="565"/>
                    <a:pt x="1077" y="565"/>
                  </a:cubicBezTo>
                  <a:close/>
                  <a:moveTo>
                    <a:pt x="295" y="1"/>
                  </a:moveTo>
                  <a:cubicBezTo>
                    <a:pt x="124" y="1"/>
                    <a:pt x="1" y="124"/>
                    <a:pt x="1" y="295"/>
                  </a:cubicBezTo>
                  <a:lnTo>
                    <a:pt x="1" y="2893"/>
                  </a:lnTo>
                  <a:cubicBezTo>
                    <a:pt x="1" y="3063"/>
                    <a:pt x="124" y="3186"/>
                    <a:pt x="295" y="3186"/>
                  </a:cubicBezTo>
                  <a:cubicBezTo>
                    <a:pt x="442" y="3186"/>
                    <a:pt x="565" y="3063"/>
                    <a:pt x="565" y="2893"/>
                  </a:cubicBezTo>
                  <a:lnTo>
                    <a:pt x="565" y="2034"/>
                  </a:lnTo>
                  <a:cubicBezTo>
                    <a:pt x="736" y="2128"/>
                    <a:pt x="906" y="2181"/>
                    <a:pt x="1077" y="2181"/>
                  </a:cubicBezTo>
                  <a:cubicBezTo>
                    <a:pt x="1688" y="2181"/>
                    <a:pt x="2182" y="1688"/>
                    <a:pt x="2182" y="1076"/>
                  </a:cubicBezTo>
                  <a:cubicBezTo>
                    <a:pt x="2182" y="489"/>
                    <a:pt x="1688" y="1"/>
                    <a:pt x="1077" y="1"/>
                  </a:cubicBezTo>
                  <a:cubicBezTo>
                    <a:pt x="883" y="1"/>
                    <a:pt x="712" y="48"/>
                    <a:pt x="536" y="148"/>
                  </a:cubicBezTo>
                  <a:cubicBezTo>
                    <a:pt x="489" y="48"/>
                    <a:pt x="389" y="1"/>
                    <a:pt x="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3772433" y="2118215"/>
              <a:ext cx="11006" cy="11454"/>
            </a:xfrm>
            <a:custGeom>
              <a:avLst/>
              <a:gdLst/>
              <a:ahLst/>
              <a:cxnLst/>
              <a:rect l="l" t="t" r="r" b="b"/>
              <a:pathLst>
                <a:path w="565" h="588" extrusionOk="0">
                  <a:moveTo>
                    <a:pt x="295" y="0"/>
                  </a:moveTo>
                  <a:cubicBezTo>
                    <a:pt x="124" y="0"/>
                    <a:pt x="1" y="147"/>
                    <a:pt x="1" y="294"/>
                  </a:cubicBezTo>
                  <a:cubicBezTo>
                    <a:pt x="1" y="441"/>
                    <a:pt x="124" y="588"/>
                    <a:pt x="295" y="588"/>
                  </a:cubicBezTo>
                  <a:cubicBezTo>
                    <a:pt x="441" y="588"/>
                    <a:pt x="565" y="441"/>
                    <a:pt x="565" y="294"/>
                  </a:cubicBezTo>
                  <a:cubicBezTo>
                    <a:pt x="565" y="147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3772433" y="2140656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95" y="0"/>
                  </a:moveTo>
                  <a:cubicBezTo>
                    <a:pt x="124" y="0"/>
                    <a:pt x="1" y="124"/>
                    <a:pt x="1" y="270"/>
                  </a:cubicBezTo>
                  <a:cubicBezTo>
                    <a:pt x="1" y="441"/>
                    <a:pt x="124" y="564"/>
                    <a:pt x="295" y="564"/>
                  </a:cubicBezTo>
                  <a:cubicBezTo>
                    <a:pt x="441" y="564"/>
                    <a:pt x="565" y="441"/>
                    <a:pt x="565" y="270"/>
                  </a:cubicBezTo>
                  <a:cubicBezTo>
                    <a:pt x="565" y="124"/>
                    <a:pt x="441" y="0"/>
                    <a:pt x="2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3689430" y="2229835"/>
              <a:ext cx="36778" cy="11026"/>
            </a:xfrm>
            <a:custGeom>
              <a:avLst/>
              <a:gdLst/>
              <a:ahLst/>
              <a:cxnLst/>
              <a:rect l="l" t="t" r="r" b="b"/>
              <a:pathLst>
                <a:path w="1888" h="566" extrusionOk="0">
                  <a:moveTo>
                    <a:pt x="294" y="1"/>
                  </a:moveTo>
                  <a:cubicBezTo>
                    <a:pt x="124" y="1"/>
                    <a:pt x="0" y="124"/>
                    <a:pt x="0" y="295"/>
                  </a:cubicBezTo>
                  <a:cubicBezTo>
                    <a:pt x="0" y="442"/>
                    <a:pt x="124" y="565"/>
                    <a:pt x="294" y="565"/>
                  </a:cubicBezTo>
                  <a:lnTo>
                    <a:pt x="1593" y="565"/>
                  </a:lnTo>
                  <a:cubicBezTo>
                    <a:pt x="1740" y="565"/>
                    <a:pt x="1887" y="442"/>
                    <a:pt x="1887" y="295"/>
                  </a:cubicBezTo>
                  <a:cubicBezTo>
                    <a:pt x="1887" y="124"/>
                    <a:pt x="1740" y="1"/>
                    <a:pt x="15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3517676" y="1996038"/>
              <a:ext cx="379821" cy="326913"/>
            </a:xfrm>
            <a:custGeom>
              <a:avLst/>
              <a:gdLst/>
              <a:ahLst/>
              <a:cxnLst/>
              <a:rect l="l" t="t" r="r" b="b"/>
              <a:pathLst>
                <a:path w="19498" h="16782" extrusionOk="0">
                  <a:moveTo>
                    <a:pt x="17734" y="3627"/>
                  </a:moveTo>
                  <a:lnTo>
                    <a:pt x="17734" y="10780"/>
                  </a:lnTo>
                  <a:lnTo>
                    <a:pt x="1764" y="10780"/>
                  </a:lnTo>
                  <a:lnTo>
                    <a:pt x="1764" y="3627"/>
                  </a:lnTo>
                  <a:close/>
                  <a:moveTo>
                    <a:pt x="18933" y="11345"/>
                  </a:moveTo>
                  <a:lnTo>
                    <a:pt x="18933" y="12544"/>
                  </a:lnTo>
                  <a:cubicBezTo>
                    <a:pt x="18933" y="12932"/>
                    <a:pt x="18639" y="13225"/>
                    <a:pt x="18245" y="13225"/>
                  </a:cubicBezTo>
                  <a:lnTo>
                    <a:pt x="1247" y="13225"/>
                  </a:lnTo>
                  <a:cubicBezTo>
                    <a:pt x="882" y="13225"/>
                    <a:pt x="588" y="12932"/>
                    <a:pt x="588" y="12544"/>
                  </a:cubicBezTo>
                  <a:lnTo>
                    <a:pt x="588" y="11345"/>
                  </a:lnTo>
                  <a:close/>
                  <a:moveTo>
                    <a:pt x="11315" y="13790"/>
                  </a:moveTo>
                  <a:cubicBezTo>
                    <a:pt x="11339" y="14331"/>
                    <a:pt x="11386" y="15459"/>
                    <a:pt x="11533" y="16194"/>
                  </a:cubicBezTo>
                  <a:lnTo>
                    <a:pt x="7959" y="16194"/>
                  </a:lnTo>
                  <a:cubicBezTo>
                    <a:pt x="8130" y="15459"/>
                    <a:pt x="8182" y="14331"/>
                    <a:pt x="8182" y="13790"/>
                  </a:cubicBezTo>
                  <a:close/>
                  <a:moveTo>
                    <a:pt x="1247" y="0"/>
                  </a:moveTo>
                  <a:cubicBezTo>
                    <a:pt x="565" y="0"/>
                    <a:pt x="1" y="565"/>
                    <a:pt x="1" y="1252"/>
                  </a:cubicBezTo>
                  <a:lnTo>
                    <a:pt x="1" y="5096"/>
                  </a:lnTo>
                  <a:cubicBezTo>
                    <a:pt x="1" y="5243"/>
                    <a:pt x="147" y="5390"/>
                    <a:pt x="294" y="5390"/>
                  </a:cubicBezTo>
                  <a:cubicBezTo>
                    <a:pt x="465" y="5390"/>
                    <a:pt x="588" y="5243"/>
                    <a:pt x="588" y="5096"/>
                  </a:cubicBezTo>
                  <a:lnTo>
                    <a:pt x="588" y="1252"/>
                  </a:lnTo>
                  <a:cubicBezTo>
                    <a:pt x="588" y="882"/>
                    <a:pt x="882" y="565"/>
                    <a:pt x="1247" y="565"/>
                  </a:cubicBezTo>
                  <a:lnTo>
                    <a:pt x="18245" y="565"/>
                  </a:lnTo>
                  <a:cubicBezTo>
                    <a:pt x="18639" y="565"/>
                    <a:pt x="18933" y="882"/>
                    <a:pt x="18933" y="1252"/>
                  </a:cubicBezTo>
                  <a:lnTo>
                    <a:pt x="18933" y="10780"/>
                  </a:lnTo>
                  <a:lnTo>
                    <a:pt x="18322" y="10780"/>
                  </a:lnTo>
                  <a:lnTo>
                    <a:pt x="18322" y="2011"/>
                  </a:lnTo>
                  <a:cubicBezTo>
                    <a:pt x="18322" y="1617"/>
                    <a:pt x="17998" y="1299"/>
                    <a:pt x="17610" y="1299"/>
                  </a:cubicBezTo>
                  <a:lnTo>
                    <a:pt x="13326" y="1299"/>
                  </a:lnTo>
                  <a:cubicBezTo>
                    <a:pt x="13149" y="1299"/>
                    <a:pt x="13032" y="1446"/>
                    <a:pt x="13032" y="1593"/>
                  </a:cubicBezTo>
                  <a:cubicBezTo>
                    <a:pt x="13032" y="1740"/>
                    <a:pt x="13149" y="1887"/>
                    <a:pt x="13326" y="1887"/>
                  </a:cubicBezTo>
                  <a:lnTo>
                    <a:pt x="17610" y="1887"/>
                  </a:lnTo>
                  <a:cubicBezTo>
                    <a:pt x="17681" y="1887"/>
                    <a:pt x="17734" y="1940"/>
                    <a:pt x="17734" y="2011"/>
                  </a:cubicBezTo>
                  <a:lnTo>
                    <a:pt x="17734" y="3063"/>
                  </a:lnTo>
                  <a:lnTo>
                    <a:pt x="1764" y="3063"/>
                  </a:lnTo>
                  <a:lnTo>
                    <a:pt x="1764" y="2011"/>
                  </a:lnTo>
                  <a:cubicBezTo>
                    <a:pt x="1764" y="1940"/>
                    <a:pt x="1834" y="1887"/>
                    <a:pt x="1911" y="1887"/>
                  </a:cubicBezTo>
                  <a:lnTo>
                    <a:pt x="12003" y="1887"/>
                  </a:lnTo>
                  <a:cubicBezTo>
                    <a:pt x="12173" y="1887"/>
                    <a:pt x="12297" y="1740"/>
                    <a:pt x="12297" y="1593"/>
                  </a:cubicBezTo>
                  <a:cubicBezTo>
                    <a:pt x="12297" y="1446"/>
                    <a:pt x="12173" y="1299"/>
                    <a:pt x="12003" y="1299"/>
                  </a:cubicBezTo>
                  <a:lnTo>
                    <a:pt x="1911" y="1299"/>
                  </a:lnTo>
                  <a:cubicBezTo>
                    <a:pt x="1517" y="1299"/>
                    <a:pt x="1200" y="1617"/>
                    <a:pt x="1200" y="2011"/>
                  </a:cubicBezTo>
                  <a:lnTo>
                    <a:pt x="1200" y="10780"/>
                  </a:lnTo>
                  <a:lnTo>
                    <a:pt x="588" y="10780"/>
                  </a:lnTo>
                  <a:lnTo>
                    <a:pt x="588" y="6419"/>
                  </a:lnTo>
                  <a:cubicBezTo>
                    <a:pt x="588" y="6249"/>
                    <a:pt x="465" y="6125"/>
                    <a:pt x="294" y="6125"/>
                  </a:cubicBezTo>
                  <a:cubicBezTo>
                    <a:pt x="147" y="6125"/>
                    <a:pt x="1" y="6249"/>
                    <a:pt x="1" y="6419"/>
                  </a:cubicBezTo>
                  <a:lnTo>
                    <a:pt x="1" y="12544"/>
                  </a:lnTo>
                  <a:cubicBezTo>
                    <a:pt x="1" y="13255"/>
                    <a:pt x="565" y="13790"/>
                    <a:pt x="1247" y="13790"/>
                  </a:cubicBezTo>
                  <a:lnTo>
                    <a:pt x="7618" y="13790"/>
                  </a:lnTo>
                  <a:cubicBezTo>
                    <a:pt x="7595" y="14454"/>
                    <a:pt x="7542" y="15577"/>
                    <a:pt x="7395" y="16194"/>
                  </a:cubicBezTo>
                  <a:lnTo>
                    <a:pt x="6390" y="16194"/>
                  </a:lnTo>
                  <a:cubicBezTo>
                    <a:pt x="6243" y="16194"/>
                    <a:pt x="6096" y="16311"/>
                    <a:pt x="6096" y="16488"/>
                  </a:cubicBezTo>
                  <a:cubicBezTo>
                    <a:pt x="6096" y="16635"/>
                    <a:pt x="6243" y="16782"/>
                    <a:pt x="6390" y="16782"/>
                  </a:cubicBezTo>
                  <a:lnTo>
                    <a:pt x="13126" y="16782"/>
                  </a:lnTo>
                  <a:cubicBezTo>
                    <a:pt x="13273" y="16782"/>
                    <a:pt x="13396" y="16635"/>
                    <a:pt x="13396" y="16488"/>
                  </a:cubicBezTo>
                  <a:cubicBezTo>
                    <a:pt x="13396" y="16311"/>
                    <a:pt x="13273" y="16194"/>
                    <a:pt x="13126" y="16194"/>
                  </a:cubicBezTo>
                  <a:lnTo>
                    <a:pt x="12121" y="16194"/>
                  </a:lnTo>
                  <a:cubicBezTo>
                    <a:pt x="11974" y="15577"/>
                    <a:pt x="11927" y="14454"/>
                    <a:pt x="11903" y="13790"/>
                  </a:cubicBezTo>
                  <a:lnTo>
                    <a:pt x="18245" y="13790"/>
                  </a:lnTo>
                  <a:cubicBezTo>
                    <a:pt x="18933" y="13790"/>
                    <a:pt x="19497" y="13255"/>
                    <a:pt x="19497" y="12544"/>
                  </a:cubicBezTo>
                  <a:lnTo>
                    <a:pt x="19497" y="1252"/>
                  </a:lnTo>
                  <a:cubicBezTo>
                    <a:pt x="19497" y="565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41"/>
          <p:cNvGrpSpPr/>
          <p:nvPr/>
        </p:nvGrpSpPr>
        <p:grpSpPr>
          <a:xfrm>
            <a:off x="1682085" y="1376936"/>
            <a:ext cx="379821" cy="326796"/>
            <a:chOff x="4093948" y="1308595"/>
            <a:chExt cx="379821" cy="326796"/>
          </a:xfrm>
        </p:grpSpPr>
        <p:sp>
          <p:nvSpPr>
            <p:cNvPr id="1591" name="Google Shape;1591;p41"/>
            <p:cNvSpPr/>
            <p:nvPr/>
          </p:nvSpPr>
          <p:spPr>
            <a:xfrm>
              <a:off x="4099675" y="1524295"/>
              <a:ext cx="368367" cy="47648"/>
            </a:xfrm>
            <a:custGeom>
              <a:avLst/>
              <a:gdLst/>
              <a:ahLst/>
              <a:cxnLst/>
              <a:rect l="l" t="t" r="r" b="b"/>
              <a:pathLst>
                <a:path w="18910" h="2446" extrusionOk="0">
                  <a:moveTo>
                    <a:pt x="0" y="1"/>
                  </a:moveTo>
                  <a:lnTo>
                    <a:pt x="0" y="1494"/>
                  </a:lnTo>
                  <a:cubicBezTo>
                    <a:pt x="0" y="2029"/>
                    <a:pt x="418" y="2446"/>
                    <a:pt x="959" y="2446"/>
                  </a:cubicBezTo>
                  <a:lnTo>
                    <a:pt x="17951" y="2446"/>
                  </a:lnTo>
                  <a:cubicBezTo>
                    <a:pt x="18492" y="2446"/>
                    <a:pt x="18909" y="2029"/>
                    <a:pt x="18909" y="1494"/>
                  </a:cubicBezTo>
                  <a:lnTo>
                    <a:pt x="18909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4099675" y="1314302"/>
              <a:ext cx="368367" cy="210014"/>
            </a:xfrm>
            <a:custGeom>
              <a:avLst/>
              <a:gdLst/>
              <a:ahLst/>
              <a:cxnLst/>
              <a:rect l="l" t="t" r="r" b="b"/>
              <a:pathLst>
                <a:path w="18910" h="10781" extrusionOk="0">
                  <a:moveTo>
                    <a:pt x="959" y="1"/>
                  </a:moveTo>
                  <a:cubicBezTo>
                    <a:pt x="418" y="1"/>
                    <a:pt x="0" y="418"/>
                    <a:pt x="0" y="959"/>
                  </a:cubicBezTo>
                  <a:lnTo>
                    <a:pt x="0" y="10781"/>
                  </a:lnTo>
                  <a:lnTo>
                    <a:pt x="18909" y="10781"/>
                  </a:lnTo>
                  <a:lnTo>
                    <a:pt x="18909" y="959"/>
                  </a:lnTo>
                  <a:cubicBezTo>
                    <a:pt x="18909" y="418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4099675" y="1314302"/>
              <a:ext cx="368367" cy="210014"/>
            </a:xfrm>
            <a:custGeom>
              <a:avLst/>
              <a:gdLst/>
              <a:ahLst/>
              <a:cxnLst/>
              <a:rect l="l" t="t" r="r" b="b"/>
              <a:pathLst>
                <a:path w="18910" h="10781" extrusionOk="0">
                  <a:moveTo>
                    <a:pt x="959" y="1"/>
                  </a:moveTo>
                  <a:cubicBezTo>
                    <a:pt x="418" y="1"/>
                    <a:pt x="0" y="418"/>
                    <a:pt x="0" y="959"/>
                  </a:cubicBezTo>
                  <a:lnTo>
                    <a:pt x="0" y="10781"/>
                  </a:lnTo>
                  <a:lnTo>
                    <a:pt x="18909" y="10781"/>
                  </a:lnTo>
                  <a:lnTo>
                    <a:pt x="18909" y="959"/>
                  </a:lnTo>
                  <a:cubicBezTo>
                    <a:pt x="18909" y="418"/>
                    <a:pt x="18492" y="1"/>
                    <a:pt x="17951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4434592" y="1314302"/>
              <a:ext cx="33447" cy="210014"/>
            </a:xfrm>
            <a:custGeom>
              <a:avLst/>
              <a:gdLst/>
              <a:ahLst/>
              <a:cxnLst/>
              <a:rect l="l" t="t" r="r" b="b"/>
              <a:pathLst>
                <a:path w="1717" h="10781" extrusionOk="0">
                  <a:moveTo>
                    <a:pt x="0" y="1"/>
                  </a:moveTo>
                  <a:cubicBezTo>
                    <a:pt x="541" y="1"/>
                    <a:pt x="958" y="418"/>
                    <a:pt x="958" y="959"/>
                  </a:cubicBezTo>
                  <a:lnTo>
                    <a:pt x="958" y="10781"/>
                  </a:lnTo>
                  <a:lnTo>
                    <a:pt x="1716" y="10781"/>
                  </a:lnTo>
                  <a:lnTo>
                    <a:pt x="1716" y="959"/>
                  </a:lnTo>
                  <a:cubicBezTo>
                    <a:pt x="1716" y="418"/>
                    <a:pt x="129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4434592" y="1524295"/>
              <a:ext cx="33447" cy="47648"/>
            </a:xfrm>
            <a:custGeom>
              <a:avLst/>
              <a:gdLst/>
              <a:ahLst/>
              <a:cxnLst/>
              <a:rect l="l" t="t" r="r" b="b"/>
              <a:pathLst>
                <a:path w="1717" h="2446" extrusionOk="0">
                  <a:moveTo>
                    <a:pt x="958" y="1"/>
                  </a:moveTo>
                  <a:lnTo>
                    <a:pt x="958" y="1494"/>
                  </a:lnTo>
                  <a:cubicBezTo>
                    <a:pt x="958" y="2029"/>
                    <a:pt x="541" y="2446"/>
                    <a:pt x="0" y="2446"/>
                  </a:cubicBezTo>
                  <a:lnTo>
                    <a:pt x="758" y="2446"/>
                  </a:lnTo>
                  <a:cubicBezTo>
                    <a:pt x="1299" y="2446"/>
                    <a:pt x="1716" y="2029"/>
                    <a:pt x="1716" y="1494"/>
                  </a:cubicBezTo>
                  <a:lnTo>
                    <a:pt x="1716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4241878" y="1571923"/>
              <a:ext cx="83959" cy="57739"/>
            </a:xfrm>
            <a:custGeom>
              <a:avLst/>
              <a:gdLst/>
              <a:ahLst/>
              <a:cxnLst/>
              <a:rect l="l" t="t" r="r" b="b"/>
              <a:pathLst>
                <a:path w="4310" h="2964" extrusionOk="0">
                  <a:moveTo>
                    <a:pt x="318" y="1"/>
                  </a:moveTo>
                  <a:cubicBezTo>
                    <a:pt x="318" y="1"/>
                    <a:pt x="271" y="2182"/>
                    <a:pt x="1" y="2963"/>
                  </a:cubicBezTo>
                  <a:lnTo>
                    <a:pt x="4309" y="2963"/>
                  </a:lnTo>
                  <a:cubicBezTo>
                    <a:pt x="4039" y="2182"/>
                    <a:pt x="3992" y="1"/>
                    <a:pt x="3992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4247605" y="1571923"/>
              <a:ext cx="72505" cy="14805"/>
            </a:xfrm>
            <a:custGeom>
              <a:avLst/>
              <a:gdLst/>
              <a:ahLst/>
              <a:cxnLst/>
              <a:rect l="l" t="t" r="r" b="b"/>
              <a:pathLst>
                <a:path w="3722" h="760" extrusionOk="0">
                  <a:moveTo>
                    <a:pt x="24" y="1"/>
                  </a:moveTo>
                  <a:cubicBezTo>
                    <a:pt x="24" y="1"/>
                    <a:pt x="1" y="318"/>
                    <a:pt x="1" y="759"/>
                  </a:cubicBezTo>
                  <a:lnTo>
                    <a:pt x="3721" y="759"/>
                  </a:lnTo>
                  <a:cubicBezTo>
                    <a:pt x="3721" y="318"/>
                    <a:pt x="3698" y="1"/>
                    <a:pt x="3698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4247605" y="1571923"/>
              <a:ext cx="72505" cy="14805"/>
            </a:xfrm>
            <a:custGeom>
              <a:avLst/>
              <a:gdLst/>
              <a:ahLst/>
              <a:cxnLst/>
              <a:rect l="l" t="t" r="r" b="b"/>
              <a:pathLst>
                <a:path w="3722" h="760" extrusionOk="0">
                  <a:moveTo>
                    <a:pt x="24" y="1"/>
                  </a:moveTo>
                  <a:cubicBezTo>
                    <a:pt x="24" y="1"/>
                    <a:pt x="1" y="318"/>
                    <a:pt x="1" y="759"/>
                  </a:cubicBezTo>
                  <a:lnTo>
                    <a:pt x="3721" y="759"/>
                  </a:lnTo>
                  <a:cubicBezTo>
                    <a:pt x="3721" y="318"/>
                    <a:pt x="3698" y="1"/>
                    <a:pt x="369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4122583" y="1339607"/>
              <a:ext cx="322550" cy="184709"/>
            </a:xfrm>
            <a:custGeom>
              <a:avLst/>
              <a:gdLst/>
              <a:ahLst/>
              <a:cxnLst/>
              <a:rect l="l" t="t" r="r" b="b"/>
              <a:pathLst>
                <a:path w="16558" h="9482" extrusionOk="0">
                  <a:moveTo>
                    <a:pt x="441" y="1"/>
                  </a:moveTo>
                  <a:cubicBezTo>
                    <a:pt x="200" y="1"/>
                    <a:pt x="0" y="195"/>
                    <a:pt x="0" y="442"/>
                  </a:cubicBezTo>
                  <a:lnTo>
                    <a:pt x="0" y="9482"/>
                  </a:lnTo>
                  <a:lnTo>
                    <a:pt x="16558" y="9482"/>
                  </a:lnTo>
                  <a:lnTo>
                    <a:pt x="16558" y="442"/>
                  </a:lnTo>
                  <a:cubicBezTo>
                    <a:pt x="16558" y="195"/>
                    <a:pt x="16364" y="1"/>
                    <a:pt x="16117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4421755" y="1339607"/>
              <a:ext cx="23376" cy="184709"/>
            </a:xfrm>
            <a:custGeom>
              <a:avLst/>
              <a:gdLst/>
              <a:ahLst/>
              <a:cxnLst/>
              <a:rect l="l" t="t" r="r" b="b"/>
              <a:pathLst>
                <a:path w="1200" h="9482" extrusionOk="0">
                  <a:moveTo>
                    <a:pt x="1" y="1"/>
                  </a:moveTo>
                  <a:cubicBezTo>
                    <a:pt x="242" y="1"/>
                    <a:pt x="442" y="195"/>
                    <a:pt x="442" y="442"/>
                  </a:cubicBezTo>
                  <a:lnTo>
                    <a:pt x="442" y="9482"/>
                  </a:lnTo>
                  <a:lnTo>
                    <a:pt x="1200" y="9482"/>
                  </a:lnTo>
                  <a:lnTo>
                    <a:pt x="1200" y="442"/>
                  </a:lnTo>
                  <a:cubicBezTo>
                    <a:pt x="1200" y="195"/>
                    <a:pt x="1006" y="1"/>
                    <a:pt x="759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4122583" y="1339607"/>
              <a:ext cx="322550" cy="33915"/>
            </a:xfrm>
            <a:custGeom>
              <a:avLst/>
              <a:gdLst/>
              <a:ahLst/>
              <a:cxnLst/>
              <a:rect l="l" t="t" r="r" b="b"/>
              <a:pathLst>
                <a:path w="16558" h="1741" extrusionOk="0">
                  <a:moveTo>
                    <a:pt x="441" y="1"/>
                  </a:moveTo>
                  <a:cubicBezTo>
                    <a:pt x="200" y="1"/>
                    <a:pt x="0" y="195"/>
                    <a:pt x="0" y="442"/>
                  </a:cubicBezTo>
                  <a:lnTo>
                    <a:pt x="0" y="1741"/>
                  </a:lnTo>
                  <a:lnTo>
                    <a:pt x="16558" y="1741"/>
                  </a:lnTo>
                  <a:lnTo>
                    <a:pt x="16558" y="442"/>
                  </a:lnTo>
                  <a:cubicBezTo>
                    <a:pt x="16558" y="195"/>
                    <a:pt x="16364" y="1"/>
                    <a:pt x="16117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4421755" y="1339607"/>
              <a:ext cx="23376" cy="33915"/>
            </a:xfrm>
            <a:custGeom>
              <a:avLst/>
              <a:gdLst/>
              <a:ahLst/>
              <a:cxnLst/>
              <a:rect l="l" t="t" r="r" b="b"/>
              <a:pathLst>
                <a:path w="1200" h="1741" extrusionOk="0">
                  <a:moveTo>
                    <a:pt x="1" y="1"/>
                  </a:moveTo>
                  <a:cubicBezTo>
                    <a:pt x="242" y="1"/>
                    <a:pt x="442" y="195"/>
                    <a:pt x="442" y="442"/>
                  </a:cubicBezTo>
                  <a:lnTo>
                    <a:pt x="442" y="1741"/>
                  </a:lnTo>
                  <a:lnTo>
                    <a:pt x="1200" y="1741"/>
                  </a:lnTo>
                  <a:lnTo>
                    <a:pt x="1200" y="442"/>
                  </a:lnTo>
                  <a:cubicBezTo>
                    <a:pt x="1200" y="224"/>
                    <a:pt x="1029" y="48"/>
                    <a:pt x="830" y="24"/>
                  </a:cubicBezTo>
                  <a:cubicBezTo>
                    <a:pt x="806" y="1"/>
                    <a:pt x="782" y="1"/>
                    <a:pt x="759" y="1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4148336" y="1394910"/>
              <a:ext cx="91614" cy="104569"/>
            </a:xfrm>
            <a:custGeom>
              <a:avLst/>
              <a:gdLst/>
              <a:ahLst/>
              <a:cxnLst/>
              <a:rect l="l" t="t" r="r" b="b"/>
              <a:pathLst>
                <a:path w="4703" h="5368" extrusionOk="0">
                  <a:moveTo>
                    <a:pt x="1" y="1"/>
                  </a:moveTo>
                  <a:lnTo>
                    <a:pt x="1" y="5367"/>
                  </a:lnTo>
                  <a:lnTo>
                    <a:pt x="4703" y="5367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4265234" y="1394910"/>
              <a:ext cx="154145" cy="48232"/>
            </a:xfrm>
            <a:custGeom>
              <a:avLst/>
              <a:gdLst/>
              <a:ahLst/>
              <a:cxnLst/>
              <a:rect l="l" t="t" r="r" b="b"/>
              <a:pathLst>
                <a:path w="7913" h="2476" extrusionOk="0">
                  <a:moveTo>
                    <a:pt x="1" y="1"/>
                  </a:moveTo>
                  <a:lnTo>
                    <a:pt x="1" y="2475"/>
                  </a:lnTo>
                  <a:lnTo>
                    <a:pt x="7912" y="2475"/>
                  </a:lnTo>
                  <a:lnTo>
                    <a:pt x="7912" y="1"/>
                  </a:ln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4144557" y="1351528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94" y="0"/>
                  </a:moveTo>
                  <a:cubicBezTo>
                    <a:pt x="124" y="0"/>
                    <a:pt x="1" y="124"/>
                    <a:pt x="1" y="294"/>
                  </a:cubicBezTo>
                  <a:cubicBezTo>
                    <a:pt x="1" y="441"/>
                    <a:pt x="124" y="564"/>
                    <a:pt x="294" y="564"/>
                  </a:cubicBezTo>
                  <a:cubicBezTo>
                    <a:pt x="441" y="564"/>
                    <a:pt x="565" y="441"/>
                    <a:pt x="565" y="294"/>
                  </a:cubicBezTo>
                  <a:cubicBezTo>
                    <a:pt x="565" y="124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4165965" y="1351450"/>
              <a:ext cx="12039" cy="11162"/>
            </a:xfrm>
            <a:custGeom>
              <a:avLst/>
              <a:gdLst/>
              <a:ahLst/>
              <a:cxnLst/>
              <a:rect l="l" t="t" r="r" b="b"/>
              <a:pathLst>
                <a:path w="618" h="573" extrusionOk="0">
                  <a:moveTo>
                    <a:pt x="314" y="1"/>
                  </a:moveTo>
                  <a:cubicBezTo>
                    <a:pt x="300" y="1"/>
                    <a:pt x="285" y="2"/>
                    <a:pt x="271" y="4"/>
                  </a:cubicBezTo>
                  <a:cubicBezTo>
                    <a:pt x="124" y="28"/>
                    <a:pt x="1" y="175"/>
                    <a:pt x="30" y="322"/>
                  </a:cubicBezTo>
                  <a:cubicBezTo>
                    <a:pt x="51" y="480"/>
                    <a:pt x="172" y="572"/>
                    <a:pt x="320" y="572"/>
                  </a:cubicBezTo>
                  <a:cubicBezTo>
                    <a:pt x="337" y="572"/>
                    <a:pt x="354" y="571"/>
                    <a:pt x="371" y="568"/>
                  </a:cubicBezTo>
                  <a:cubicBezTo>
                    <a:pt x="518" y="545"/>
                    <a:pt x="618" y="398"/>
                    <a:pt x="588" y="251"/>
                  </a:cubicBezTo>
                  <a:cubicBezTo>
                    <a:pt x="567" y="97"/>
                    <a:pt x="445" y="1"/>
                    <a:pt x="31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4188406" y="1351450"/>
              <a:ext cx="11941" cy="11162"/>
            </a:xfrm>
            <a:custGeom>
              <a:avLst/>
              <a:gdLst/>
              <a:ahLst/>
              <a:cxnLst/>
              <a:rect l="l" t="t" r="r" b="b"/>
              <a:pathLst>
                <a:path w="613" h="573" extrusionOk="0">
                  <a:moveTo>
                    <a:pt x="297" y="1"/>
                  </a:moveTo>
                  <a:cubicBezTo>
                    <a:pt x="281" y="1"/>
                    <a:pt x="264" y="2"/>
                    <a:pt x="248" y="4"/>
                  </a:cubicBezTo>
                  <a:cubicBezTo>
                    <a:pt x="101" y="28"/>
                    <a:pt x="1" y="175"/>
                    <a:pt x="24" y="322"/>
                  </a:cubicBezTo>
                  <a:cubicBezTo>
                    <a:pt x="51" y="480"/>
                    <a:pt x="172" y="572"/>
                    <a:pt x="303" y="572"/>
                  </a:cubicBezTo>
                  <a:cubicBezTo>
                    <a:pt x="318" y="572"/>
                    <a:pt x="333" y="571"/>
                    <a:pt x="348" y="568"/>
                  </a:cubicBezTo>
                  <a:cubicBezTo>
                    <a:pt x="494" y="545"/>
                    <a:pt x="612" y="398"/>
                    <a:pt x="589" y="251"/>
                  </a:cubicBezTo>
                  <a:cubicBezTo>
                    <a:pt x="567" y="97"/>
                    <a:pt x="445" y="1"/>
                    <a:pt x="2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4265702" y="1542392"/>
              <a:ext cx="36311" cy="11474"/>
            </a:xfrm>
            <a:custGeom>
              <a:avLst/>
              <a:gdLst/>
              <a:ahLst/>
              <a:cxnLst/>
              <a:rect l="l" t="t" r="r" b="b"/>
              <a:pathLst>
                <a:path w="1864" h="589" extrusionOk="0">
                  <a:moveTo>
                    <a:pt x="271" y="1"/>
                  </a:moveTo>
                  <a:cubicBezTo>
                    <a:pt x="124" y="1"/>
                    <a:pt x="0" y="147"/>
                    <a:pt x="0" y="294"/>
                  </a:cubicBezTo>
                  <a:cubicBezTo>
                    <a:pt x="0" y="465"/>
                    <a:pt x="124" y="588"/>
                    <a:pt x="271" y="588"/>
                  </a:cubicBezTo>
                  <a:lnTo>
                    <a:pt x="1593" y="588"/>
                  </a:lnTo>
                  <a:cubicBezTo>
                    <a:pt x="1740" y="588"/>
                    <a:pt x="1864" y="465"/>
                    <a:pt x="1864" y="294"/>
                  </a:cubicBezTo>
                  <a:cubicBezTo>
                    <a:pt x="1864" y="147"/>
                    <a:pt x="1740" y="1"/>
                    <a:pt x="15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4093948" y="1308595"/>
              <a:ext cx="379821" cy="326796"/>
            </a:xfrm>
            <a:custGeom>
              <a:avLst/>
              <a:gdLst/>
              <a:ahLst/>
              <a:cxnLst/>
              <a:rect l="l" t="t" r="r" b="b"/>
              <a:pathLst>
                <a:path w="19498" h="16776" extrusionOk="0">
                  <a:moveTo>
                    <a:pt x="17587" y="1887"/>
                  </a:moveTo>
                  <a:cubicBezTo>
                    <a:pt x="17687" y="1887"/>
                    <a:pt x="17734" y="1963"/>
                    <a:pt x="17734" y="2034"/>
                  </a:cubicBezTo>
                  <a:lnTo>
                    <a:pt x="17734" y="3062"/>
                  </a:lnTo>
                  <a:lnTo>
                    <a:pt x="1764" y="3062"/>
                  </a:lnTo>
                  <a:lnTo>
                    <a:pt x="1764" y="2034"/>
                  </a:lnTo>
                  <a:lnTo>
                    <a:pt x="1764" y="1987"/>
                  </a:lnTo>
                  <a:cubicBezTo>
                    <a:pt x="1787" y="1934"/>
                    <a:pt x="1840" y="1887"/>
                    <a:pt x="1911" y="1887"/>
                  </a:cubicBezTo>
                  <a:close/>
                  <a:moveTo>
                    <a:pt x="17734" y="3627"/>
                  </a:moveTo>
                  <a:lnTo>
                    <a:pt x="17734" y="10780"/>
                  </a:lnTo>
                  <a:lnTo>
                    <a:pt x="1764" y="10780"/>
                  </a:lnTo>
                  <a:lnTo>
                    <a:pt x="1764" y="3627"/>
                  </a:lnTo>
                  <a:close/>
                  <a:moveTo>
                    <a:pt x="18933" y="11368"/>
                  </a:moveTo>
                  <a:lnTo>
                    <a:pt x="18933" y="12567"/>
                  </a:lnTo>
                  <a:cubicBezTo>
                    <a:pt x="18933" y="12931"/>
                    <a:pt x="18616" y="13249"/>
                    <a:pt x="18245" y="13249"/>
                  </a:cubicBezTo>
                  <a:lnTo>
                    <a:pt x="1253" y="13249"/>
                  </a:lnTo>
                  <a:cubicBezTo>
                    <a:pt x="882" y="13249"/>
                    <a:pt x="565" y="12931"/>
                    <a:pt x="565" y="12567"/>
                  </a:cubicBezTo>
                  <a:lnTo>
                    <a:pt x="565" y="11368"/>
                  </a:lnTo>
                  <a:close/>
                  <a:moveTo>
                    <a:pt x="11315" y="13813"/>
                  </a:moveTo>
                  <a:cubicBezTo>
                    <a:pt x="11339" y="14330"/>
                    <a:pt x="11392" y="15453"/>
                    <a:pt x="11539" y="16217"/>
                  </a:cubicBezTo>
                  <a:lnTo>
                    <a:pt x="7959" y="16217"/>
                  </a:lnTo>
                  <a:cubicBezTo>
                    <a:pt x="8106" y="15453"/>
                    <a:pt x="8159" y="14330"/>
                    <a:pt x="8182" y="13813"/>
                  </a:cubicBezTo>
                  <a:close/>
                  <a:moveTo>
                    <a:pt x="1253" y="0"/>
                  </a:moveTo>
                  <a:cubicBezTo>
                    <a:pt x="565" y="0"/>
                    <a:pt x="1" y="564"/>
                    <a:pt x="1" y="1252"/>
                  </a:cubicBezTo>
                  <a:lnTo>
                    <a:pt x="1" y="12567"/>
                  </a:lnTo>
                  <a:cubicBezTo>
                    <a:pt x="1" y="13249"/>
                    <a:pt x="565" y="13813"/>
                    <a:pt x="1253" y="13813"/>
                  </a:cubicBezTo>
                  <a:lnTo>
                    <a:pt x="7618" y="13813"/>
                  </a:lnTo>
                  <a:cubicBezTo>
                    <a:pt x="7595" y="14477"/>
                    <a:pt x="7518" y="15600"/>
                    <a:pt x="7371" y="16217"/>
                  </a:cubicBezTo>
                  <a:lnTo>
                    <a:pt x="6396" y="16217"/>
                  </a:lnTo>
                  <a:cubicBezTo>
                    <a:pt x="6225" y="16217"/>
                    <a:pt x="6102" y="16334"/>
                    <a:pt x="6102" y="16481"/>
                  </a:cubicBezTo>
                  <a:cubicBezTo>
                    <a:pt x="6102" y="16658"/>
                    <a:pt x="6225" y="16775"/>
                    <a:pt x="6396" y="16775"/>
                  </a:cubicBezTo>
                  <a:lnTo>
                    <a:pt x="13102" y="16775"/>
                  </a:lnTo>
                  <a:cubicBezTo>
                    <a:pt x="13279" y="16775"/>
                    <a:pt x="13396" y="16658"/>
                    <a:pt x="13396" y="16481"/>
                  </a:cubicBezTo>
                  <a:cubicBezTo>
                    <a:pt x="13396" y="16334"/>
                    <a:pt x="13279" y="16217"/>
                    <a:pt x="13102" y="16217"/>
                  </a:cubicBezTo>
                  <a:lnTo>
                    <a:pt x="12126" y="16217"/>
                  </a:lnTo>
                  <a:cubicBezTo>
                    <a:pt x="11980" y="15600"/>
                    <a:pt x="11903" y="14477"/>
                    <a:pt x="11880" y="13813"/>
                  </a:cubicBezTo>
                  <a:lnTo>
                    <a:pt x="18245" y="13813"/>
                  </a:lnTo>
                  <a:cubicBezTo>
                    <a:pt x="18933" y="13813"/>
                    <a:pt x="19497" y="13249"/>
                    <a:pt x="19497" y="12567"/>
                  </a:cubicBezTo>
                  <a:lnTo>
                    <a:pt x="19497" y="3527"/>
                  </a:lnTo>
                  <a:cubicBezTo>
                    <a:pt x="19497" y="3356"/>
                    <a:pt x="19374" y="3233"/>
                    <a:pt x="19203" y="3233"/>
                  </a:cubicBezTo>
                  <a:cubicBezTo>
                    <a:pt x="19056" y="3233"/>
                    <a:pt x="18933" y="3356"/>
                    <a:pt x="18933" y="3527"/>
                  </a:cubicBezTo>
                  <a:lnTo>
                    <a:pt x="18933" y="10780"/>
                  </a:lnTo>
                  <a:lnTo>
                    <a:pt x="18298" y="10780"/>
                  </a:lnTo>
                  <a:lnTo>
                    <a:pt x="18298" y="2034"/>
                  </a:lnTo>
                  <a:cubicBezTo>
                    <a:pt x="18298" y="1640"/>
                    <a:pt x="17981" y="1323"/>
                    <a:pt x="17587" y="1323"/>
                  </a:cubicBezTo>
                  <a:lnTo>
                    <a:pt x="1911" y="1323"/>
                  </a:lnTo>
                  <a:cubicBezTo>
                    <a:pt x="1546" y="1323"/>
                    <a:pt x="1229" y="1593"/>
                    <a:pt x="1200" y="1963"/>
                  </a:cubicBezTo>
                  <a:lnTo>
                    <a:pt x="1200" y="10780"/>
                  </a:lnTo>
                  <a:lnTo>
                    <a:pt x="565" y="10780"/>
                  </a:lnTo>
                  <a:lnTo>
                    <a:pt x="565" y="1252"/>
                  </a:lnTo>
                  <a:cubicBezTo>
                    <a:pt x="565" y="882"/>
                    <a:pt x="882" y="564"/>
                    <a:pt x="1253" y="564"/>
                  </a:cubicBezTo>
                  <a:lnTo>
                    <a:pt x="18245" y="564"/>
                  </a:lnTo>
                  <a:cubicBezTo>
                    <a:pt x="18616" y="564"/>
                    <a:pt x="18933" y="882"/>
                    <a:pt x="18933" y="1252"/>
                  </a:cubicBezTo>
                  <a:lnTo>
                    <a:pt x="18933" y="2204"/>
                  </a:lnTo>
                  <a:cubicBezTo>
                    <a:pt x="18933" y="2351"/>
                    <a:pt x="19056" y="2475"/>
                    <a:pt x="19203" y="2475"/>
                  </a:cubicBezTo>
                  <a:cubicBezTo>
                    <a:pt x="19374" y="2475"/>
                    <a:pt x="19497" y="2351"/>
                    <a:pt x="19497" y="2204"/>
                  </a:cubicBezTo>
                  <a:lnTo>
                    <a:pt x="19497" y="1252"/>
                  </a:lnTo>
                  <a:cubicBezTo>
                    <a:pt x="19497" y="564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4142609" y="1389202"/>
              <a:ext cx="102621" cy="116003"/>
            </a:xfrm>
            <a:custGeom>
              <a:avLst/>
              <a:gdLst/>
              <a:ahLst/>
              <a:cxnLst/>
              <a:rect l="l" t="t" r="r" b="b"/>
              <a:pathLst>
                <a:path w="5268" h="5955" extrusionOk="0">
                  <a:moveTo>
                    <a:pt x="4362" y="588"/>
                  </a:moveTo>
                  <a:lnTo>
                    <a:pt x="2646" y="2551"/>
                  </a:lnTo>
                  <a:lnTo>
                    <a:pt x="906" y="588"/>
                  </a:lnTo>
                  <a:close/>
                  <a:moveTo>
                    <a:pt x="4703" y="1058"/>
                  </a:moveTo>
                  <a:lnTo>
                    <a:pt x="4703" y="4902"/>
                  </a:lnTo>
                  <a:lnTo>
                    <a:pt x="3016" y="2992"/>
                  </a:lnTo>
                  <a:lnTo>
                    <a:pt x="4703" y="1058"/>
                  </a:lnTo>
                  <a:close/>
                  <a:moveTo>
                    <a:pt x="2646" y="3409"/>
                  </a:moveTo>
                  <a:lnTo>
                    <a:pt x="4362" y="5390"/>
                  </a:lnTo>
                  <a:lnTo>
                    <a:pt x="906" y="5390"/>
                  </a:lnTo>
                  <a:lnTo>
                    <a:pt x="2646" y="3409"/>
                  </a:lnTo>
                  <a:close/>
                  <a:moveTo>
                    <a:pt x="295" y="0"/>
                  </a:moveTo>
                  <a:cubicBezTo>
                    <a:pt x="124" y="0"/>
                    <a:pt x="1" y="123"/>
                    <a:pt x="1" y="294"/>
                  </a:cubicBezTo>
                  <a:lnTo>
                    <a:pt x="1" y="2157"/>
                  </a:lnTo>
                  <a:cubicBezTo>
                    <a:pt x="1" y="2304"/>
                    <a:pt x="124" y="2428"/>
                    <a:pt x="295" y="2428"/>
                  </a:cubicBezTo>
                  <a:cubicBezTo>
                    <a:pt x="441" y="2428"/>
                    <a:pt x="565" y="2304"/>
                    <a:pt x="565" y="2157"/>
                  </a:cubicBezTo>
                  <a:lnTo>
                    <a:pt x="565" y="1058"/>
                  </a:lnTo>
                  <a:lnTo>
                    <a:pt x="2258" y="2992"/>
                  </a:lnTo>
                  <a:lnTo>
                    <a:pt x="565" y="4902"/>
                  </a:lnTo>
                  <a:lnTo>
                    <a:pt x="565" y="3480"/>
                  </a:lnTo>
                  <a:cubicBezTo>
                    <a:pt x="565" y="3333"/>
                    <a:pt x="441" y="3209"/>
                    <a:pt x="295" y="3209"/>
                  </a:cubicBezTo>
                  <a:cubicBezTo>
                    <a:pt x="124" y="3209"/>
                    <a:pt x="1" y="3333"/>
                    <a:pt x="1" y="3480"/>
                  </a:cubicBezTo>
                  <a:lnTo>
                    <a:pt x="1" y="5660"/>
                  </a:lnTo>
                  <a:cubicBezTo>
                    <a:pt x="1" y="5831"/>
                    <a:pt x="124" y="5954"/>
                    <a:pt x="295" y="5954"/>
                  </a:cubicBezTo>
                  <a:lnTo>
                    <a:pt x="4997" y="5954"/>
                  </a:lnTo>
                  <a:cubicBezTo>
                    <a:pt x="5144" y="5954"/>
                    <a:pt x="5267" y="5831"/>
                    <a:pt x="5267" y="5660"/>
                  </a:cubicBezTo>
                  <a:lnTo>
                    <a:pt x="5267" y="294"/>
                  </a:lnTo>
                  <a:cubicBezTo>
                    <a:pt x="5267" y="123"/>
                    <a:pt x="5144" y="0"/>
                    <a:pt x="499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4259507" y="1389202"/>
              <a:ext cx="165599" cy="59200"/>
            </a:xfrm>
            <a:custGeom>
              <a:avLst/>
              <a:gdLst/>
              <a:ahLst/>
              <a:cxnLst/>
              <a:rect l="l" t="t" r="r" b="b"/>
              <a:pathLst>
                <a:path w="8501" h="3039" extrusionOk="0">
                  <a:moveTo>
                    <a:pt x="6343" y="588"/>
                  </a:moveTo>
                  <a:lnTo>
                    <a:pt x="4262" y="1228"/>
                  </a:lnTo>
                  <a:lnTo>
                    <a:pt x="2158" y="588"/>
                  </a:lnTo>
                  <a:close/>
                  <a:moveTo>
                    <a:pt x="565" y="688"/>
                  </a:moveTo>
                  <a:lnTo>
                    <a:pt x="3281" y="1522"/>
                  </a:lnTo>
                  <a:lnTo>
                    <a:pt x="565" y="2381"/>
                  </a:lnTo>
                  <a:lnTo>
                    <a:pt x="565" y="688"/>
                  </a:lnTo>
                  <a:close/>
                  <a:moveTo>
                    <a:pt x="7936" y="688"/>
                  </a:moveTo>
                  <a:lnTo>
                    <a:pt x="7936" y="2381"/>
                  </a:lnTo>
                  <a:lnTo>
                    <a:pt x="5220" y="1522"/>
                  </a:lnTo>
                  <a:lnTo>
                    <a:pt x="7936" y="688"/>
                  </a:lnTo>
                  <a:close/>
                  <a:moveTo>
                    <a:pt x="4262" y="1840"/>
                  </a:moveTo>
                  <a:lnTo>
                    <a:pt x="6343" y="2475"/>
                  </a:lnTo>
                  <a:lnTo>
                    <a:pt x="2158" y="2475"/>
                  </a:lnTo>
                  <a:lnTo>
                    <a:pt x="4262" y="1840"/>
                  </a:lnTo>
                  <a:close/>
                  <a:moveTo>
                    <a:pt x="295" y="0"/>
                  </a:moveTo>
                  <a:cubicBezTo>
                    <a:pt x="124" y="0"/>
                    <a:pt x="1" y="123"/>
                    <a:pt x="1" y="294"/>
                  </a:cubicBezTo>
                  <a:lnTo>
                    <a:pt x="1" y="2768"/>
                  </a:lnTo>
                  <a:cubicBezTo>
                    <a:pt x="1" y="2915"/>
                    <a:pt x="124" y="3039"/>
                    <a:pt x="295" y="3039"/>
                  </a:cubicBezTo>
                  <a:lnTo>
                    <a:pt x="8206" y="3039"/>
                  </a:lnTo>
                  <a:cubicBezTo>
                    <a:pt x="8377" y="3039"/>
                    <a:pt x="8500" y="2915"/>
                    <a:pt x="8500" y="2768"/>
                  </a:cubicBezTo>
                  <a:lnTo>
                    <a:pt x="8500" y="294"/>
                  </a:lnTo>
                  <a:cubicBezTo>
                    <a:pt x="8500" y="123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4259507" y="1464648"/>
              <a:ext cx="165599" cy="11474"/>
            </a:xfrm>
            <a:custGeom>
              <a:avLst/>
              <a:gdLst/>
              <a:ahLst/>
              <a:cxnLst/>
              <a:rect l="l" t="t" r="r" b="b"/>
              <a:pathLst>
                <a:path w="8501" h="589" extrusionOk="0">
                  <a:moveTo>
                    <a:pt x="295" y="0"/>
                  </a:moveTo>
                  <a:cubicBezTo>
                    <a:pt x="124" y="0"/>
                    <a:pt x="1" y="124"/>
                    <a:pt x="1" y="294"/>
                  </a:cubicBezTo>
                  <a:cubicBezTo>
                    <a:pt x="1" y="441"/>
                    <a:pt x="124" y="588"/>
                    <a:pt x="295" y="588"/>
                  </a:cubicBezTo>
                  <a:lnTo>
                    <a:pt x="8206" y="588"/>
                  </a:lnTo>
                  <a:cubicBezTo>
                    <a:pt x="8377" y="588"/>
                    <a:pt x="8500" y="441"/>
                    <a:pt x="8500" y="294"/>
                  </a:cubicBezTo>
                  <a:cubicBezTo>
                    <a:pt x="8500" y="124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4259507" y="1487556"/>
              <a:ext cx="165599" cy="11006"/>
            </a:xfrm>
            <a:custGeom>
              <a:avLst/>
              <a:gdLst/>
              <a:ahLst/>
              <a:cxnLst/>
              <a:rect l="l" t="t" r="r" b="b"/>
              <a:pathLst>
                <a:path w="8501" h="565" extrusionOk="0">
                  <a:moveTo>
                    <a:pt x="295" y="0"/>
                  </a:moveTo>
                  <a:cubicBezTo>
                    <a:pt x="124" y="0"/>
                    <a:pt x="1" y="123"/>
                    <a:pt x="1" y="270"/>
                  </a:cubicBezTo>
                  <a:cubicBezTo>
                    <a:pt x="1" y="441"/>
                    <a:pt x="124" y="564"/>
                    <a:pt x="295" y="564"/>
                  </a:cubicBezTo>
                  <a:lnTo>
                    <a:pt x="8206" y="564"/>
                  </a:lnTo>
                  <a:cubicBezTo>
                    <a:pt x="8377" y="564"/>
                    <a:pt x="8500" y="441"/>
                    <a:pt x="8500" y="270"/>
                  </a:cubicBezTo>
                  <a:cubicBezTo>
                    <a:pt x="8500" y="123"/>
                    <a:pt x="8377" y="0"/>
                    <a:pt x="820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444135" y="2000950"/>
            <a:ext cx="5574596" cy="14609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P</a:t>
            </a:r>
            <a:r>
              <a:rPr lang="en-US" altLang="zh-CN" dirty="0"/>
              <a:t>rep</a:t>
            </a:r>
            <a:r>
              <a:rPr lang="en-US" dirty="0"/>
              <a:t>rocessing</a:t>
            </a:r>
          </a:p>
        </p:txBody>
      </p:sp>
      <p:sp>
        <p:nvSpPr>
          <p:cNvPr id="757" name="Google Shape;757;p36"/>
          <p:cNvSpPr txBox="1">
            <a:spLocks noGrp="1"/>
          </p:cNvSpPr>
          <p:nvPr>
            <p:ph type="subTitle" idx="1"/>
          </p:nvPr>
        </p:nvSpPr>
        <p:spPr>
          <a:xfrm>
            <a:off x="448287" y="3494266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Meng Xu 2130026169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448287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24" name="Google Shape;1903;p46">
            <a:extLst>
              <a:ext uri="{FF2B5EF4-FFF2-40B4-BE49-F238E27FC236}">
                <a16:creationId xmlns:a16="http://schemas.microsoft.com/office/drawing/2014/main" id="{8D8A10C1-F3AC-62D5-5996-902AB763D4B6}"/>
              </a:ext>
            </a:extLst>
          </p:cNvPr>
          <p:cNvGrpSpPr/>
          <p:nvPr/>
        </p:nvGrpSpPr>
        <p:grpSpPr>
          <a:xfrm>
            <a:off x="5492250" y="1124874"/>
            <a:ext cx="3232460" cy="3211994"/>
            <a:chOff x="5198315" y="1396581"/>
            <a:chExt cx="3232460" cy="3211994"/>
          </a:xfrm>
        </p:grpSpPr>
        <p:sp>
          <p:nvSpPr>
            <p:cNvPr id="725" name="Google Shape;1904;p46">
              <a:extLst>
                <a:ext uri="{FF2B5EF4-FFF2-40B4-BE49-F238E27FC236}">
                  <a16:creationId xmlns:a16="http://schemas.microsoft.com/office/drawing/2014/main" id="{AF0E448C-E4C5-0B94-9E64-B0F22C462303}"/>
                </a:ext>
              </a:extLst>
            </p:cNvPr>
            <p:cNvSpPr/>
            <p:nvPr/>
          </p:nvSpPr>
          <p:spPr>
            <a:xfrm>
              <a:off x="5260075" y="394587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6" name="Google Shape;1905;p46">
              <a:extLst>
                <a:ext uri="{FF2B5EF4-FFF2-40B4-BE49-F238E27FC236}">
                  <a16:creationId xmlns:a16="http://schemas.microsoft.com/office/drawing/2014/main" id="{15986BAE-481D-3EFE-E42F-492DEC0F3079}"/>
                </a:ext>
              </a:extLst>
            </p:cNvPr>
            <p:cNvGrpSpPr/>
            <p:nvPr/>
          </p:nvGrpSpPr>
          <p:grpSpPr>
            <a:xfrm>
              <a:off x="5198315" y="2639438"/>
              <a:ext cx="2280005" cy="1691059"/>
              <a:chOff x="3790320" y="631277"/>
              <a:chExt cx="4717578" cy="3498984"/>
            </a:xfrm>
          </p:grpSpPr>
          <p:sp>
            <p:nvSpPr>
              <p:cNvPr id="838" name="Google Shape;1906;p46">
                <a:extLst>
                  <a:ext uri="{FF2B5EF4-FFF2-40B4-BE49-F238E27FC236}">
                    <a16:creationId xmlns:a16="http://schemas.microsoft.com/office/drawing/2014/main" id="{2561F41D-8DF7-EE5B-A3B2-BD071DDAE672}"/>
                  </a:ext>
                </a:extLst>
              </p:cNvPr>
              <p:cNvSpPr/>
              <p:nvPr/>
            </p:nvSpPr>
            <p:spPr>
              <a:xfrm>
                <a:off x="5441192" y="3349436"/>
                <a:ext cx="939711" cy="653123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4583" extrusionOk="0">
                    <a:moveTo>
                      <a:pt x="288" y="0"/>
                    </a:moveTo>
                    <a:cubicBezTo>
                      <a:pt x="131" y="0"/>
                      <a:pt x="0" y="110"/>
                      <a:pt x="0" y="262"/>
                    </a:cubicBezTo>
                    <a:lnTo>
                      <a:pt x="0" y="4300"/>
                    </a:lnTo>
                    <a:cubicBezTo>
                      <a:pt x="0" y="4452"/>
                      <a:pt x="131" y="4583"/>
                      <a:pt x="288" y="4583"/>
                    </a:cubicBezTo>
                    <a:lnTo>
                      <a:pt x="6332" y="4583"/>
                    </a:lnTo>
                    <a:cubicBezTo>
                      <a:pt x="6484" y="4583"/>
                      <a:pt x="6594" y="4452"/>
                      <a:pt x="6594" y="4300"/>
                    </a:cubicBezTo>
                    <a:lnTo>
                      <a:pt x="6594" y="262"/>
                    </a:lnTo>
                    <a:cubicBezTo>
                      <a:pt x="6594" y="110"/>
                      <a:pt x="6484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1907;p46">
                <a:extLst>
                  <a:ext uri="{FF2B5EF4-FFF2-40B4-BE49-F238E27FC236}">
                    <a16:creationId xmlns:a16="http://schemas.microsoft.com/office/drawing/2014/main" id="{A6F3F94B-0AD8-5647-1A7C-5E6AC383A90B}"/>
                  </a:ext>
                </a:extLst>
              </p:cNvPr>
              <p:cNvSpPr/>
              <p:nvPr/>
            </p:nvSpPr>
            <p:spPr>
              <a:xfrm>
                <a:off x="5435206" y="3339745"/>
                <a:ext cx="954674" cy="668799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4693" extrusionOk="0">
                    <a:moveTo>
                      <a:pt x="6374" y="110"/>
                    </a:moveTo>
                    <a:cubicBezTo>
                      <a:pt x="6484" y="110"/>
                      <a:pt x="6588" y="220"/>
                      <a:pt x="6588" y="330"/>
                    </a:cubicBezTo>
                    <a:lnTo>
                      <a:pt x="6588" y="4368"/>
                    </a:lnTo>
                    <a:cubicBezTo>
                      <a:pt x="6588" y="4499"/>
                      <a:pt x="6484" y="4583"/>
                      <a:pt x="6374" y="4583"/>
                    </a:cubicBezTo>
                    <a:lnTo>
                      <a:pt x="330" y="4583"/>
                    </a:lnTo>
                    <a:cubicBezTo>
                      <a:pt x="199" y="4583"/>
                      <a:pt x="110" y="4499"/>
                      <a:pt x="110" y="4368"/>
                    </a:cubicBezTo>
                    <a:lnTo>
                      <a:pt x="110" y="330"/>
                    </a:lnTo>
                    <a:cubicBezTo>
                      <a:pt x="110" y="220"/>
                      <a:pt x="199" y="110"/>
                      <a:pt x="330" y="110"/>
                    </a:cubicBezTo>
                    <a:close/>
                    <a:moveTo>
                      <a:pt x="330" y="0"/>
                    </a:moveTo>
                    <a:cubicBezTo>
                      <a:pt x="152" y="0"/>
                      <a:pt x="0" y="157"/>
                      <a:pt x="0" y="330"/>
                    </a:cubicBezTo>
                    <a:lnTo>
                      <a:pt x="0" y="4368"/>
                    </a:lnTo>
                    <a:cubicBezTo>
                      <a:pt x="0" y="4541"/>
                      <a:pt x="152" y="4693"/>
                      <a:pt x="330" y="4693"/>
                    </a:cubicBezTo>
                    <a:lnTo>
                      <a:pt x="6374" y="4693"/>
                    </a:lnTo>
                    <a:cubicBezTo>
                      <a:pt x="6547" y="4693"/>
                      <a:pt x="6698" y="4541"/>
                      <a:pt x="6698" y="4368"/>
                    </a:cubicBezTo>
                    <a:lnTo>
                      <a:pt x="6698" y="330"/>
                    </a:lnTo>
                    <a:cubicBezTo>
                      <a:pt x="6698" y="157"/>
                      <a:pt x="6547" y="0"/>
                      <a:pt x="637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1908;p46">
                <a:extLst>
                  <a:ext uri="{FF2B5EF4-FFF2-40B4-BE49-F238E27FC236}">
                    <a16:creationId xmlns:a16="http://schemas.microsoft.com/office/drawing/2014/main" id="{A25265EF-D315-EE56-BE8D-6518D7AF7A21}"/>
                  </a:ext>
                </a:extLst>
              </p:cNvPr>
              <p:cNvSpPr/>
              <p:nvPr/>
            </p:nvSpPr>
            <p:spPr>
              <a:xfrm>
                <a:off x="5357537" y="3843531"/>
                <a:ext cx="1107018" cy="277039"/>
              </a:xfrm>
              <a:custGeom>
                <a:avLst/>
                <a:gdLst/>
                <a:ahLst/>
                <a:cxnLst/>
                <a:rect l="l" t="t" r="r" b="b"/>
                <a:pathLst>
                  <a:path w="7768" h="1944" extrusionOk="0">
                    <a:moveTo>
                      <a:pt x="284" y="0"/>
                    </a:moveTo>
                    <a:cubicBezTo>
                      <a:pt x="132" y="0"/>
                      <a:pt x="1" y="110"/>
                      <a:pt x="1" y="262"/>
                    </a:cubicBezTo>
                    <a:lnTo>
                      <a:pt x="1" y="1681"/>
                    </a:lnTo>
                    <a:cubicBezTo>
                      <a:pt x="1" y="1833"/>
                      <a:pt x="132" y="1943"/>
                      <a:pt x="284" y="1943"/>
                    </a:cubicBezTo>
                    <a:lnTo>
                      <a:pt x="7505" y="1943"/>
                    </a:lnTo>
                    <a:cubicBezTo>
                      <a:pt x="7657" y="1943"/>
                      <a:pt x="7767" y="1833"/>
                      <a:pt x="7767" y="1681"/>
                    </a:cubicBezTo>
                    <a:lnTo>
                      <a:pt x="7767" y="262"/>
                    </a:lnTo>
                    <a:cubicBezTo>
                      <a:pt x="7767" y="110"/>
                      <a:pt x="7657" y="0"/>
                      <a:pt x="75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1909;p46">
                <a:extLst>
                  <a:ext uri="{FF2B5EF4-FFF2-40B4-BE49-F238E27FC236}">
                    <a16:creationId xmlns:a16="http://schemas.microsoft.com/office/drawing/2014/main" id="{9C94F0B1-74A9-A989-94B4-A18DDEF9E1DC}"/>
                  </a:ext>
                </a:extLst>
              </p:cNvPr>
              <p:cNvSpPr/>
              <p:nvPr/>
            </p:nvSpPr>
            <p:spPr>
              <a:xfrm>
                <a:off x="5351551" y="3834552"/>
                <a:ext cx="1122694" cy="295708"/>
              </a:xfrm>
              <a:custGeom>
                <a:avLst/>
                <a:gdLst/>
                <a:ahLst/>
                <a:cxnLst/>
                <a:rect l="l" t="t" r="r" b="b"/>
                <a:pathLst>
                  <a:path w="7878" h="2075" extrusionOk="0">
                    <a:moveTo>
                      <a:pt x="7547" y="110"/>
                    </a:moveTo>
                    <a:cubicBezTo>
                      <a:pt x="7657" y="110"/>
                      <a:pt x="7767" y="220"/>
                      <a:pt x="7767" y="325"/>
                    </a:cubicBezTo>
                    <a:lnTo>
                      <a:pt x="7767" y="1744"/>
                    </a:lnTo>
                    <a:cubicBezTo>
                      <a:pt x="7767" y="1854"/>
                      <a:pt x="7657" y="1964"/>
                      <a:pt x="7547" y="1964"/>
                    </a:cubicBezTo>
                    <a:lnTo>
                      <a:pt x="326" y="1964"/>
                    </a:lnTo>
                    <a:cubicBezTo>
                      <a:pt x="195" y="1964"/>
                      <a:pt x="106" y="1854"/>
                      <a:pt x="106" y="1744"/>
                    </a:cubicBezTo>
                    <a:lnTo>
                      <a:pt x="106" y="325"/>
                    </a:lnTo>
                    <a:cubicBezTo>
                      <a:pt x="106" y="220"/>
                      <a:pt x="195" y="110"/>
                      <a:pt x="326" y="110"/>
                    </a:cubicBezTo>
                    <a:close/>
                    <a:moveTo>
                      <a:pt x="326" y="0"/>
                    </a:moveTo>
                    <a:cubicBezTo>
                      <a:pt x="153" y="0"/>
                      <a:pt x="1" y="152"/>
                      <a:pt x="1" y="325"/>
                    </a:cubicBezTo>
                    <a:lnTo>
                      <a:pt x="1" y="1744"/>
                    </a:lnTo>
                    <a:cubicBezTo>
                      <a:pt x="1" y="1922"/>
                      <a:pt x="153" y="2074"/>
                      <a:pt x="326" y="2074"/>
                    </a:cubicBezTo>
                    <a:lnTo>
                      <a:pt x="7547" y="2074"/>
                    </a:lnTo>
                    <a:cubicBezTo>
                      <a:pt x="7725" y="2074"/>
                      <a:pt x="7877" y="1922"/>
                      <a:pt x="7877" y="1744"/>
                    </a:cubicBezTo>
                    <a:lnTo>
                      <a:pt x="7877" y="325"/>
                    </a:lnTo>
                    <a:cubicBezTo>
                      <a:pt x="7877" y="152"/>
                      <a:pt x="7725" y="0"/>
                      <a:pt x="75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1910;p46">
                <a:extLst>
                  <a:ext uri="{FF2B5EF4-FFF2-40B4-BE49-F238E27FC236}">
                    <a16:creationId xmlns:a16="http://schemas.microsoft.com/office/drawing/2014/main" id="{745ADB18-6AB9-0A4E-54E9-D7A9CA6A93DA}"/>
                  </a:ext>
                </a:extLst>
              </p:cNvPr>
              <p:cNvSpPr/>
              <p:nvPr/>
            </p:nvSpPr>
            <p:spPr>
              <a:xfrm>
                <a:off x="3799298" y="820820"/>
                <a:ext cx="4226419" cy="2630877"/>
              </a:xfrm>
              <a:custGeom>
                <a:avLst/>
                <a:gdLst/>
                <a:ahLst/>
                <a:cxnLst/>
                <a:rect l="l" t="t" r="r" b="b"/>
                <a:pathLst>
                  <a:path w="29657" h="18461" extrusionOk="0">
                    <a:moveTo>
                      <a:pt x="1356" y="1"/>
                    </a:moveTo>
                    <a:cubicBezTo>
                      <a:pt x="613" y="1"/>
                      <a:pt x="0" y="593"/>
                      <a:pt x="0" y="1357"/>
                    </a:cubicBezTo>
                    <a:lnTo>
                      <a:pt x="0" y="17089"/>
                    </a:lnTo>
                    <a:cubicBezTo>
                      <a:pt x="0" y="17853"/>
                      <a:pt x="613" y="18461"/>
                      <a:pt x="1356" y="18461"/>
                    </a:cubicBezTo>
                    <a:lnTo>
                      <a:pt x="28279" y="18461"/>
                    </a:lnTo>
                    <a:cubicBezTo>
                      <a:pt x="29044" y="18461"/>
                      <a:pt x="29657" y="17853"/>
                      <a:pt x="29657" y="17089"/>
                    </a:cubicBezTo>
                    <a:lnTo>
                      <a:pt x="29657" y="1357"/>
                    </a:lnTo>
                    <a:cubicBezTo>
                      <a:pt x="29657" y="593"/>
                      <a:pt x="29044" y="1"/>
                      <a:pt x="282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1911;p46">
                <a:extLst>
                  <a:ext uri="{FF2B5EF4-FFF2-40B4-BE49-F238E27FC236}">
                    <a16:creationId xmlns:a16="http://schemas.microsoft.com/office/drawing/2014/main" id="{AE27254F-5655-BDAB-4D31-A04C38627822}"/>
                  </a:ext>
                </a:extLst>
              </p:cNvPr>
              <p:cNvSpPr/>
              <p:nvPr/>
            </p:nvSpPr>
            <p:spPr>
              <a:xfrm>
                <a:off x="3790320" y="811841"/>
                <a:ext cx="4244375" cy="2646553"/>
              </a:xfrm>
              <a:custGeom>
                <a:avLst/>
                <a:gdLst/>
                <a:ahLst/>
                <a:cxnLst/>
                <a:rect l="l" t="t" r="r" b="b"/>
                <a:pathLst>
                  <a:path w="29783" h="18571" extrusionOk="0">
                    <a:moveTo>
                      <a:pt x="28342" y="111"/>
                    </a:moveTo>
                    <a:cubicBezTo>
                      <a:pt x="29086" y="111"/>
                      <a:pt x="29652" y="697"/>
                      <a:pt x="29652" y="1420"/>
                    </a:cubicBezTo>
                    <a:lnTo>
                      <a:pt x="29652" y="17152"/>
                    </a:lnTo>
                    <a:cubicBezTo>
                      <a:pt x="29652" y="17869"/>
                      <a:pt x="29086" y="18461"/>
                      <a:pt x="28342" y="18461"/>
                    </a:cubicBezTo>
                    <a:lnTo>
                      <a:pt x="1419" y="18461"/>
                    </a:lnTo>
                    <a:cubicBezTo>
                      <a:pt x="697" y="18461"/>
                      <a:pt x="110" y="17869"/>
                      <a:pt x="110" y="17152"/>
                    </a:cubicBezTo>
                    <a:lnTo>
                      <a:pt x="110" y="1420"/>
                    </a:lnTo>
                    <a:cubicBezTo>
                      <a:pt x="110" y="697"/>
                      <a:pt x="697" y="111"/>
                      <a:pt x="1419" y="111"/>
                    </a:cubicBezTo>
                    <a:close/>
                    <a:moveTo>
                      <a:pt x="1419" y="1"/>
                    </a:moveTo>
                    <a:cubicBezTo>
                      <a:pt x="634" y="1"/>
                      <a:pt x="0" y="635"/>
                      <a:pt x="0" y="1420"/>
                    </a:cubicBezTo>
                    <a:lnTo>
                      <a:pt x="0" y="17152"/>
                    </a:lnTo>
                    <a:cubicBezTo>
                      <a:pt x="0" y="17937"/>
                      <a:pt x="634" y="18571"/>
                      <a:pt x="1419" y="18571"/>
                    </a:cubicBezTo>
                    <a:lnTo>
                      <a:pt x="28342" y="18571"/>
                    </a:lnTo>
                    <a:cubicBezTo>
                      <a:pt x="29128" y="18571"/>
                      <a:pt x="29782" y="17937"/>
                      <a:pt x="29782" y="17152"/>
                    </a:cubicBezTo>
                    <a:lnTo>
                      <a:pt x="29782" y="1420"/>
                    </a:lnTo>
                    <a:cubicBezTo>
                      <a:pt x="29782" y="635"/>
                      <a:pt x="29128" y="1"/>
                      <a:pt x="28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1912;p46">
                <a:extLst>
                  <a:ext uri="{FF2B5EF4-FFF2-40B4-BE49-F238E27FC236}">
                    <a16:creationId xmlns:a16="http://schemas.microsoft.com/office/drawing/2014/main" id="{48E1E942-6A2A-E02E-BB4E-EB92BFE3947B}"/>
                  </a:ext>
                </a:extLst>
              </p:cNvPr>
              <p:cNvSpPr/>
              <p:nvPr/>
            </p:nvSpPr>
            <p:spPr>
              <a:xfrm>
                <a:off x="3961193" y="955210"/>
                <a:ext cx="3899644" cy="2359966"/>
              </a:xfrm>
              <a:custGeom>
                <a:avLst/>
                <a:gdLst/>
                <a:ahLst/>
                <a:cxnLst/>
                <a:rect l="l" t="t" r="r" b="b"/>
                <a:pathLst>
                  <a:path w="27364" h="16560" extrusionOk="0">
                    <a:moveTo>
                      <a:pt x="1268" y="0"/>
                    </a:moveTo>
                    <a:cubicBezTo>
                      <a:pt x="566" y="0"/>
                      <a:pt x="1" y="566"/>
                      <a:pt x="1" y="1262"/>
                    </a:cubicBezTo>
                    <a:lnTo>
                      <a:pt x="1" y="15292"/>
                    </a:lnTo>
                    <a:cubicBezTo>
                      <a:pt x="1" y="15994"/>
                      <a:pt x="566" y="16560"/>
                      <a:pt x="1268" y="16560"/>
                    </a:cubicBezTo>
                    <a:lnTo>
                      <a:pt x="26096" y="16560"/>
                    </a:lnTo>
                    <a:cubicBezTo>
                      <a:pt x="26798" y="16560"/>
                      <a:pt x="27363" y="15994"/>
                      <a:pt x="27363" y="15292"/>
                    </a:cubicBezTo>
                    <a:lnTo>
                      <a:pt x="27363" y="1262"/>
                    </a:lnTo>
                    <a:cubicBezTo>
                      <a:pt x="27363" y="566"/>
                      <a:pt x="26798" y="0"/>
                      <a:pt x="26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1913;p46">
                <a:extLst>
                  <a:ext uri="{FF2B5EF4-FFF2-40B4-BE49-F238E27FC236}">
                    <a16:creationId xmlns:a16="http://schemas.microsoft.com/office/drawing/2014/main" id="{728E6D67-2732-00F6-17B1-7719C14E1880}"/>
                  </a:ext>
                </a:extLst>
              </p:cNvPr>
              <p:cNvSpPr/>
              <p:nvPr/>
            </p:nvSpPr>
            <p:spPr>
              <a:xfrm>
                <a:off x="3955208" y="945519"/>
                <a:ext cx="3915320" cy="2379347"/>
              </a:xfrm>
              <a:custGeom>
                <a:avLst/>
                <a:gdLst/>
                <a:ahLst/>
                <a:cxnLst/>
                <a:rect l="l" t="t" r="r" b="b"/>
                <a:pathLst>
                  <a:path w="27474" h="16696" extrusionOk="0">
                    <a:moveTo>
                      <a:pt x="26138" y="110"/>
                    </a:moveTo>
                    <a:cubicBezTo>
                      <a:pt x="26819" y="110"/>
                      <a:pt x="27363" y="655"/>
                      <a:pt x="27363" y="1330"/>
                    </a:cubicBezTo>
                    <a:lnTo>
                      <a:pt x="27363" y="15360"/>
                    </a:lnTo>
                    <a:cubicBezTo>
                      <a:pt x="27363" y="16041"/>
                      <a:pt x="26819" y="16586"/>
                      <a:pt x="26138" y="16586"/>
                    </a:cubicBezTo>
                    <a:lnTo>
                      <a:pt x="1310" y="16586"/>
                    </a:lnTo>
                    <a:cubicBezTo>
                      <a:pt x="655" y="16586"/>
                      <a:pt x="111" y="16041"/>
                      <a:pt x="111" y="15360"/>
                    </a:cubicBezTo>
                    <a:lnTo>
                      <a:pt x="111" y="1330"/>
                    </a:lnTo>
                    <a:cubicBezTo>
                      <a:pt x="111" y="655"/>
                      <a:pt x="655" y="110"/>
                      <a:pt x="1310" y="110"/>
                    </a:cubicBezTo>
                    <a:close/>
                    <a:moveTo>
                      <a:pt x="1310" y="0"/>
                    </a:moveTo>
                    <a:cubicBezTo>
                      <a:pt x="587" y="0"/>
                      <a:pt x="1" y="592"/>
                      <a:pt x="1" y="1330"/>
                    </a:cubicBezTo>
                    <a:lnTo>
                      <a:pt x="1" y="15360"/>
                    </a:lnTo>
                    <a:cubicBezTo>
                      <a:pt x="1" y="16104"/>
                      <a:pt x="587" y="16696"/>
                      <a:pt x="1310" y="16696"/>
                    </a:cubicBezTo>
                    <a:lnTo>
                      <a:pt x="26138" y="16696"/>
                    </a:lnTo>
                    <a:cubicBezTo>
                      <a:pt x="26882" y="16696"/>
                      <a:pt x="27473" y="16104"/>
                      <a:pt x="27473" y="15360"/>
                    </a:cubicBezTo>
                    <a:lnTo>
                      <a:pt x="27473" y="1330"/>
                    </a:lnTo>
                    <a:cubicBezTo>
                      <a:pt x="27473" y="592"/>
                      <a:pt x="26882" y="0"/>
                      <a:pt x="2613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1914;p46">
                <a:extLst>
                  <a:ext uri="{FF2B5EF4-FFF2-40B4-BE49-F238E27FC236}">
                    <a16:creationId xmlns:a16="http://schemas.microsoft.com/office/drawing/2014/main" id="{B85F10D0-1E06-126E-984C-1F9FC7E98A47}"/>
                  </a:ext>
                </a:extLst>
              </p:cNvPr>
              <p:cNvSpPr/>
              <p:nvPr/>
            </p:nvSpPr>
            <p:spPr>
              <a:xfrm>
                <a:off x="5948681" y="1057392"/>
                <a:ext cx="1818855" cy="2142923"/>
              </a:xfrm>
              <a:custGeom>
                <a:avLst/>
                <a:gdLst/>
                <a:ahLst/>
                <a:cxnLst/>
                <a:rect l="l" t="t" r="r" b="b"/>
                <a:pathLst>
                  <a:path w="12763" h="15037" extrusionOk="0">
                    <a:moveTo>
                      <a:pt x="262" y="1"/>
                    </a:moveTo>
                    <a:cubicBezTo>
                      <a:pt x="105" y="1"/>
                      <a:pt x="0" y="132"/>
                      <a:pt x="0" y="284"/>
                    </a:cubicBezTo>
                    <a:lnTo>
                      <a:pt x="0" y="14753"/>
                    </a:lnTo>
                    <a:cubicBezTo>
                      <a:pt x="0" y="14905"/>
                      <a:pt x="105" y="15036"/>
                      <a:pt x="262" y="15036"/>
                    </a:cubicBezTo>
                    <a:lnTo>
                      <a:pt x="12501" y="15036"/>
                    </a:lnTo>
                    <a:cubicBezTo>
                      <a:pt x="12653" y="15036"/>
                      <a:pt x="12763" y="14905"/>
                      <a:pt x="12763" y="14753"/>
                    </a:cubicBezTo>
                    <a:lnTo>
                      <a:pt x="12763" y="284"/>
                    </a:lnTo>
                    <a:cubicBezTo>
                      <a:pt x="12763" y="132"/>
                      <a:pt x="12653" y="1"/>
                      <a:pt x="12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1915;p46">
                <a:extLst>
                  <a:ext uri="{FF2B5EF4-FFF2-40B4-BE49-F238E27FC236}">
                    <a16:creationId xmlns:a16="http://schemas.microsoft.com/office/drawing/2014/main" id="{CDF1E241-F05D-DA5D-6A0C-13C590C74A71}"/>
                  </a:ext>
                </a:extLst>
              </p:cNvPr>
              <p:cNvSpPr/>
              <p:nvPr/>
            </p:nvSpPr>
            <p:spPr>
              <a:xfrm>
                <a:off x="6131526" y="1197768"/>
                <a:ext cx="1518159" cy="1050869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7374" extrusionOk="0">
                    <a:moveTo>
                      <a:pt x="262" y="0"/>
                    </a:moveTo>
                    <a:cubicBezTo>
                      <a:pt x="110" y="0"/>
                      <a:pt x="0" y="105"/>
                      <a:pt x="0" y="262"/>
                    </a:cubicBezTo>
                    <a:lnTo>
                      <a:pt x="0" y="7091"/>
                    </a:lnTo>
                    <a:cubicBezTo>
                      <a:pt x="0" y="7243"/>
                      <a:pt x="110" y="7374"/>
                      <a:pt x="262" y="7374"/>
                    </a:cubicBezTo>
                    <a:lnTo>
                      <a:pt x="10369" y="7374"/>
                    </a:lnTo>
                    <a:cubicBezTo>
                      <a:pt x="10521" y="7374"/>
                      <a:pt x="10652" y="7243"/>
                      <a:pt x="10652" y="7091"/>
                    </a:cubicBezTo>
                    <a:lnTo>
                      <a:pt x="10652" y="262"/>
                    </a:lnTo>
                    <a:cubicBezTo>
                      <a:pt x="10652" y="105"/>
                      <a:pt x="10521" y="0"/>
                      <a:pt x="10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1916;p46">
                <a:extLst>
                  <a:ext uri="{FF2B5EF4-FFF2-40B4-BE49-F238E27FC236}">
                    <a16:creationId xmlns:a16="http://schemas.microsoft.com/office/drawing/2014/main" id="{DAD6CCCC-3659-D465-B48B-54439CCA3D21}"/>
                  </a:ext>
                </a:extLst>
              </p:cNvPr>
              <p:cNvSpPr/>
              <p:nvPr/>
            </p:nvSpPr>
            <p:spPr>
              <a:xfrm>
                <a:off x="3805997" y="640968"/>
                <a:ext cx="2055422" cy="643433"/>
              </a:xfrm>
              <a:custGeom>
                <a:avLst/>
                <a:gdLst/>
                <a:ahLst/>
                <a:cxnLst/>
                <a:rect l="l" t="t" r="r" b="b"/>
                <a:pathLst>
                  <a:path w="14423" h="4515" extrusionOk="0">
                    <a:moveTo>
                      <a:pt x="1550" y="1"/>
                    </a:moveTo>
                    <a:cubicBezTo>
                      <a:pt x="697" y="1"/>
                      <a:pt x="0" y="697"/>
                      <a:pt x="0" y="1551"/>
                    </a:cubicBezTo>
                    <a:lnTo>
                      <a:pt x="0" y="2965"/>
                    </a:lnTo>
                    <a:cubicBezTo>
                      <a:pt x="0" y="3839"/>
                      <a:pt x="697" y="4515"/>
                      <a:pt x="1550" y="4515"/>
                    </a:cubicBezTo>
                    <a:lnTo>
                      <a:pt x="12873" y="4515"/>
                    </a:lnTo>
                    <a:cubicBezTo>
                      <a:pt x="13747" y="4515"/>
                      <a:pt x="14423" y="3839"/>
                      <a:pt x="14423" y="2965"/>
                    </a:cubicBezTo>
                    <a:lnTo>
                      <a:pt x="14423" y="1551"/>
                    </a:lnTo>
                    <a:cubicBezTo>
                      <a:pt x="14423" y="697"/>
                      <a:pt x="13747" y="1"/>
                      <a:pt x="12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1917;p46">
                <a:extLst>
                  <a:ext uri="{FF2B5EF4-FFF2-40B4-BE49-F238E27FC236}">
                    <a16:creationId xmlns:a16="http://schemas.microsoft.com/office/drawing/2014/main" id="{8DFB7E25-96E9-57DD-4532-59A17E19A882}"/>
                  </a:ext>
                </a:extLst>
              </p:cNvPr>
              <p:cNvSpPr/>
              <p:nvPr/>
            </p:nvSpPr>
            <p:spPr>
              <a:xfrm>
                <a:off x="3799298" y="631277"/>
                <a:ext cx="2071098" cy="662814"/>
              </a:xfrm>
              <a:custGeom>
                <a:avLst/>
                <a:gdLst/>
                <a:ahLst/>
                <a:cxnLst/>
                <a:rect l="l" t="t" r="r" b="b"/>
                <a:pathLst>
                  <a:path w="14533" h="4651" extrusionOk="0">
                    <a:moveTo>
                      <a:pt x="12920" y="111"/>
                    </a:moveTo>
                    <a:cubicBezTo>
                      <a:pt x="13747" y="111"/>
                      <a:pt x="14428" y="786"/>
                      <a:pt x="14428" y="1619"/>
                    </a:cubicBezTo>
                    <a:lnTo>
                      <a:pt x="14428" y="3033"/>
                    </a:lnTo>
                    <a:cubicBezTo>
                      <a:pt x="14428" y="3865"/>
                      <a:pt x="13747" y="4541"/>
                      <a:pt x="12920" y="4541"/>
                    </a:cubicBezTo>
                    <a:lnTo>
                      <a:pt x="1597" y="4541"/>
                    </a:lnTo>
                    <a:cubicBezTo>
                      <a:pt x="765" y="4541"/>
                      <a:pt x="110" y="3865"/>
                      <a:pt x="110" y="3033"/>
                    </a:cubicBezTo>
                    <a:lnTo>
                      <a:pt x="110" y="1619"/>
                    </a:lnTo>
                    <a:cubicBezTo>
                      <a:pt x="110" y="786"/>
                      <a:pt x="765" y="111"/>
                      <a:pt x="1597" y="111"/>
                    </a:cubicBezTo>
                    <a:close/>
                    <a:moveTo>
                      <a:pt x="1597" y="1"/>
                    </a:moveTo>
                    <a:cubicBezTo>
                      <a:pt x="723" y="1"/>
                      <a:pt x="0" y="723"/>
                      <a:pt x="0" y="1619"/>
                    </a:cubicBezTo>
                    <a:lnTo>
                      <a:pt x="0" y="3033"/>
                    </a:lnTo>
                    <a:cubicBezTo>
                      <a:pt x="0" y="3928"/>
                      <a:pt x="723" y="4651"/>
                      <a:pt x="1597" y="4651"/>
                    </a:cubicBezTo>
                    <a:lnTo>
                      <a:pt x="12920" y="4651"/>
                    </a:lnTo>
                    <a:cubicBezTo>
                      <a:pt x="13815" y="4651"/>
                      <a:pt x="14532" y="3928"/>
                      <a:pt x="14532" y="3033"/>
                    </a:cubicBezTo>
                    <a:lnTo>
                      <a:pt x="14532" y="1619"/>
                    </a:lnTo>
                    <a:cubicBezTo>
                      <a:pt x="14532" y="723"/>
                      <a:pt x="13815" y="1"/>
                      <a:pt x="1292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1918;p46">
                <a:extLst>
                  <a:ext uri="{FF2B5EF4-FFF2-40B4-BE49-F238E27FC236}">
                    <a16:creationId xmlns:a16="http://schemas.microsoft.com/office/drawing/2014/main" id="{16726D0F-BD4C-3A54-F7AF-172B9367B66E}"/>
                  </a:ext>
                </a:extLst>
              </p:cNvPr>
              <p:cNvSpPr/>
              <p:nvPr/>
            </p:nvSpPr>
            <p:spPr>
              <a:xfrm>
                <a:off x="3873833" y="820820"/>
                <a:ext cx="1515166" cy="280032"/>
              </a:xfrm>
              <a:custGeom>
                <a:avLst/>
                <a:gdLst/>
                <a:ahLst/>
                <a:cxnLst/>
                <a:rect l="l" t="t" r="r" b="b"/>
                <a:pathLst>
                  <a:path w="10632" h="1965" extrusionOk="0">
                    <a:moveTo>
                      <a:pt x="875" y="1"/>
                    </a:moveTo>
                    <a:cubicBezTo>
                      <a:pt x="394" y="1"/>
                      <a:pt x="1" y="441"/>
                      <a:pt x="1" y="943"/>
                    </a:cubicBezTo>
                    <a:lnTo>
                      <a:pt x="1" y="1027"/>
                    </a:lnTo>
                    <a:cubicBezTo>
                      <a:pt x="1" y="1551"/>
                      <a:pt x="394" y="1965"/>
                      <a:pt x="875" y="1965"/>
                    </a:cubicBezTo>
                    <a:lnTo>
                      <a:pt x="9757" y="1965"/>
                    </a:lnTo>
                    <a:cubicBezTo>
                      <a:pt x="10260" y="1965"/>
                      <a:pt x="10632" y="1551"/>
                      <a:pt x="10632" y="1027"/>
                    </a:cubicBezTo>
                    <a:lnTo>
                      <a:pt x="10632" y="943"/>
                    </a:lnTo>
                    <a:cubicBezTo>
                      <a:pt x="10632" y="441"/>
                      <a:pt x="10260" y="1"/>
                      <a:pt x="97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1919;p46">
                <a:extLst>
                  <a:ext uri="{FF2B5EF4-FFF2-40B4-BE49-F238E27FC236}">
                    <a16:creationId xmlns:a16="http://schemas.microsoft.com/office/drawing/2014/main" id="{4A831042-1134-02F3-9255-18628BA8502A}"/>
                  </a:ext>
                </a:extLst>
              </p:cNvPr>
              <p:cNvSpPr/>
              <p:nvPr/>
            </p:nvSpPr>
            <p:spPr>
              <a:xfrm>
                <a:off x="3867847" y="814834"/>
                <a:ext cx="1530130" cy="295708"/>
              </a:xfrm>
              <a:custGeom>
                <a:avLst/>
                <a:gdLst/>
                <a:ahLst/>
                <a:cxnLst/>
                <a:rect l="l" t="t" r="r" b="b"/>
                <a:pathLst>
                  <a:path w="10737" h="2075" extrusionOk="0">
                    <a:moveTo>
                      <a:pt x="9799" y="111"/>
                    </a:moveTo>
                    <a:cubicBezTo>
                      <a:pt x="10255" y="111"/>
                      <a:pt x="10627" y="504"/>
                      <a:pt x="10627" y="985"/>
                    </a:cubicBezTo>
                    <a:lnTo>
                      <a:pt x="10627" y="1069"/>
                    </a:lnTo>
                    <a:cubicBezTo>
                      <a:pt x="10627" y="1572"/>
                      <a:pt x="10255" y="1965"/>
                      <a:pt x="9799" y="1965"/>
                    </a:cubicBezTo>
                    <a:lnTo>
                      <a:pt x="917" y="1965"/>
                    </a:lnTo>
                    <a:cubicBezTo>
                      <a:pt x="483" y="1965"/>
                      <a:pt x="111" y="1572"/>
                      <a:pt x="111" y="1069"/>
                    </a:cubicBezTo>
                    <a:lnTo>
                      <a:pt x="111" y="985"/>
                    </a:lnTo>
                    <a:cubicBezTo>
                      <a:pt x="111" y="504"/>
                      <a:pt x="483" y="111"/>
                      <a:pt x="917" y="111"/>
                    </a:cubicBezTo>
                    <a:close/>
                    <a:moveTo>
                      <a:pt x="917" y="1"/>
                    </a:moveTo>
                    <a:cubicBezTo>
                      <a:pt x="415" y="1"/>
                      <a:pt x="1" y="436"/>
                      <a:pt x="1" y="985"/>
                    </a:cubicBezTo>
                    <a:lnTo>
                      <a:pt x="1" y="1069"/>
                    </a:lnTo>
                    <a:cubicBezTo>
                      <a:pt x="1" y="1640"/>
                      <a:pt x="415" y="2075"/>
                      <a:pt x="917" y="2075"/>
                    </a:cubicBezTo>
                    <a:lnTo>
                      <a:pt x="9799" y="2075"/>
                    </a:lnTo>
                    <a:cubicBezTo>
                      <a:pt x="10323" y="2075"/>
                      <a:pt x="10737" y="1640"/>
                      <a:pt x="10737" y="1069"/>
                    </a:cubicBezTo>
                    <a:lnTo>
                      <a:pt x="10737" y="985"/>
                    </a:lnTo>
                    <a:cubicBezTo>
                      <a:pt x="10737" y="436"/>
                      <a:pt x="10323" y="1"/>
                      <a:pt x="97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1920;p46">
                <a:extLst>
                  <a:ext uri="{FF2B5EF4-FFF2-40B4-BE49-F238E27FC236}">
                    <a16:creationId xmlns:a16="http://schemas.microsoft.com/office/drawing/2014/main" id="{C6F00479-AEFE-84E1-8437-6A88365D2C0D}"/>
                  </a:ext>
                </a:extLst>
              </p:cNvPr>
              <p:cNvSpPr/>
              <p:nvPr/>
            </p:nvSpPr>
            <p:spPr>
              <a:xfrm>
                <a:off x="4060525" y="1542508"/>
                <a:ext cx="1697864" cy="700294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914" extrusionOk="0">
                    <a:moveTo>
                      <a:pt x="288" y="1"/>
                    </a:moveTo>
                    <a:cubicBezTo>
                      <a:pt x="131" y="1"/>
                      <a:pt x="0" y="132"/>
                      <a:pt x="0" y="284"/>
                    </a:cubicBezTo>
                    <a:lnTo>
                      <a:pt x="0" y="4651"/>
                    </a:lnTo>
                    <a:cubicBezTo>
                      <a:pt x="0" y="4803"/>
                      <a:pt x="131" y="4913"/>
                      <a:pt x="288" y="4913"/>
                    </a:cubicBezTo>
                    <a:lnTo>
                      <a:pt x="11631" y="4913"/>
                    </a:lnTo>
                    <a:cubicBezTo>
                      <a:pt x="11783" y="4913"/>
                      <a:pt x="11914" y="4803"/>
                      <a:pt x="11914" y="4651"/>
                    </a:cubicBezTo>
                    <a:lnTo>
                      <a:pt x="11914" y="284"/>
                    </a:lnTo>
                    <a:cubicBezTo>
                      <a:pt x="11914" y="132"/>
                      <a:pt x="11783" y="1"/>
                      <a:pt x="116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1921;p46">
                <a:extLst>
                  <a:ext uri="{FF2B5EF4-FFF2-40B4-BE49-F238E27FC236}">
                    <a16:creationId xmlns:a16="http://schemas.microsoft.com/office/drawing/2014/main" id="{C6A8856E-4480-6583-41A7-36CA29EFC471}"/>
                  </a:ext>
                </a:extLst>
              </p:cNvPr>
              <p:cNvSpPr/>
              <p:nvPr/>
            </p:nvSpPr>
            <p:spPr>
              <a:xfrm>
                <a:off x="4051547" y="1533530"/>
                <a:ext cx="1716675" cy="7181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5039" extrusionOk="0">
                    <a:moveTo>
                      <a:pt x="11694" y="132"/>
                    </a:moveTo>
                    <a:cubicBezTo>
                      <a:pt x="11825" y="132"/>
                      <a:pt x="11935" y="216"/>
                      <a:pt x="11935" y="347"/>
                    </a:cubicBezTo>
                    <a:lnTo>
                      <a:pt x="11935" y="4714"/>
                    </a:lnTo>
                    <a:cubicBezTo>
                      <a:pt x="11935" y="4819"/>
                      <a:pt x="11825" y="4929"/>
                      <a:pt x="11694" y="4929"/>
                    </a:cubicBezTo>
                    <a:lnTo>
                      <a:pt x="351" y="4929"/>
                    </a:lnTo>
                    <a:cubicBezTo>
                      <a:pt x="220" y="4929"/>
                      <a:pt x="131" y="4819"/>
                      <a:pt x="131" y="4714"/>
                    </a:cubicBezTo>
                    <a:lnTo>
                      <a:pt x="131" y="347"/>
                    </a:lnTo>
                    <a:cubicBezTo>
                      <a:pt x="131" y="216"/>
                      <a:pt x="220" y="132"/>
                      <a:pt x="351" y="132"/>
                    </a:cubicBezTo>
                    <a:close/>
                    <a:moveTo>
                      <a:pt x="351" y="1"/>
                    </a:moveTo>
                    <a:cubicBezTo>
                      <a:pt x="152" y="1"/>
                      <a:pt x="0" y="153"/>
                      <a:pt x="0" y="347"/>
                    </a:cubicBezTo>
                    <a:lnTo>
                      <a:pt x="0" y="4714"/>
                    </a:lnTo>
                    <a:cubicBezTo>
                      <a:pt x="0" y="4887"/>
                      <a:pt x="152" y="5039"/>
                      <a:pt x="351" y="5039"/>
                    </a:cubicBezTo>
                    <a:lnTo>
                      <a:pt x="11694" y="5039"/>
                    </a:lnTo>
                    <a:cubicBezTo>
                      <a:pt x="11893" y="5039"/>
                      <a:pt x="12045" y="4887"/>
                      <a:pt x="12045" y="4714"/>
                    </a:cubicBezTo>
                    <a:lnTo>
                      <a:pt x="12045" y="347"/>
                    </a:lnTo>
                    <a:cubicBezTo>
                      <a:pt x="12045" y="153"/>
                      <a:pt x="11893" y="1"/>
                      <a:pt x="1169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1922;p46">
                <a:extLst>
                  <a:ext uri="{FF2B5EF4-FFF2-40B4-BE49-F238E27FC236}">
                    <a16:creationId xmlns:a16="http://schemas.microsoft.com/office/drawing/2014/main" id="{44580472-5EBE-C67D-610D-48B53F0FF732}"/>
                  </a:ext>
                </a:extLst>
              </p:cNvPr>
              <p:cNvSpPr/>
              <p:nvPr/>
            </p:nvSpPr>
            <p:spPr>
              <a:xfrm>
                <a:off x="4060525" y="2335880"/>
                <a:ext cx="1697864" cy="699439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908" extrusionOk="0">
                    <a:moveTo>
                      <a:pt x="288" y="1"/>
                    </a:moveTo>
                    <a:cubicBezTo>
                      <a:pt x="131" y="1"/>
                      <a:pt x="0" y="132"/>
                      <a:pt x="0" y="283"/>
                    </a:cubicBezTo>
                    <a:lnTo>
                      <a:pt x="0" y="4646"/>
                    </a:lnTo>
                    <a:cubicBezTo>
                      <a:pt x="0" y="4798"/>
                      <a:pt x="131" y="4908"/>
                      <a:pt x="288" y="4908"/>
                    </a:cubicBezTo>
                    <a:lnTo>
                      <a:pt x="11631" y="4908"/>
                    </a:lnTo>
                    <a:cubicBezTo>
                      <a:pt x="11783" y="4908"/>
                      <a:pt x="11914" y="4798"/>
                      <a:pt x="11914" y="4646"/>
                    </a:cubicBezTo>
                    <a:lnTo>
                      <a:pt x="11914" y="283"/>
                    </a:lnTo>
                    <a:cubicBezTo>
                      <a:pt x="11914" y="132"/>
                      <a:pt x="11783" y="1"/>
                      <a:pt x="116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1923;p46">
                <a:extLst>
                  <a:ext uri="{FF2B5EF4-FFF2-40B4-BE49-F238E27FC236}">
                    <a16:creationId xmlns:a16="http://schemas.microsoft.com/office/drawing/2014/main" id="{8A025F79-5197-994E-4363-4DE81EBEE3A8}"/>
                  </a:ext>
                </a:extLst>
              </p:cNvPr>
              <p:cNvSpPr/>
              <p:nvPr/>
            </p:nvSpPr>
            <p:spPr>
              <a:xfrm>
                <a:off x="4051547" y="2329182"/>
                <a:ext cx="1716675" cy="71582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5023" extrusionOk="0">
                    <a:moveTo>
                      <a:pt x="11694" y="111"/>
                    </a:moveTo>
                    <a:cubicBezTo>
                      <a:pt x="11825" y="111"/>
                      <a:pt x="11935" y="200"/>
                      <a:pt x="11935" y="330"/>
                    </a:cubicBezTo>
                    <a:lnTo>
                      <a:pt x="11935" y="4693"/>
                    </a:lnTo>
                    <a:cubicBezTo>
                      <a:pt x="11935" y="4803"/>
                      <a:pt x="11825" y="4913"/>
                      <a:pt x="11694" y="4913"/>
                    </a:cubicBezTo>
                    <a:lnTo>
                      <a:pt x="351" y="4913"/>
                    </a:lnTo>
                    <a:cubicBezTo>
                      <a:pt x="220" y="4913"/>
                      <a:pt x="131" y="4803"/>
                      <a:pt x="131" y="4693"/>
                    </a:cubicBezTo>
                    <a:lnTo>
                      <a:pt x="131" y="330"/>
                    </a:lnTo>
                    <a:cubicBezTo>
                      <a:pt x="131" y="200"/>
                      <a:pt x="220" y="111"/>
                      <a:pt x="351" y="111"/>
                    </a:cubicBezTo>
                    <a:close/>
                    <a:moveTo>
                      <a:pt x="351" y="1"/>
                    </a:moveTo>
                    <a:cubicBezTo>
                      <a:pt x="152" y="1"/>
                      <a:pt x="0" y="131"/>
                      <a:pt x="0" y="330"/>
                    </a:cubicBezTo>
                    <a:lnTo>
                      <a:pt x="0" y="4693"/>
                    </a:lnTo>
                    <a:cubicBezTo>
                      <a:pt x="0" y="4866"/>
                      <a:pt x="152" y="5023"/>
                      <a:pt x="351" y="5023"/>
                    </a:cubicBezTo>
                    <a:lnTo>
                      <a:pt x="11694" y="5023"/>
                    </a:lnTo>
                    <a:cubicBezTo>
                      <a:pt x="11893" y="5023"/>
                      <a:pt x="12045" y="4866"/>
                      <a:pt x="12045" y="4693"/>
                    </a:cubicBezTo>
                    <a:lnTo>
                      <a:pt x="12045" y="330"/>
                    </a:lnTo>
                    <a:cubicBezTo>
                      <a:pt x="12045" y="131"/>
                      <a:pt x="11893" y="1"/>
                      <a:pt x="1169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1924;p46">
                <a:extLst>
                  <a:ext uri="{FF2B5EF4-FFF2-40B4-BE49-F238E27FC236}">
                    <a16:creationId xmlns:a16="http://schemas.microsoft.com/office/drawing/2014/main" id="{06622C4F-2911-F019-ACE3-A5D09487FA35}"/>
                  </a:ext>
                </a:extLst>
              </p:cNvPr>
              <p:cNvSpPr/>
              <p:nvPr/>
            </p:nvSpPr>
            <p:spPr>
              <a:xfrm>
                <a:off x="4129070" y="1654524"/>
                <a:ext cx="1560770" cy="10902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65" extrusionOk="0">
                    <a:moveTo>
                      <a:pt x="284" y="0"/>
                    </a:moveTo>
                    <a:cubicBezTo>
                      <a:pt x="132" y="0"/>
                      <a:pt x="1" y="131"/>
                      <a:pt x="1" y="283"/>
                    </a:cubicBezTo>
                    <a:lnTo>
                      <a:pt x="1" y="482"/>
                    </a:lnTo>
                    <a:cubicBezTo>
                      <a:pt x="1" y="634"/>
                      <a:pt x="132" y="765"/>
                      <a:pt x="284" y="765"/>
                    </a:cubicBezTo>
                    <a:lnTo>
                      <a:pt x="10669" y="765"/>
                    </a:lnTo>
                    <a:cubicBezTo>
                      <a:pt x="10820" y="765"/>
                      <a:pt x="10951" y="634"/>
                      <a:pt x="10951" y="482"/>
                    </a:cubicBezTo>
                    <a:lnTo>
                      <a:pt x="10951" y="283"/>
                    </a:lnTo>
                    <a:cubicBezTo>
                      <a:pt x="10951" y="131"/>
                      <a:pt x="10820" y="0"/>
                      <a:pt x="10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1925;p46">
                <a:extLst>
                  <a:ext uri="{FF2B5EF4-FFF2-40B4-BE49-F238E27FC236}">
                    <a16:creationId xmlns:a16="http://schemas.microsoft.com/office/drawing/2014/main" id="{71BEE2D0-E566-4B4C-C111-E8A1F29E159B}"/>
                  </a:ext>
                </a:extLst>
              </p:cNvPr>
              <p:cNvSpPr/>
              <p:nvPr/>
            </p:nvSpPr>
            <p:spPr>
              <a:xfrm>
                <a:off x="4113706" y="1648538"/>
                <a:ext cx="1577158" cy="120991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49" extrusionOk="0">
                    <a:moveTo>
                      <a:pt x="10737" y="110"/>
                    </a:moveTo>
                    <a:cubicBezTo>
                      <a:pt x="10867" y="110"/>
                      <a:pt x="10956" y="194"/>
                      <a:pt x="10956" y="325"/>
                    </a:cubicBezTo>
                    <a:lnTo>
                      <a:pt x="10956" y="524"/>
                    </a:lnTo>
                    <a:cubicBezTo>
                      <a:pt x="10956" y="655"/>
                      <a:pt x="10867" y="739"/>
                      <a:pt x="10737" y="739"/>
                    </a:cubicBezTo>
                    <a:lnTo>
                      <a:pt x="352" y="739"/>
                    </a:lnTo>
                    <a:cubicBezTo>
                      <a:pt x="221" y="739"/>
                      <a:pt x="132" y="655"/>
                      <a:pt x="132" y="524"/>
                    </a:cubicBezTo>
                    <a:lnTo>
                      <a:pt x="132" y="325"/>
                    </a:lnTo>
                    <a:cubicBezTo>
                      <a:pt x="132" y="194"/>
                      <a:pt x="221" y="110"/>
                      <a:pt x="352" y="110"/>
                    </a:cubicBezTo>
                    <a:close/>
                    <a:moveTo>
                      <a:pt x="352" y="0"/>
                    </a:moveTo>
                    <a:cubicBezTo>
                      <a:pt x="153" y="0"/>
                      <a:pt x="1" y="131"/>
                      <a:pt x="1" y="325"/>
                    </a:cubicBezTo>
                    <a:lnTo>
                      <a:pt x="1" y="524"/>
                    </a:lnTo>
                    <a:cubicBezTo>
                      <a:pt x="1" y="697"/>
                      <a:pt x="153" y="849"/>
                      <a:pt x="352" y="849"/>
                    </a:cubicBezTo>
                    <a:lnTo>
                      <a:pt x="10737" y="849"/>
                    </a:lnTo>
                    <a:cubicBezTo>
                      <a:pt x="10909" y="849"/>
                      <a:pt x="11066" y="697"/>
                      <a:pt x="11066" y="524"/>
                    </a:cubicBezTo>
                    <a:lnTo>
                      <a:pt x="11066" y="325"/>
                    </a:lnTo>
                    <a:cubicBezTo>
                      <a:pt x="11066" y="131"/>
                      <a:pt x="10909" y="0"/>
                      <a:pt x="1073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926;p46">
                <a:extLst>
                  <a:ext uri="{FF2B5EF4-FFF2-40B4-BE49-F238E27FC236}">
                    <a16:creationId xmlns:a16="http://schemas.microsoft.com/office/drawing/2014/main" id="{93D4DDFD-41ED-07E8-D426-7B7778582D7A}"/>
                  </a:ext>
                </a:extLst>
              </p:cNvPr>
              <p:cNvSpPr/>
              <p:nvPr/>
            </p:nvSpPr>
            <p:spPr>
              <a:xfrm>
                <a:off x="4129070" y="2447896"/>
                <a:ext cx="1560770" cy="108308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60" extrusionOk="0">
                    <a:moveTo>
                      <a:pt x="284" y="0"/>
                    </a:moveTo>
                    <a:cubicBezTo>
                      <a:pt x="132" y="0"/>
                      <a:pt x="1" y="131"/>
                      <a:pt x="1" y="283"/>
                    </a:cubicBezTo>
                    <a:lnTo>
                      <a:pt x="1" y="477"/>
                    </a:lnTo>
                    <a:cubicBezTo>
                      <a:pt x="1" y="629"/>
                      <a:pt x="132" y="760"/>
                      <a:pt x="284" y="760"/>
                    </a:cubicBezTo>
                    <a:lnTo>
                      <a:pt x="10669" y="760"/>
                    </a:lnTo>
                    <a:cubicBezTo>
                      <a:pt x="10820" y="760"/>
                      <a:pt x="10951" y="629"/>
                      <a:pt x="10951" y="477"/>
                    </a:cubicBezTo>
                    <a:lnTo>
                      <a:pt x="10951" y="283"/>
                    </a:lnTo>
                    <a:cubicBezTo>
                      <a:pt x="10951" y="131"/>
                      <a:pt x="10820" y="0"/>
                      <a:pt x="10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927;p46">
                <a:extLst>
                  <a:ext uri="{FF2B5EF4-FFF2-40B4-BE49-F238E27FC236}">
                    <a16:creationId xmlns:a16="http://schemas.microsoft.com/office/drawing/2014/main" id="{91499848-17D9-C67F-3700-76312B9AAFF3}"/>
                  </a:ext>
                </a:extLst>
              </p:cNvPr>
              <p:cNvSpPr/>
              <p:nvPr/>
            </p:nvSpPr>
            <p:spPr>
              <a:xfrm>
                <a:off x="4113706" y="2441198"/>
                <a:ext cx="1577158" cy="121704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54" extrusionOk="0">
                    <a:moveTo>
                      <a:pt x="10737" y="110"/>
                    </a:moveTo>
                    <a:cubicBezTo>
                      <a:pt x="10867" y="110"/>
                      <a:pt x="10956" y="199"/>
                      <a:pt x="10956" y="330"/>
                    </a:cubicBezTo>
                    <a:lnTo>
                      <a:pt x="10956" y="524"/>
                    </a:lnTo>
                    <a:cubicBezTo>
                      <a:pt x="10956" y="655"/>
                      <a:pt x="10867" y="744"/>
                      <a:pt x="10737" y="744"/>
                    </a:cubicBezTo>
                    <a:lnTo>
                      <a:pt x="352" y="744"/>
                    </a:lnTo>
                    <a:cubicBezTo>
                      <a:pt x="221" y="744"/>
                      <a:pt x="132" y="655"/>
                      <a:pt x="132" y="524"/>
                    </a:cubicBezTo>
                    <a:lnTo>
                      <a:pt x="132" y="330"/>
                    </a:lnTo>
                    <a:cubicBezTo>
                      <a:pt x="132" y="199"/>
                      <a:pt x="221" y="110"/>
                      <a:pt x="352" y="110"/>
                    </a:cubicBezTo>
                    <a:close/>
                    <a:moveTo>
                      <a:pt x="352" y="0"/>
                    </a:moveTo>
                    <a:cubicBezTo>
                      <a:pt x="153" y="0"/>
                      <a:pt x="1" y="131"/>
                      <a:pt x="1" y="330"/>
                    </a:cubicBezTo>
                    <a:lnTo>
                      <a:pt x="1" y="524"/>
                    </a:lnTo>
                    <a:cubicBezTo>
                      <a:pt x="1" y="723"/>
                      <a:pt x="153" y="854"/>
                      <a:pt x="352" y="854"/>
                    </a:cubicBezTo>
                    <a:lnTo>
                      <a:pt x="10737" y="854"/>
                    </a:lnTo>
                    <a:cubicBezTo>
                      <a:pt x="10909" y="854"/>
                      <a:pt x="11066" y="723"/>
                      <a:pt x="11066" y="524"/>
                    </a:cubicBezTo>
                    <a:lnTo>
                      <a:pt x="11066" y="330"/>
                    </a:lnTo>
                    <a:cubicBezTo>
                      <a:pt x="11066" y="131"/>
                      <a:pt x="10909" y="0"/>
                      <a:pt x="1073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928;p46">
                <a:extLst>
                  <a:ext uri="{FF2B5EF4-FFF2-40B4-BE49-F238E27FC236}">
                    <a16:creationId xmlns:a16="http://schemas.microsoft.com/office/drawing/2014/main" id="{A8F7A398-3BE3-6FA5-5180-673088E933EF}"/>
                  </a:ext>
                </a:extLst>
              </p:cNvPr>
              <p:cNvSpPr/>
              <p:nvPr/>
            </p:nvSpPr>
            <p:spPr>
              <a:xfrm>
                <a:off x="4120095" y="1819412"/>
                <a:ext cx="1560770" cy="10617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45" extrusionOk="0">
                    <a:moveTo>
                      <a:pt x="284" y="1"/>
                    </a:moveTo>
                    <a:cubicBezTo>
                      <a:pt x="132" y="1"/>
                      <a:pt x="1" y="111"/>
                      <a:pt x="1" y="263"/>
                    </a:cubicBezTo>
                    <a:lnTo>
                      <a:pt x="1" y="456"/>
                    </a:lnTo>
                    <a:cubicBezTo>
                      <a:pt x="1" y="613"/>
                      <a:pt x="132" y="744"/>
                      <a:pt x="284" y="744"/>
                    </a:cubicBezTo>
                    <a:lnTo>
                      <a:pt x="10669" y="744"/>
                    </a:lnTo>
                    <a:cubicBezTo>
                      <a:pt x="10820" y="744"/>
                      <a:pt x="10951" y="613"/>
                      <a:pt x="10951" y="456"/>
                    </a:cubicBezTo>
                    <a:lnTo>
                      <a:pt x="10951" y="263"/>
                    </a:lnTo>
                    <a:cubicBezTo>
                      <a:pt x="10951" y="111"/>
                      <a:pt x="10820" y="1"/>
                      <a:pt x="10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929;p46">
                <a:extLst>
                  <a:ext uri="{FF2B5EF4-FFF2-40B4-BE49-F238E27FC236}">
                    <a16:creationId xmlns:a16="http://schemas.microsoft.com/office/drawing/2014/main" id="{24A5D1CC-CB66-DB03-F50F-C5C4BF04D66A}"/>
                  </a:ext>
                </a:extLst>
              </p:cNvPr>
              <p:cNvSpPr/>
              <p:nvPr/>
            </p:nvSpPr>
            <p:spPr>
              <a:xfrm>
                <a:off x="4113706" y="1809721"/>
                <a:ext cx="1577158" cy="124839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76" extrusionOk="0">
                    <a:moveTo>
                      <a:pt x="10737" y="111"/>
                    </a:moveTo>
                    <a:cubicBezTo>
                      <a:pt x="10867" y="111"/>
                      <a:pt x="10956" y="221"/>
                      <a:pt x="10956" y="331"/>
                    </a:cubicBezTo>
                    <a:lnTo>
                      <a:pt x="10956" y="524"/>
                    </a:lnTo>
                    <a:cubicBezTo>
                      <a:pt x="10956" y="655"/>
                      <a:pt x="10867" y="744"/>
                      <a:pt x="10737" y="744"/>
                    </a:cubicBezTo>
                    <a:lnTo>
                      <a:pt x="352" y="744"/>
                    </a:lnTo>
                    <a:cubicBezTo>
                      <a:pt x="221" y="744"/>
                      <a:pt x="132" y="655"/>
                      <a:pt x="132" y="524"/>
                    </a:cubicBezTo>
                    <a:lnTo>
                      <a:pt x="132" y="331"/>
                    </a:lnTo>
                    <a:cubicBezTo>
                      <a:pt x="132" y="221"/>
                      <a:pt x="221" y="111"/>
                      <a:pt x="352" y="111"/>
                    </a:cubicBezTo>
                    <a:close/>
                    <a:moveTo>
                      <a:pt x="352" y="1"/>
                    </a:moveTo>
                    <a:cubicBezTo>
                      <a:pt x="153" y="1"/>
                      <a:pt x="1" y="158"/>
                      <a:pt x="1" y="331"/>
                    </a:cubicBezTo>
                    <a:lnTo>
                      <a:pt x="1" y="524"/>
                    </a:lnTo>
                    <a:cubicBezTo>
                      <a:pt x="1" y="723"/>
                      <a:pt x="153" y="875"/>
                      <a:pt x="352" y="875"/>
                    </a:cubicBezTo>
                    <a:lnTo>
                      <a:pt x="10737" y="875"/>
                    </a:lnTo>
                    <a:cubicBezTo>
                      <a:pt x="10909" y="875"/>
                      <a:pt x="11066" y="723"/>
                      <a:pt x="11066" y="524"/>
                    </a:cubicBezTo>
                    <a:lnTo>
                      <a:pt x="11066" y="331"/>
                    </a:lnTo>
                    <a:cubicBezTo>
                      <a:pt x="11066" y="158"/>
                      <a:pt x="10909" y="1"/>
                      <a:pt x="1073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930;p46">
                <a:extLst>
                  <a:ext uri="{FF2B5EF4-FFF2-40B4-BE49-F238E27FC236}">
                    <a16:creationId xmlns:a16="http://schemas.microsoft.com/office/drawing/2014/main" id="{3BECE30A-2665-AE77-3B11-87F9137BB63F}"/>
                  </a:ext>
                </a:extLst>
              </p:cNvPr>
              <p:cNvSpPr/>
              <p:nvPr/>
            </p:nvSpPr>
            <p:spPr>
              <a:xfrm>
                <a:off x="4120095" y="2612072"/>
                <a:ext cx="1560770" cy="106027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44" extrusionOk="0">
                    <a:moveTo>
                      <a:pt x="284" y="0"/>
                    </a:moveTo>
                    <a:cubicBezTo>
                      <a:pt x="132" y="0"/>
                      <a:pt x="1" y="110"/>
                      <a:pt x="1" y="262"/>
                    </a:cubicBezTo>
                    <a:lnTo>
                      <a:pt x="1" y="482"/>
                    </a:lnTo>
                    <a:cubicBezTo>
                      <a:pt x="1" y="634"/>
                      <a:pt x="132" y="744"/>
                      <a:pt x="284" y="744"/>
                    </a:cubicBezTo>
                    <a:lnTo>
                      <a:pt x="10669" y="744"/>
                    </a:lnTo>
                    <a:cubicBezTo>
                      <a:pt x="10820" y="744"/>
                      <a:pt x="10951" y="634"/>
                      <a:pt x="10951" y="482"/>
                    </a:cubicBezTo>
                    <a:lnTo>
                      <a:pt x="10951" y="262"/>
                    </a:lnTo>
                    <a:cubicBezTo>
                      <a:pt x="10951" y="110"/>
                      <a:pt x="10820" y="0"/>
                      <a:pt x="10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1931;p46">
                <a:extLst>
                  <a:ext uri="{FF2B5EF4-FFF2-40B4-BE49-F238E27FC236}">
                    <a16:creationId xmlns:a16="http://schemas.microsoft.com/office/drawing/2014/main" id="{B0847149-FCF5-F984-A3CA-17EA852A210A}"/>
                  </a:ext>
                </a:extLst>
              </p:cNvPr>
              <p:cNvSpPr/>
              <p:nvPr/>
            </p:nvSpPr>
            <p:spPr>
              <a:xfrm>
                <a:off x="4113706" y="2603093"/>
                <a:ext cx="1577158" cy="124839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76" extrusionOk="0">
                    <a:moveTo>
                      <a:pt x="10737" y="110"/>
                    </a:moveTo>
                    <a:cubicBezTo>
                      <a:pt x="10867" y="110"/>
                      <a:pt x="10956" y="220"/>
                      <a:pt x="10956" y="325"/>
                    </a:cubicBezTo>
                    <a:lnTo>
                      <a:pt x="10956" y="545"/>
                    </a:lnTo>
                    <a:cubicBezTo>
                      <a:pt x="10956" y="655"/>
                      <a:pt x="10867" y="765"/>
                      <a:pt x="10737" y="765"/>
                    </a:cubicBezTo>
                    <a:lnTo>
                      <a:pt x="352" y="765"/>
                    </a:lnTo>
                    <a:cubicBezTo>
                      <a:pt x="221" y="765"/>
                      <a:pt x="132" y="655"/>
                      <a:pt x="132" y="545"/>
                    </a:cubicBezTo>
                    <a:lnTo>
                      <a:pt x="132" y="325"/>
                    </a:lnTo>
                    <a:cubicBezTo>
                      <a:pt x="132" y="220"/>
                      <a:pt x="221" y="110"/>
                      <a:pt x="352" y="110"/>
                    </a:cubicBezTo>
                    <a:close/>
                    <a:moveTo>
                      <a:pt x="352" y="0"/>
                    </a:moveTo>
                    <a:cubicBezTo>
                      <a:pt x="153" y="0"/>
                      <a:pt x="1" y="152"/>
                      <a:pt x="1" y="325"/>
                    </a:cubicBezTo>
                    <a:lnTo>
                      <a:pt x="1" y="545"/>
                    </a:lnTo>
                    <a:cubicBezTo>
                      <a:pt x="1" y="718"/>
                      <a:pt x="153" y="875"/>
                      <a:pt x="352" y="875"/>
                    </a:cubicBezTo>
                    <a:lnTo>
                      <a:pt x="10737" y="875"/>
                    </a:lnTo>
                    <a:cubicBezTo>
                      <a:pt x="10909" y="875"/>
                      <a:pt x="11066" y="718"/>
                      <a:pt x="11066" y="545"/>
                    </a:cubicBezTo>
                    <a:lnTo>
                      <a:pt x="11066" y="325"/>
                    </a:lnTo>
                    <a:cubicBezTo>
                      <a:pt x="11066" y="152"/>
                      <a:pt x="10909" y="0"/>
                      <a:pt x="1073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1932;p46">
                <a:extLst>
                  <a:ext uri="{FF2B5EF4-FFF2-40B4-BE49-F238E27FC236}">
                    <a16:creationId xmlns:a16="http://schemas.microsoft.com/office/drawing/2014/main" id="{6320E5C9-CB04-4309-0893-19E72B4BD210}"/>
                  </a:ext>
                </a:extLst>
              </p:cNvPr>
              <p:cNvSpPr/>
              <p:nvPr/>
            </p:nvSpPr>
            <p:spPr>
              <a:xfrm>
                <a:off x="4120095" y="1968766"/>
                <a:ext cx="1560770" cy="10902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65" extrusionOk="0">
                    <a:moveTo>
                      <a:pt x="284" y="0"/>
                    </a:moveTo>
                    <a:cubicBezTo>
                      <a:pt x="132" y="0"/>
                      <a:pt x="1" y="131"/>
                      <a:pt x="1" y="283"/>
                    </a:cubicBezTo>
                    <a:lnTo>
                      <a:pt x="1" y="482"/>
                    </a:lnTo>
                    <a:cubicBezTo>
                      <a:pt x="1" y="634"/>
                      <a:pt x="132" y="765"/>
                      <a:pt x="284" y="765"/>
                    </a:cubicBezTo>
                    <a:lnTo>
                      <a:pt x="10669" y="765"/>
                    </a:lnTo>
                    <a:cubicBezTo>
                      <a:pt x="10820" y="765"/>
                      <a:pt x="10951" y="634"/>
                      <a:pt x="10951" y="482"/>
                    </a:cubicBezTo>
                    <a:lnTo>
                      <a:pt x="10951" y="283"/>
                    </a:lnTo>
                    <a:cubicBezTo>
                      <a:pt x="10951" y="131"/>
                      <a:pt x="10820" y="0"/>
                      <a:pt x="106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1933;p46">
                <a:extLst>
                  <a:ext uri="{FF2B5EF4-FFF2-40B4-BE49-F238E27FC236}">
                    <a16:creationId xmlns:a16="http://schemas.microsoft.com/office/drawing/2014/main" id="{DD9D6A04-D9DE-09C7-123D-E6B12E346435}"/>
                  </a:ext>
                </a:extLst>
              </p:cNvPr>
              <p:cNvSpPr/>
              <p:nvPr/>
            </p:nvSpPr>
            <p:spPr>
              <a:xfrm>
                <a:off x="4113706" y="1962780"/>
                <a:ext cx="1577158" cy="120991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49" extrusionOk="0">
                    <a:moveTo>
                      <a:pt x="10737" y="105"/>
                    </a:moveTo>
                    <a:cubicBezTo>
                      <a:pt x="10867" y="105"/>
                      <a:pt x="10956" y="194"/>
                      <a:pt x="10956" y="325"/>
                    </a:cubicBezTo>
                    <a:lnTo>
                      <a:pt x="10956" y="524"/>
                    </a:lnTo>
                    <a:cubicBezTo>
                      <a:pt x="10956" y="655"/>
                      <a:pt x="10867" y="739"/>
                      <a:pt x="10737" y="739"/>
                    </a:cubicBezTo>
                    <a:lnTo>
                      <a:pt x="352" y="739"/>
                    </a:lnTo>
                    <a:cubicBezTo>
                      <a:pt x="221" y="739"/>
                      <a:pt x="132" y="655"/>
                      <a:pt x="132" y="524"/>
                    </a:cubicBezTo>
                    <a:lnTo>
                      <a:pt x="132" y="325"/>
                    </a:lnTo>
                    <a:cubicBezTo>
                      <a:pt x="132" y="194"/>
                      <a:pt x="221" y="105"/>
                      <a:pt x="352" y="105"/>
                    </a:cubicBezTo>
                    <a:close/>
                    <a:moveTo>
                      <a:pt x="352" y="0"/>
                    </a:moveTo>
                    <a:cubicBezTo>
                      <a:pt x="153" y="0"/>
                      <a:pt x="1" y="131"/>
                      <a:pt x="1" y="325"/>
                    </a:cubicBezTo>
                    <a:lnTo>
                      <a:pt x="1" y="524"/>
                    </a:lnTo>
                    <a:cubicBezTo>
                      <a:pt x="1" y="718"/>
                      <a:pt x="153" y="849"/>
                      <a:pt x="352" y="849"/>
                    </a:cubicBezTo>
                    <a:lnTo>
                      <a:pt x="10737" y="849"/>
                    </a:lnTo>
                    <a:cubicBezTo>
                      <a:pt x="10909" y="849"/>
                      <a:pt x="11066" y="718"/>
                      <a:pt x="11066" y="524"/>
                    </a:cubicBezTo>
                    <a:lnTo>
                      <a:pt x="11066" y="325"/>
                    </a:lnTo>
                    <a:cubicBezTo>
                      <a:pt x="11066" y="131"/>
                      <a:pt x="10909" y="0"/>
                      <a:pt x="1073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1934;p46">
                <a:extLst>
                  <a:ext uri="{FF2B5EF4-FFF2-40B4-BE49-F238E27FC236}">
                    <a16:creationId xmlns:a16="http://schemas.microsoft.com/office/drawing/2014/main" id="{551AF364-893B-2F4D-72B0-F63E1E780520}"/>
                  </a:ext>
                </a:extLst>
              </p:cNvPr>
              <p:cNvSpPr/>
              <p:nvPr/>
            </p:nvSpPr>
            <p:spPr>
              <a:xfrm>
                <a:off x="4120095" y="2761283"/>
                <a:ext cx="1560770" cy="109163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766" extrusionOk="0">
                    <a:moveTo>
                      <a:pt x="284" y="1"/>
                    </a:moveTo>
                    <a:cubicBezTo>
                      <a:pt x="132" y="1"/>
                      <a:pt x="1" y="132"/>
                      <a:pt x="1" y="289"/>
                    </a:cubicBezTo>
                    <a:lnTo>
                      <a:pt x="1" y="483"/>
                    </a:lnTo>
                    <a:cubicBezTo>
                      <a:pt x="1" y="634"/>
                      <a:pt x="132" y="765"/>
                      <a:pt x="284" y="765"/>
                    </a:cubicBezTo>
                    <a:lnTo>
                      <a:pt x="10669" y="765"/>
                    </a:lnTo>
                    <a:cubicBezTo>
                      <a:pt x="10820" y="765"/>
                      <a:pt x="10951" y="634"/>
                      <a:pt x="10951" y="483"/>
                    </a:cubicBezTo>
                    <a:lnTo>
                      <a:pt x="10951" y="289"/>
                    </a:lnTo>
                    <a:cubicBezTo>
                      <a:pt x="10951" y="132"/>
                      <a:pt x="10820" y="1"/>
                      <a:pt x="10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1935;p46">
                <a:extLst>
                  <a:ext uri="{FF2B5EF4-FFF2-40B4-BE49-F238E27FC236}">
                    <a16:creationId xmlns:a16="http://schemas.microsoft.com/office/drawing/2014/main" id="{C08E94E8-7A1B-A433-03C5-B504A662327D}"/>
                  </a:ext>
                </a:extLst>
              </p:cNvPr>
              <p:cNvSpPr/>
              <p:nvPr/>
            </p:nvSpPr>
            <p:spPr>
              <a:xfrm>
                <a:off x="4113706" y="2755298"/>
                <a:ext cx="1577158" cy="121846"/>
              </a:xfrm>
              <a:custGeom>
                <a:avLst/>
                <a:gdLst/>
                <a:ahLst/>
                <a:cxnLst/>
                <a:rect l="l" t="t" r="r" b="b"/>
                <a:pathLst>
                  <a:path w="11067" h="855" extrusionOk="0">
                    <a:moveTo>
                      <a:pt x="10737" y="111"/>
                    </a:moveTo>
                    <a:cubicBezTo>
                      <a:pt x="10867" y="111"/>
                      <a:pt x="10956" y="200"/>
                      <a:pt x="10956" y="331"/>
                    </a:cubicBezTo>
                    <a:lnTo>
                      <a:pt x="10956" y="525"/>
                    </a:lnTo>
                    <a:cubicBezTo>
                      <a:pt x="10956" y="655"/>
                      <a:pt x="10867" y="744"/>
                      <a:pt x="10737" y="744"/>
                    </a:cubicBezTo>
                    <a:lnTo>
                      <a:pt x="352" y="744"/>
                    </a:lnTo>
                    <a:cubicBezTo>
                      <a:pt x="221" y="744"/>
                      <a:pt x="132" y="655"/>
                      <a:pt x="132" y="525"/>
                    </a:cubicBezTo>
                    <a:lnTo>
                      <a:pt x="132" y="331"/>
                    </a:lnTo>
                    <a:cubicBezTo>
                      <a:pt x="132" y="200"/>
                      <a:pt x="221" y="111"/>
                      <a:pt x="352" y="111"/>
                    </a:cubicBezTo>
                    <a:close/>
                    <a:moveTo>
                      <a:pt x="352" y="1"/>
                    </a:moveTo>
                    <a:cubicBezTo>
                      <a:pt x="153" y="1"/>
                      <a:pt x="1" y="153"/>
                      <a:pt x="1" y="331"/>
                    </a:cubicBezTo>
                    <a:lnTo>
                      <a:pt x="1" y="525"/>
                    </a:lnTo>
                    <a:cubicBezTo>
                      <a:pt x="1" y="724"/>
                      <a:pt x="153" y="854"/>
                      <a:pt x="352" y="854"/>
                    </a:cubicBezTo>
                    <a:lnTo>
                      <a:pt x="10737" y="854"/>
                    </a:lnTo>
                    <a:cubicBezTo>
                      <a:pt x="10909" y="854"/>
                      <a:pt x="11066" y="724"/>
                      <a:pt x="11066" y="525"/>
                    </a:cubicBezTo>
                    <a:lnTo>
                      <a:pt x="11066" y="331"/>
                    </a:lnTo>
                    <a:cubicBezTo>
                      <a:pt x="11066" y="153"/>
                      <a:pt x="10909" y="1"/>
                      <a:pt x="1073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1936;p46">
                <a:extLst>
                  <a:ext uri="{FF2B5EF4-FFF2-40B4-BE49-F238E27FC236}">
                    <a16:creationId xmlns:a16="http://schemas.microsoft.com/office/drawing/2014/main" id="{93FE845E-4D44-DA4E-ADA2-F167BC4DE422}"/>
                  </a:ext>
                </a:extLst>
              </p:cNvPr>
              <p:cNvSpPr/>
              <p:nvPr/>
            </p:nvSpPr>
            <p:spPr>
              <a:xfrm>
                <a:off x="5938990" y="1051406"/>
                <a:ext cx="1838236" cy="2157744"/>
              </a:xfrm>
              <a:custGeom>
                <a:avLst/>
                <a:gdLst/>
                <a:ahLst/>
                <a:cxnLst/>
                <a:rect l="l" t="t" r="r" b="b"/>
                <a:pathLst>
                  <a:path w="12899" h="15141" extrusionOk="0">
                    <a:moveTo>
                      <a:pt x="12569" y="111"/>
                    </a:moveTo>
                    <a:cubicBezTo>
                      <a:pt x="12679" y="111"/>
                      <a:pt x="12789" y="195"/>
                      <a:pt x="12789" y="326"/>
                    </a:cubicBezTo>
                    <a:lnTo>
                      <a:pt x="12789" y="14795"/>
                    </a:lnTo>
                    <a:cubicBezTo>
                      <a:pt x="12789" y="14926"/>
                      <a:pt x="12679" y="15010"/>
                      <a:pt x="12569" y="15010"/>
                    </a:cubicBezTo>
                    <a:lnTo>
                      <a:pt x="330" y="15010"/>
                    </a:lnTo>
                    <a:cubicBezTo>
                      <a:pt x="220" y="15010"/>
                      <a:pt x="110" y="14926"/>
                      <a:pt x="110" y="14795"/>
                    </a:cubicBezTo>
                    <a:lnTo>
                      <a:pt x="110" y="326"/>
                    </a:lnTo>
                    <a:cubicBezTo>
                      <a:pt x="110" y="195"/>
                      <a:pt x="220" y="111"/>
                      <a:pt x="330" y="111"/>
                    </a:cubicBezTo>
                    <a:close/>
                    <a:moveTo>
                      <a:pt x="330" y="1"/>
                    </a:moveTo>
                    <a:cubicBezTo>
                      <a:pt x="152" y="1"/>
                      <a:pt x="0" y="132"/>
                      <a:pt x="0" y="326"/>
                    </a:cubicBezTo>
                    <a:lnTo>
                      <a:pt x="0" y="14795"/>
                    </a:lnTo>
                    <a:cubicBezTo>
                      <a:pt x="0" y="14989"/>
                      <a:pt x="152" y="15141"/>
                      <a:pt x="330" y="15141"/>
                    </a:cubicBezTo>
                    <a:lnTo>
                      <a:pt x="12569" y="15141"/>
                    </a:lnTo>
                    <a:cubicBezTo>
                      <a:pt x="12742" y="15141"/>
                      <a:pt x="12899" y="14989"/>
                      <a:pt x="12899" y="14795"/>
                    </a:cubicBezTo>
                    <a:lnTo>
                      <a:pt x="12899" y="326"/>
                    </a:lnTo>
                    <a:cubicBezTo>
                      <a:pt x="12899" y="132"/>
                      <a:pt x="12742" y="1"/>
                      <a:pt x="1256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1937;p46">
                <a:extLst>
                  <a:ext uri="{FF2B5EF4-FFF2-40B4-BE49-F238E27FC236}">
                    <a16:creationId xmlns:a16="http://schemas.microsoft.com/office/drawing/2014/main" id="{B1ECDDC1-B543-C68D-7319-2717C5797956}"/>
                  </a:ext>
                </a:extLst>
              </p:cNvPr>
              <p:cNvSpPr/>
              <p:nvPr/>
            </p:nvSpPr>
            <p:spPr>
              <a:xfrm>
                <a:off x="6980761" y="1436620"/>
                <a:ext cx="1517446" cy="1051724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7380" extrusionOk="0">
                    <a:moveTo>
                      <a:pt x="284" y="0"/>
                    </a:moveTo>
                    <a:cubicBezTo>
                      <a:pt x="132" y="0"/>
                      <a:pt x="1" y="110"/>
                      <a:pt x="1" y="262"/>
                    </a:cubicBezTo>
                    <a:lnTo>
                      <a:pt x="1" y="7096"/>
                    </a:lnTo>
                    <a:cubicBezTo>
                      <a:pt x="1" y="7248"/>
                      <a:pt x="132" y="7379"/>
                      <a:pt x="284" y="7379"/>
                    </a:cubicBezTo>
                    <a:lnTo>
                      <a:pt x="10386" y="7379"/>
                    </a:lnTo>
                    <a:cubicBezTo>
                      <a:pt x="10538" y="7379"/>
                      <a:pt x="10648" y="7248"/>
                      <a:pt x="10648" y="7096"/>
                    </a:cubicBezTo>
                    <a:lnTo>
                      <a:pt x="10648" y="262"/>
                    </a:lnTo>
                    <a:cubicBezTo>
                      <a:pt x="10648" y="110"/>
                      <a:pt x="10538" y="0"/>
                      <a:pt x="10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1938;p46">
                <a:extLst>
                  <a:ext uri="{FF2B5EF4-FFF2-40B4-BE49-F238E27FC236}">
                    <a16:creationId xmlns:a16="http://schemas.microsoft.com/office/drawing/2014/main" id="{8ACD82F1-4945-5BC0-CDB9-9BB0D87EB909}"/>
                  </a:ext>
                </a:extLst>
              </p:cNvPr>
              <p:cNvSpPr/>
              <p:nvPr/>
            </p:nvSpPr>
            <p:spPr>
              <a:xfrm>
                <a:off x="6974918" y="1427642"/>
                <a:ext cx="1532980" cy="1069538"/>
              </a:xfrm>
              <a:custGeom>
                <a:avLst/>
                <a:gdLst/>
                <a:ahLst/>
                <a:cxnLst/>
                <a:rect l="l" t="t" r="r" b="b"/>
                <a:pathLst>
                  <a:path w="10757" h="7505" extrusionOk="0">
                    <a:moveTo>
                      <a:pt x="10427" y="110"/>
                    </a:moveTo>
                    <a:cubicBezTo>
                      <a:pt x="10537" y="110"/>
                      <a:pt x="10647" y="220"/>
                      <a:pt x="10647" y="325"/>
                    </a:cubicBezTo>
                    <a:lnTo>
                      <a:pt x="10647" y="7159"/>
                    </a:lnTo>
                    <a:cubicBezTo>
                      <a:pt x="10647" y="7290"/>
                      <a:pt x="10537" y="7374"/>
                      <a:pt x="10427" y="7374"/>
                    </a:cubicBezTo>
                    <a:lnTo>
                      <a:pt x="325" y="7374"/>
                    </a:lnTo>
                    <a:cubicBezTo>
                      <a:pt x="194" y="7374"/>
                      <a:pt x="105" y="7290"/>
                      <a:pt x="105" y="7159"/>
                    </a:cubicBezTo>
                    <a:lnTo>
                      <a:pt x="105" y="325"/>
                    </a:lnTo>
                    <a:cubicBezTo>
                      <a:pt x="105" y="220"/>
                      <a:pt x="194" y="110"/>
                      <a:pt x="325" y="110"/>
                    </a:cubicBezTo>
                    <a:close/>
                    <a:moveTo>
                      <a:pt x="325" y="0"/>
                    </a:moveTo>
                    <a:cubicBezTo>
                      <a:pt x="131" y="0"/>
                      <a:pt x="0" y="152"/>
                      <a:pt x="0" y="325"/>
                    </a:cubicBezTo>
                    <a:lnTo>
                      <a:pt x="0" y="7159"/>
                    </a:lnTo>
                    <a:cubicBezTo>
                      <a:pt x="0" y="7353"/>
                      <a:pt x="131" y="7505"/>
                      <a:pt x="325" y="7505"/>
                    </a:cubicBezTo>
                    <a:lnTo>
                      <a:pt x="10427" y="7505"/>
                    </a:lnTo>
                    <a:cubicBezTo>
                      <a:pt x="10605" y="7505"/>
                      <a:pt x="10757" y="7353"/>
                      <a:pt x="10757" y="7159"/>
                    </a:cubicBezTo>
                    <a:lnTo>
                      <a:pt x="10757" y="325"/>
                    </a:lnTo>
                    <a:cubicBezTo>
                      <a:pt x="10757" y="152"/>
                      <a:pt x="10605" y="0"/>
                      <a:pt x="1042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1939;p46">
                <a:extLst>
                  <a:ext uri="{FF2B5EF4-FFF2-40B4-BE49-F238E27FC236}">
                    <a16:creationId xmlns:a16="http://schemas.microsoft.com/office/drawing/2014/main" id="{BF6B20E1-812B-A058-3B37-AAA623F86BA8}"/>
                  </a:ext>
                </a:extLst>
              </p:cNvPr>
              <p:cNvSpPr/>
              <p:nvPr/>
            </p:nvSpPr>
            <p:spPr>
              <a:xfrm>
                <a:off x="7524876" y="1735044"/>
                <a:ext cx="447909" cy="448051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3144" extrusionOk="0">
                    <a:moveTo>
                      <a:pt x="1572" y="1"/>
                    </a:moveTo>
                    <a:cubicBezTo>
                      <a:pt x="697" y="1"/>
                      <a:pt x="1" y="703"/>
                      <a:pt x="1" y="1572"/>
                    </a:cubicBezTo>
                    <a:cubicBezTo>
                      <a:pt x="1" y="2447"/>
                      <a:pt x="697" y="3143"/>
                      <a:pt x="1572" y="3143"/>
                    </a:cubicBezTo>
                    <a:cubicBezTo>
                      <a:pt x="2446" y="3143"/>
                      <a:pt x="3143" y="2447"/>
                      <a:pt x="3143" y="1572"/>
                    </a:cubicBezTo>
                    <a:cubicBezTo>
                      <a:pt x="3143" y="703"/>
                      <a:pt x="2446" y="1"/>
                      <a:pt x="1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1940;p46">
                <a:extLst>
                  <a:ext uri="{FF2B5EF4-FFF2-40B4-BE49-F238E27FC236}">
                    <a16:creationId xmlns:a16="http://schemas.microsoft.com/office/drawing/2014/main" id="{BA04D603-48CD-50ED-51DB-E37667CF491A}"/>
                  </a:ext>
                </a:extLst>
              </p:cNvPr>
              <p:cNvSpPr/>
              <p:nvPr/>
            </p:nvSpPr>
            <p:spPr>
              <a:xfrm>
                <a:off x="7518891" y="1729201"/>
                <a:ext cx="463585" cy="460592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3232" extrusionOk="0">
                    <a:moveTo>
                      <a:pt x="1614" y="110"/>
                    </a:moveTo>
                    <a:cubicBezTo>
                      <a:pt x="2441" y="110"/>
                      <a:pt x="3122" y="786"/>
                      <a:pt x="3122" y="1613"/>
                    </a:cubicBezTo>
                    <a:cubicBezTo>
                      <a:pt x="3122" y="2446"/>
                      <a:pt x="2441" y="3121"/>
                      <a:pt x="1614" y="3121"/>
                    </a:cubicBezTo>
                    <a:cubicBezTo>
                      <a:pt x="786" y="3121"/>
                      <a:pt x="111" y="2446"/>
                      <a:pt x="111" y="1613"/>
                    </a:cubicBezTo>
                    <a:cubicBezTo>
                      <a:pt x="111" y="786"/>
                      <a:pt x="786" y="110"/>
                      <a:pt x="1614" y="110"/>
                    </a:cubicBezTo>
                    <a:close/>
                    <a:moveTo>
                      <a:pt x="1614" y="0"/>
                    </a:moveTo>
                    <a:cubicBezTo>
                      <a:pt x="718" y="0"/>
                      <a:pt x="1" y="723"/>
                      <a:pt x="1" y="1613"/>
                    </a:cubicBezTo>
                    <a:cubicBezTo>
                      <a:pt x="1" y="2509"/>
                      <a:pt x="718" y="3231"/>
                      <a:pt x="1614" y="3231"/>
                    </a:cubicBezTo>
                    <a:cubicBezTo>
                      <a:pt x="2509" y="3231"/>
                      <a:pt x="3253" y="2509"/>
                      <a:pt x="3253" y="1613"/>
                    </a:cubicBezTo>
                    <a:cubicBezTo>
                      <a:pt x="3253" y="723"/>
                      <a:pt x="2509" y="0"/>
                      <a:pt x="1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1941;p46">
                <a:extLst>
                  <a:ext uri="{FF2B5EF4-FFF2-40B4-BE49-F238E27FC236}">
                    <a16:creationId xmlns:a16="http://schemas.microsoft.com/office/drawing/2014/main" id="{BB800735-71C2-FBB9-1A47-A434E92EAF4B}"/>
                  </a:ext>
                </a:extLst>
              </p:cNvPr>
              <p:cNvSpPr/>
              <p:nvPr/>
            </p:nvSpPr>
            <p:spPr>
              <a:xfrm>
                <a:off x="7698742" y="1875419"/>
                <a:ext cx="165169" cy="17400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1221" extrusionOk="0">
                    <a:moveTo>
                      <a:pt x="1" y="1"/>
                    </a:moveTo>
                    <a:lnTo>
                      <a:pt x="1" y="1221"/>
                    </a:lnTo>
                    <a:lnTo>
                      <a:pt x="1158" y="65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1942;p46">
                <a:extLst>
                  <a:ext uri="{FF2B5EF4-FFF2-40B4-BE49-F238E27FC236}">
                    <a16:creationId xmlns:a16="http://schemas.microsoft.com/office/drawing/2014/main" id="{5D32066F-2A06-05FB-F95B-B4D022C00C9C}"/>
                  </a:ext>
                </a:extLst>
              </p:cNvPr>
              <p:cNvSpPr/>
              <p:nvPr/>
            </p:nvSpPr>
            <p:spPr>
              <a:xfrm>
                <a:off x="7689906" y="1862736"/>
                <a:ext cx="189681" cy="199371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399" extrusionOk="0">
                    <a:moveTo>
                      <a:pt x="110" y="199"/>
                    </a:moveTo>
                    <a:lnTo>
                      <a:pt x="1089" y="744"/>
                    </a:lnTo>
                    <a:lnTo>
                      <a:pt x="110" y="1226"/>
                    </a:lnTo>
                    <a:lnTo>
                      <a:pt x="110" y="199"/>
                    </a:lnTo>
                    <a:close/>
                    <a:moveTo>
                      <a:pt x="0" y="0"/>
                    </a:moveTo>
                    <a:lnTo>
                      <a:pt x="0" y="90"/>
                    </a:lnTo>
                    <a:lnTo>
                      <a:pt x="0" y="1399"/>
                    </a:lnTo>
                    <a:lnTo>
                      <a:pt x="1330" y="7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1943;p46">
                <a:extLst>
                  <a:ext uri="{FF2B5EF4-FFF2-40B4-BE49-F238E27FC236}">
                    <a16:creationId xmlns:a16="http://schemas.microsoft.com/office/drawing/2014/main" id="{086DF83D-89FF-9C27-F55E-94EB50D38082}"/>
                  </a:ext>
                </a:extLst>
              </p:cNvPr>
              <p:cNvSpPr/>
              <p:nvPr/>
            </p:nvSpPr>
            <p:spPr>
              <a:xfrm>
                <a:off x="6069532" y="2947833"/>
                <a:ext cx="1545806" cy="121846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55" extrusionOk="0">
                    <a:moveTo>
                      <a:pt x="435" y="1"/>
                    </a:moveTo>
                    <a:cubicBezTo>
                      <a:pt x="200" y="1"/>
                      <a:pt x="1" y="179"/>
                      <a:pt x="1" y="420"/>
                    </a:cubicBezTo>
                    <a:cubicBezTo>
                      <a:pt x="1" y="656"/>
                      <a:pt x="200" y="855"/>
                      <a:pt x="435" y="855"/>
                    </a:cubicBezTo>
                    <a:lnTo>
                      <a:pt x="10412" y="855"/>
                    </a:lnTo>
                    <a:cubicBezTo>
                      <a:pt x="10647" y="855"/>
                      <a:pt x="10846" y="656"/>
                      <a:pt x="10846" y="420"/>
                    </a:cubicBezTo>
                    <a:cubicBezTo>
                      <a:pt x="10846" y="179"/>
                      <a:pt x="10647" y="1"/>
                      <a:pt x="104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1944;p46">
                <a:extLst>
                  <a:ext uri="{FF2B5EF4-FFF2-40B4-BE49-F238E27FC236}">
                    <a16:creationId xmlns:a16="http://schemas.microsoft.com/office/drawing/2014/main" id="{B6AB161D-9AD1-9CA5-0AED-4669E45E5306}"/>
                  </a:ext>
                </a:extLst>
              </p:cNvPr>
              <p:cNvSpPr/>
              <p:nvPr/>
            </p:nvSpPr>
            <p:spPr>
              <a:xfrm>
                <a:off x="6076217" y="2938997"/>
                <a:ext cx="1563762" cy="139660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980" extrusionOk="0">
                    <a:moveTo>
                      <a:pt x="10475" y="110"/>
                    </a:moveTo>
                    <a:cubicBezTo>
                      <a:pt x="10689" y="110"/>
                      <a:pt x="10841" y="283"/>
                      <a:pt x="10841" y="482"/>
                    </a:cubicBezTo>
                    <a:cubicBezTo>
                      <a:pt x="10841" y="697"/>
                      <a:pt x="10689" y="848"/>
                      <a:pt x="10475" y="848"/>
                    </a:cubicBezTo>
                    <a:lnTo>
                      <a:pt x="498" y="848"/>
                    </a:lnTo>
                    <a:cubicBezTo>
                      <a:pt x="284" y="848"/>
                      <a:pt x="106" y="697"/>
                      <a:pt x="106" y="482"/>
                    </a:cubicBezTo>
                    <a:cubicBezTo>
                      <a:pt x="106" y="283"/>
                      <a:pt x="284" y="110"/>
                      <a:pt x="498" y="110"/>
                    </a:cubicBezTo>
                    <a:close/>
                    <a:moveTo>
                      <a:pt x="498" y="0"/>
                    </a:moveTo>
                    <a:cubicBezTo>
                      <a:pt x="216" y="0"/>
                      <a:pt x="1" y="220"/>
                      <a:pt x="1" y="482"/>
                    </a:cubicBezTo>
                    <a:cubicBezTo>
                      <a:pt x="1" y="765"/>
                      <a:pt x="216" y="979"/>
                      <a:pt x="498" y="979"/>
                    </a:cubicBezTo>
                    <a:lnTo>
                      <a:pt x="10475" y="979"/>
                    </a:lnTo>
                    <a:cubicBezTo>
                      <a:pt x="10757" y="979"/>
                      <a:pt x="10972" y="765"/>
                      <a:pt x="10972" y="482"/>
                    </a:cubicBezTo>
                    <a:cubicBezTo>
                      <a:pt x="10972" y="220"/>
                      <a:pt x="10757" y="0"/>
                      <a:pt x="1047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1945;p46">
                <a:extLst>
                  <a:ext uri="{FF2B5EF4-FFF2-40B4-BE49-F238E27FC236}">
                    <a16:creationId xmlns:a16="http://schemas.microsoft.com/office/drawing/2014/main" id="{029D807C-E05D-16F9-EDC9-26F79778C1D2}"/>
                  </a:ext>
                </a:extLst>
              </p:cNvPr>
              <p:cNvSpPr/>
              <p:nvPr/>
            </p:nvSpPr>
            <p:spPr>
              <a:xfrm>
                <a:off x="6069532" y="2752305"/>
                <a:ext cx="1545806" cy="121133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50" extrusionOk="0">
                    <a:moveTo>
                      <a:pt x="435" y="1"/>
                    </a:moveTo>
                    <a:cubicBezTo>
                      <a:pt x="200" y="1"/>
                      <a:pt x="1" y="195"/>
                      <a:pt x="1" y="436"/>
                    </a:cubicBezTo>
                    <a:cubicBezTo>
                      <a:pt x="1" y="676"/>
                      <a:pt x="200" y="849"/>
                      <a:pt x="435" y="849"/>
                    </a:cubicBezTo>
                    <a:lnTo>
                      <a:pt x="10412" y="849"/>
                    </a:lnTo>
                    <a:cubicBezTo>
                      <a:pt x="10647" y="849"/>
                      <a:pt x="10846" y="676"/>
                      <a:pt x="10846" y="436"/>
                    </a:cubicBezTo>
                    <a:cubicBezTo>
                      <a:pt x="10846" y="195"/>
                      <a:pt x="10647" y="1"/>
                      <a:pt x="104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1946;p46">
                <a:extLst>
                  <a:ext uri="{FF2B5EF4-FFF2-40B4-BE49-F238E27FC236}">
                    <a16:creationId xmlns:a16="http://schemas.microsoft.com/office/drawing/2014/main" id="{DD72C9F5-2B39-CDE2-11C7-9A8B3CFAD256}"/>
                  </a:ext>
                </a:extLst>
              </p:cNvPr>
              <p:cNvSpPr/>
              <p:nvPr/>
            </p:nvSpPr>
            <p:spPr>
              <a:xfrm>
                <a:off x="6076217" y="2742614"/>
                <a:ext cx="1563762" cy="140515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986" extrusionOk="0">
                    <a:moveTo>
                      <a:pt x="10475" y="111"/>
                    </a:moveTo>
                    <a:cubicBezTo>
                      <a:pt x="10689" y="111"/>
                      <a:pt x="10841" y="289"/>
                      <a:pt x="10841" y="504"/>
                    </a:cubicBezTo>
                    <a:cubicBezTo>
                      <a:pt x="10841" y="703"/>
                      <a:pt x="10689" y="875"/>
                      <a:pt x="10475" y="875"/>
                    </a:cubicBezTo>
                    <a:lnTo>
                      <a:pt x="498" y="875"/>
                    </a:lnTo>
                    <a:cubicBezTo>
                      <a:pt x="284" y="875"/>
                      <a:pt x="106" y="703"/>
                      <a:pt x="106" y="504"/>
                    </a:cubicBezTo>
                    <a:cubicBezTo>
                      <a:pt x="106" y="289"/>
                      <a:pt x="284" y="111"/>
                      <a:pt x="498" y="111"/>
                    </a:cubicBezTo>
                    <a:close/>
                    <a:moveTo>
                      <a:pt x="498" y="1"/>
                    </a:moveTo>
                    <a:cubicBezTo>
                      <a:pt x="216" y="1"/>
                      <a:pt x="1" y="221"/>
                      <a:pt x="1" y="504"/>
                    </a:cubicBezTo>
                    <a:cubicBezTo>
                      <a:pt x="1" y="765"/>
                      <a:pt x="216" y="985"/>
                      <a:pt x="498" y="985"/>
                    </a:cubicBezTo>
                    <a:lnTo>
                      <a:pt x="10475" y="985"/>
                    </a:lnTo>
                    <a:cubicBezTo>
                      <a:pt x="10757" y="985"/>
                      <a:pt x="10972" y="765"/>
                      <a:pt x="10972" y="504"/>
                    </a:cubicBezTo>
                    <a:cubicBezTo>
                      <a:pt x="10972" y="221"/>
                      <a:pt x="10757" y="1"/>
                      <a:pt x="104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1947;p46">
                <a:extLst>
                  <a:ext uri="{FF2B5EF4-FFF2-40B4-BE49-F238E27FC236}">
                    <a16:creationId xmlns:a16="http://schemas.microsoft.com/office/drawing/2014/main" id="{D41FE66E-7FA0-B59A-8F69-732474DBEDB5}"/>
                  </a:ext>
                </a:extLst>
              </p:cNvPr>
              <p:cNvSpPr/>
              <p:nvPr/>
            </p:nvSpPr>
            <p:spPr>
              <a:xfrm>
                <a:off x="6069532" y="2544093"/>
                <a:ext cx="1545806" cy="124126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871" extrusionOk="0">
                    <a:moveTo>
                      <a:pt x="435" y="1"/>
                    </a:moveTo>
                    <a:cubicBezTo>
                      <a:pt x="200" y="1"/>
                      <a:pt x="1" y="195"/>
                      <a:pt x="1" y="435"/>
                    </a:cubicBezTo>
                    <a:cubicBezTo>
                      <a:pt x="1" y="676"/>
                      <a:pt x="200" y="870"/>
                      <a:pt x="435" y="870"/>
                    </a:cubicBezTo>
                    <a:lnTo>
                      <a:pt x="10412" y="870"/>
                    </a:lnTo>
                    <a:cubicBezTo>
                      <a:pt x="10647" y="870"/>
                      <a:pt x="10846" y="676"/>
                      <a:pt x="10846" y="435"/>
                    </a:cubicBezTo>
                    <a:cubicBezTo>
                      <a:pt x="10846" y="195"/>
                      <a:pt x="10647" y="1"/>
                      <a:pt x="104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1948;p46">
                <a:extLst>
                  <a:ext uri="{FF2B5EF4-FFF2-40B4-BE49-F238E27FC236}">
                    <a16:creationId xmlns:a16="http://schemas.microsoft.com/office/drawing/2014/main" id="{212CEB44-DBC7-3F9C-CB80-D49E1875A279}"/>
                  </a:ext>
                </a:extLst>
              </p:cNvPr>
              <p:cNvSpPr/>
              <p:nvPr/>
            </p:nvSpPr>
            <p:spPr>
              <a:xfrm>
                <a:off x="6076217" y="2537395"/>
                <a:ext cx="1563762" cy="140515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986" extrusionOk="0">
                    <a:moveTo>
                      <a:pt x="10475" y="111"/>
                    </a:moveTo>
                    <a:cubicBezTo>
                      <a:pt x="10689" y="111"/>
                      <a:pt x="10841" y="289"/>
                      <a:pt x="10841" y="482"/>
                    </a:cubicBezTo>
                    <a:cubicBezTo>
                      <a:pt x="10841" y="702"/>
                      <a:pt x="10689" y="854"/>
                      <a:pt x="10475" y="854"/>
                    </a:cubicBezTo>
                    <a:lnTo>
                      <a:pt x="498" y="854"/>
                    </a:lnTo>
                    <a:cubicBezTo>
                      <a:pt x="284" y="854"/>
                      <a:pt x="106" y="702"/>
                      <a:pt x="106" y="482"/>
                    </a:cubicBezTo>
                    <a:cubicBezTo>
                      <a:pt x="106" y="289"/>
                      <a:pt x="284" y="111"/>
                      <a:pt x="498" y="111"/>
                    </a:cubicBezTo>
                    <a:close/>
                    <a:moveTo>
                      <a:pt x="498" y="1"/>
                    </a:moveTo>
                    <a:cubicBezTo>
                      <a:pt x="216" y="1"/>
                      <a:pt x="1" y="221"/>
                      <a:pt x="1" y="482"/>
                    </a:cubicBezTo>
                    <a:cubicBezTo>
                      <a:pt x="1" y="765"/>
                      <a:pt x="216" y="985"/>
                      <a:pt x="498" y="985"/>
                    </a:cubicBezTo>
                    <a:lnTo>
                      <a:pt x="10475" y="985"/>
                    </a:lnTo>
                    <a:cubicBezTo>
                      <a:pt x="10757" y="985"/>
                      <a:pt x="10972" y="765"/>
                      <a:pt x="10972" y="482"/>
                    </a:cubicBezTo>
                    <a:cubicBezTo>
                      <a:pt x="10972" y="221"/>
                      <a:pt x="10757" y="1"/>
                      <a:pt x="104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1949;p46">
                <a:extLst>
                  <a:ext uri="{FF2B5EF4-FFF2-40B4-BE49-F238E27FC236}">
                    <a16:creationId xmlns:a16="http://schemas.microsoft.com/office/drawing/2014/main" id="{1A72D7DD-D9EC-6DE5-3525-CF833A2D75F3}"/>
                  </a:ext>
                </a:extLst>
              </p:cNvPr>
              <p:cNvSpPr/>
              <p:nvPr/>
            </p:nvSpPr>
            <p:spPr>
              <a:xfrm>
                <a:off x="5609072" y="933690"/>
                <a:ext cx="215048" cy="20806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460" extrusionOk="0">
                    <a:moveTo>
                      <a:pt x="273" y="1"/>
                    </a:moveTo>
                    <a:cubicBezTo>
                      <a:pt x="210" y="1"/>
                      <a:pt x="145" y="28"/>
                      <a:pt x="90" y="83"/>
                    </a:cubicBezTo>
                    <a:cubicBezTo>
                      <a:pt x="1" y="172"/>
                      <a:pt x="1" y="324"/>
                      <a:pt x="90" y="434"/>
                    </a:cubicBezTo>
                    <a:lnTo>
                      <a:pt x="1048" y="1393"/>
                    </a:lnTo>
                    <a:cubicBezTo>
                      <a:pt x="1103" y="1437"/>
                      <a:pt x="1168" y="1459"/>
                      <a:pt x="1231" y="1459"/>
                    </a:cubicBezTo>
                    <a:cubicBezTo>
                      <a:pt x="1294" y="1459"/>
                      <a:pt x="1354" y="1437"/>
                      <a:pt x="1399" y="1393"/>
                    </a:cubicBezTo>
                    <a:cubicBezTo>
                      <a:pt x="1509" y="1283"/>
                      <a:pt x="1509" y="1131"/>
                      <a:pt x="1399" y="1042"/>
                    </a:cubicBezTo>
                    <a:lnTo>
                      <a:pt x="440" y="83"/>
                    </a:lnTo>
                    <a:cubicBezTo>
                      <a:pt x="396" y="28"/>
                      <a:pt x="336" y="1"/>
                      <a:pt x="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1950;p46">
                <a:extLst>
                  <a:ext uri="{FF2B5EF4-FFF2-40B4-BE49-F238E27FC236}">
                    <a16:creationId xmlns:a16="http://schemas.microsoft.com/office/drawing/2014/main" id="{CFDE0C61-FD09-6791-B05D-5C8B1CB8E5BE}"/>
                  </a:ext>
                </a:extLst>
              </p:cNvPr>
              <p:cNvSpPr/>
              <p:nvPr/>
            </p:nvSpPr>
            <p:spPr>
              <a:xfrm>
                <a:off x="5600094" y="927705"/>
                <a:ext cx="230011" cy="222173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559" extrusionOk="0">
                    <a:moveTo>
                      <a:pt x="327" y="104"/>
                    </a:moveTo>
                    <a:cubicBezTo>
                      <a:pt x="376" y="104"/>
                      <a:pt x="425" y="125"/>
                      <a:pt x="456" y="167"/>
                    </a:cubicBezTo>
                    <a:lnTo>
                      <a:pt x="1420" y="1131"/>
                    </a:lnTo>
                    <a:cubicBezTo>
                      <a:pt x="1504" y="1194"/>
                      <a:pt x="1504" y="1325"/>
                      <a:pt x="1420" y="1393"/>
                    </a:cubicBezTo>
                    <a:cubicBezTo>
                      <a:pt x="1386" y="1424"/>
                      <a:pt x="1341" y="1440"/>
                      <a:pt x="1295" y="1440"/>
                    </a:cubicBezTo>
                    <a:cubicBezTo>
                      <a:pt x="1248" y="1440"/>
                      <a:pt x="1200" y="1424"/>
                      <a:pt x="1158" y="1393"/>
                    </a:cubicBezTo>
                    <a:lnTo>
                      <a:pt x="195" y="429"/>
                    </a:lnTo>
                    <a:cubicBezTo>
                      <a:pt x="132" y="345"/>
                      <a:pt x="132" y="235"/>
                      <a:pt x="195" y="167"/>
                    </a:cubicBezTo>
                    <a:cubicBezTo>
                      <a:pt x="229" y="125"/>
                      <a:pt x="278" y="104"/>
                      <a:pt x="327" y="104"/>
                    </a:cubicBezTo>
                    <a:close/>
                    <a:moveTo>
                      <a:pt x="336" y="1"/>
                    </a:moveTo>
                    <a:cubicBezTo>
                      <a:pt x="257" y="1"/>
                      <a:pt x="176" y="28"/>
                      <a:pt x="111" y="83"/>
                    </a:cubicBezTo>
                    <a:cubicBezTo>
                      <a:pt x="1" y="193"/>
                      <a:pt x="1" y="387"/>
                      <a:pt x="111" y="518"/>
                    </a:cubicBezTo>
                    <a:lnTo>
                      <a:pt x="1069" y="1476"/>
                    </a:lnTo>
                    <a:cubicBezTo>
                      <a:pt x="1135" y="1531"/>
                      <a:pt x="1217" y="1559"/>
                      <a:pt x="1296" y="1559"/>
                    </a:cubicBezTo>
                    <a:cubicBezTo>
                      <a:pt x="1375" y="1559"/>
                      <a:pt x="1451" y="1531"/>
                      <a:pt x="1504" y="1476"/>
                    </a:cubicBezTo>
                    <a:cubicBezTo>
                      <a:pt x="1614" y="1346"/>
                      <a:pt x="1614" y="1152"/>
                      <a:pt x="1504" y="1042"/>
                    </a:cubicBezTo>
                    <a:lnTo>
                      <a:pt x="545" y="83"/>
                    </a:lnTo>
                    <a:cubicBezTo>
                      <a:pt x="490" y="28"/>
                      <a:pt x="414" y="1"/>
                      <a:pt x="3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1951;p46">
                <a:extLst>
                  <a:ext uri="{FF2B5EF4-FFF2-40B4-BE49-F238E27FC236}">
                    <a16:creationId xmlns:a16="http://schemas.microsoft.com/office/drawing/2014/main" id="{23994526-AE06-6BE9-DB3C-9EE604C81E4F}"/>
                  </a:ext>
                </a:extLst>
              </p:cNvPr>
              <p:cNvSpPr/>
              <p:nvPr/>
            </p:nvSpPr>
            <p:spPr>
              <a:xfrm>
                <a:off x="5432214" y="768375"/>
                <a:ext cx="280032" cy="25509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790" extrusionOk="0">
                    <a:moveTo>
                      <a:pt x="982" y="1"/>
                    </a:moveTo>
                    <a:cubicBezTo>
                      <a:pt x="753" y="1"/>
                      <a:pt x="524" y="89"/>
                      <a:pt x="351" y="264"/>
                    </a:cubicBezTo>
                    <a:cubicBezTo>
                      <a:pt x="0" y="610"/>
                      <a:pt x="0" y="1180"/>
                      <a:pt x="351" y="1526"/>
                    </a:cubicBezTo>
                    <a:cubicBezTo>
                      <a:pt x="524" y="1702"/>
                      <a:pt x="753" y="1789"/>
                      <a:pt x="982" y="1789"/>
                    </a:cubicBezTo>
                    <a:cubicBezTo>
                      <a:pt x="1211" y="1789"/>
                      <a:pt x="1441" y="1702"/>
                      <a:pt x="1613" y="1526"/>
                    </a:cubicBezTo>
                    <a:cubicBezTo>
                      <a:pt x="1964" y="1180"/>
                      <a:pt x="1964" y="610"/>
                      <a:pt x="1613" y="264"/>
                    </a:cubicBezTo>
                    <a:cubicBezTo>
                      <a:pt x="1441" y="89"/>
                      <a:pt x="1211" y="1"/>
                      <a:pt x="9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1952;p46">
                <a:extLst>
                  <a:ext uri="{FF2B5EF4-FFF2-40B4-BE49-F238E27FC236}">
                    <a16:creationId xmlns:a16="http://schemas.microsoft.com/office/drawing/2014/main" id="{48F23EA0-82BD-5AA4-35B1-731329B2B642}"/>
                  </a:ext>
                </a:extLst>
              </p:cNvPr>
              <p:cNvSpPr/>
              <p:nvPr/>
            </p:nvSpPr>
            <p:spPr>
              <a:xfrm>
                <a:off x="5422523" y="759396"/>
                <a:ext cx="298701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912" extrusionOk="0">
                    <a:moveTo>
                      <a:pt x="1048" y="121"/>
                    </a:moveTo>
                    <a:cubicBezTo>
                      <a:pt x="1261" y="121"/>
                      <a:pt x="1475" y="204"/>
                      <a:pt x="1640" y="369"/>
                    </a:cubicBezTo>
                    <a:cubicBezTo>
                      <a:pt x="1964" y="694"/>
                      <a:pt x="1964" y="1217"/>
                      <a:pt x="1640" y="1547"/>
                    </a:cubicBezTo>
                    <a:cubicBezTo>
                      <a:pt x="1475" y="1710"/>
                      <a:pt x="1261" y="1791"/>
                      <a:pt x="1048" y="1791"/>
                    </a:cubicBezTo>
                    <a:cubicBezTo>
                      <a:pt x="836" y="1791"/>
                      <a:pt x="624" y="1710"/>
                      <a:pt x="461" y="1547"/>
                    </a:cubicBezTo>
                    <a:cubicBezTo>
                      <a:pt x="131" y="1217"/>
                      <a:pt x="131" y="694"/>
                      <a:pt x="461" y="369"/>
                    </a:cubicBezTo>
                    <a:cubicBezTo>
                      <a:pt x="624" y="204"/>
                      <a:pt x="836" y="121"/>
                      <a:pt x="1048" y="121"/>
                    </a:cubicBezTo>
                    <a:close/>
                    <a:moveTo>
                      <a:pt x="1050" y="1"/>
                    </a:moveTo>
                    <a:cubicBezTo>
                      <a:pt x="804" y="1"/>
                      <a:pt x="558" y="94"/>
                      <a:pt x="372" y="280"/>
                    </a:cubicBezTo>
                    <a:cubicBezTo>
                      <a:pt x="0" y="652"/>
                      <a:pt x="0" y="1264"/>
                      <a:pt x="372" y="1636"/>
                    </a:cubicBezTo>
                    <a:cubicBezTo>
                      <a:pt x="558" y="1820"/>
                      <a:pt x="804" y="1911"/>
                      <a:pt x="1050" y="1911"/>
                    </a:cubicBezTo>
                    <a:cubicBezTo>
                      <a:pt x="1296" y="1911"/>
                      <a:pt x="1543" y="1820"/>
                      <a:pt x="1729" y="1636"/>
                    </a:cubicBezTo>
                    <a:cubicBezTo>
                      <a:pt x="2095" y="1264"/>
                      <a:pt x="2095" y="652"/>
                      <a:pt x="1729" y="280"/>
                    </a:cubicBezTo>
                    <a:cubicBezTo>
                      <a:pt x="1543" y="94"/>
                      <a:pt x="1296" y="1"/>
                      <a:pt x="105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953;p46">
                <a:extLst>
                  <a:ext uri="{FF2B5EF4-FFF2-40B4-BE49-F238E27FC236}">
                    <a16:creationId xmlns:a16="http://schemas.microsoft.com/office/drawing/2014/main" id="{70D7D7C3-A3B3-8081-8A35-4441AE1296F2}"/>
                  </a:ext>
                </a:extLst>
              </p:cNvPr>
              <p:cNvSpPr/>
              <p:nvPr/>
            </p:nvSpPr>
            <p:spPr>
              <a:xfrm>
                <a:off x="5466559" y="799585"/>
                <a:ext cx="211342" cy="18968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331" extrusionOk="0">
                    <a:moveTo>
                      <a:pt x="741" y="0"/>
                    </a:moveTo>
                    <a:cubicBezTo>
                      <a:pt x="567" y="0"/>
                      <a:pt x="393" y="66"/>
                      <a:pt x="262" y="197"/>
                    </a:cubicBezTo>
                    <a:cubicBezTo>
                      <a:pt x="0" y="459"/>
                      <a:pt x="0" y="893"/>
                      <a:pt x="262" y="1134"/>
                    </a:cubicBezTo>
                    <a:cubicBezTo>
                      <a:pt x="393" y="1265"/>
                      <a:pt x="567" y="1331"/>
                      <a:pt x="741" y="1331"/>
                    </a:cubicBezTo>
                    <a:cubicBezTo>
                      <a:pt x="915" y="1331"/>
                      <a:pt x="1090" y="1265"/>
                      <a:pt x="1221" y="1134"/>
                    </a:cubicBezTo>
                    <a:cubicBezTo>
                      <a:pt x="1482" y="893"/>
                      <a:pt x="1482" y="459"/>
                      <a:pt x="1221" y="197"/>
                    </a:cubicBezTo>
                    <a:cubicBezTo>
                      <a:pt x="1090" y="66"/>
                      <a:pt x="915" y="0"/>
                      <a:pt x="7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954;p46">
                <a:extLst>
                  <a:ext uri="{FF2B5EF4-FFF2-40B4-BE49-F238E27FC236}">
                    <a16:creationId xmlns:a16="http://schemas.microsoft.com/office/drawing/2014/main" id="{0B56EEC4-88F1-3F81-5CD9-25DCBB59AAAF}"/>
                  </a:ext>
                </a:extLst>
              </p:cNvPr>
              <p:cNvSpPr/>
              <p:nvPr/>
            </p:nvSpPr>
            <p:spPr>
              <a:xfrm>
                <a:off x="5459861" y="790607"/>
                <a:ext cx="227731" cy="2069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52" extrusionOk="0">
                    <a:moveTo>
                      <a:pt x="788" y="121"/>
                    </a:moveTo>
                    <a:cubicBezTo>
                      <a:pt x="947" y="121"/>
                      <a:pt x="1105" y="181"/>
                      <a:pt x="1226" y="302"/>
                    </a:cubicBezTo>
                    <a:cubicBezTo>
                      <a:pt x="1467" y="543"/>
                      <a:pt x="1467" y="935"/>
                      <a:pt x="1226" y="1176"/>
                    </a:cubicBezTo>
                    <a:cubicBezTo>
                      <a:pt x="1105" y="1297"/>
                      <a:pt x="947" y="1357"/>
                      <a:pt x="788" y="1357"/>
                    </a:cubicBezTo>
                    <a:cubicBezTo>
                      <a:pt x="630" y="1357"/>
                      <a:pt x="472" y="1297"/>
                      <a:pt x="351" y="1176"/>
                    </a:cubicBezTo>
                    <a:cubicBezTo>
                      <a:pt x="110" y="935"/>
                      <a:pt x="110" y="543"/>
                      <a:pt x="351" y="302"/>
                    </a:cubicBezTo>
                    <a:cubicBezTo>
                      <a:pt x="472" y="181"/>
                      <a:pt x="630" y="121"/>
                      <a:pt x="788" y="121"/>
                    </a:cubicBezTo>
                    <a:close/>
                    <a:moveTo>
                      <a:pt x="799" y="1"/>
                    </a:moveTo>
                    <a:cubicBezTo>
                      <a:pt x="614" y="1"/>
                      <a:pt x="430" y="71"/>
                      <a:pt x="288" y="213"/>
                    </a:cubicBezTo>
                    <a:cubicBezTo>
                      <a:pt x="0" y="501"/>
                      <a:pt x="0" y="956"/>
                      <a:pt x="288" y="1239"/>
                    </a:cubicBezTo>
                    <a:cubicBezTo>
                      <a:pt x="430" y="1381"/>
                      <a:pt x="614" y="1451"/>
                      <a:pt x="799" y="1451"/>
                    </a:cubicBezTo>
                    <a:cubicBezTo>
                      <a:pt x="983" y="1451"/>
                      <a:pt x="1168" y="1381"/>
                      <a:pt x="1309" y="1239"/>
                    </a:cubicBezTo>
                    <a:cubicBezTo>
                      <a:pt x="1597" y="956"/>
                      <a:pt x="1597" y="501"/>
                      <a:pt x="1309" y="213"/>
                    </a:cubicBezTo>
                    <a:cubicBezTo>
                      <a:pt x="1168" y="71"/>
                      <a:pt x="983" y="1"/>
                      <a:pt x="7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1955;p46">
              <a:extLst>
                <a:ext uri="{FF2B5EF4-FFF2-40B4-BE49-F238E27FC236}">
                  <a16:creationId xmlns:a16="http://schemas.microsoft.com/office/drawing/2014/main" id="{2AA3724C-13F3-25C9-71E0-50D8ECF7CF3E}"/>
                </a:ext>
              </a:extLst>
            </p:cNvPr>
            <p:cNvGrpSpPr/>
            <p:nvPr/>
          </p:nvGrpSpPr>
          <p:grpSpPr>
            <a:xfrm flipH="1">
              <a:off x="6976822" y="1731964"/>
              <a:ext cx="1261938" cy="2704551"/>
              <a:chOff x="487650" y="835701"/>
              <a:chExt cx="1906250" cy="4085425"/>
            </a:xfrm>
          </p:grpSpPr>
          <p:sp>
            <p:nvSpPr>
              <p:cNvPr id="755" name="Google Shape;1956;p46">
                <a:extLst>
                  <a:ext uri="{FF2B5EF4-FFF2-40B4-BE49-F238E27FC236}">
                    <a16:creationId xmlns:a16="http://schemas.microsoft.com/office/drawing/2014/main" id="{32E67741-50D6-DE8B-2121-80FD4DD8DDEE}"/>
                  </a:ext>
                </a:extLst>
              </p:cNvPr>
              <p:cNvSpPr/>
              <p:nvPr/>
            </p:nvSpPr>
            <p:spPr>
              <a:xfrm>
                <a:off x="1747466" y="1278205"/>
                <a:ext cx="422542" cy="530137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3720" extrusionOk="0">
                    <a:moveTo>
                      <a:pt x="1782" y="1"/>
                    </a:moveTo>
                    <a:cubicBezTo>
                      <a:pt x="1717" y="1"/>
                      <a:pt x="1650" y="35"/>
                      <a:pt x="1592" y="122"/>
                    </a:cubicBezTo>
                    <a:cubicBezTo>
                      <a:pt x="1440" y="384"/>
                      <a:pt x="1111" y="536"/>
                      <a:pt x="959" y="667"/>
                    </a:cubicBezTo>
                    <a:cubicBezTo>
                      <a:pt x="786" y="797"/>
                      <a:pt x="697" y="991"/>
                      <a:pt x="524" y="1321"/>
                    </a:cubicBezTo>
                    <a:cubicBezTo>
                      <a:pt x="346" y="1646"/>
                      <a:pt x="0" y="2170"/>
                      <a:pt x="0" y="2170"/>
                    </a:cubicBezTo>
                    <a:cubicBezTo>
                      <a:pt x="0" y="2170"/>
                      <a:pt x="173" y="2850"/>
                      <a:pt x="435" y="3175"/>
                    </a:cubicBezTo>
                    <a:cubicBezTo>
                      <a:pt x="697" y="3479"/>
                      <a:pt x="1262" y="3720"/>
                      <a:pt x="1262" y="3720"/>
                    </a:cubicBezTo>
                    <a:cubicBezTo>
                      <a:pt x="1262" y="3720"/>
                      <a:pt x="1681" y="3217"/>
                      <a:pt x="1943" y="3154"/>
                    </a:cubicBezTo>
                    <a:cubicBezTo>
                      <a:pt x="2179" y="3086"/>
                      <a:pt x="2682" y="3023"/>
                      <a:pt x="2682" y="3023"/>
                    </a:cubicBezTo>
                    <a:cubicBezTo>
                      <a:pt x="2682" y="3023"/>
                      <a:pt x="2964" y="1232"/>
                      <a:pt x="2682" y="1232"/>
                    </a:cubicBezTo>
                    <a:cubicBezTo>
                      <a:pt x="2399" y="1211"/>
                      <a:pt x="1786" y="1101"/>
                      <a:pt x="1786" y="1101"/>
                    </a:cubicBezTo>
                    <a:cubicBezTo>
                      <a:pt x="1786" y="1101"/>
                      <a:pt x="1681" y="970"/>
                      <a:pt x="1744" y="839"/>
                    </a:cubicBezTo>
                    <a:cubicBezTo>
                      <a:pt x="1812" y="729"/>
                      <a:pt x="2116" y="494"/>
                      <a:pt x="2074" y="274"/>
                    </a:cubicBezTo>
                    <a:cubicBezTo>
                      <a:pt x="2043" y="141"/>
                      <a:pt x="1915" y="1"/>
                      <a:pt x="1782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957;p46">
                <a:extLst>
                  <a:ext uri="{FF2B5EF4-FFF2-40B4-BE49-F238E27FC236}">
                    <a16:creationId xmlns:a16="http://schemas.microsoft.com/office/drawing/2014/main" id="{B84D618C-0A8C-18E2-720F-212CF6DCEC3B}"/>
                  </a:ext>
                </a:extLst>
              </p:cNvPr>
              <p:cNvSpPr/>
              <p:nvPr/>
            </p:nvSpPr>
            <p:spPr>
              <a:xfrm>
                <a:off x="1737775" y="1268942"/>
                <a:ext cx="420262" cy="549091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3853" extrusionOk="0">
                    <a:moveTo>
                      <a:pt x="1812" y="119"/>
                    </a:moveTo>
                    <a:cubicBezTo>
                      <a:pt x="1854" y="119"/>
                      <a:pt x="1880" y="119"/>
                      <a:pt x="1922" y="140"/>
                    </a:cubicBezTo>
                    <a:cubicBezTo>
                      <a:pt x="1985" y="187"/>
                      <a:pt x="2074" y="271"/>
                      <a:pt x="2095" y="360"/>
                    </a:cubicBezTo>
                    <a:cubicBezTo>
                      <a:pt x="2095" y="428"/>
                      <a:pt x="2053" y="533"/>
                      <a:pt x="1964" y="622"/>
                    </a:cubicBezTo>
                    <a:cubicBezTo>
                      <a:pt x="1901" y="732"/>
                      <a:pt x="1812" y="794"/>
                      <a:pt x="1770" y="883"/>
                    </a:cubicBezTo>
                    <a:cubicBezTo>
                      <a:pt x="1681" y="1056"/>
                      <a:pt x="1812" y="1213"/>
                      <a:pt x="1812" y="1213"/>
                    </a:cubicBezTo>
                    <a:lnTo>
                      <a:pt x="1833" y="1234"/>
                    </a:lnTo>
                    <a:lnTo>
                      <a:pt x="1854" y="1234"/>
                    </a:lnTo>
                    <a:cubicBezTo>
                      <a:pt x="1854" y="1234"/>
                      <a:pt x="2446" y="1344"/>
                      <a:pt x="2750" y="1344"/>
                    </a:cubicBezTo>
                    <a:lnTo>
                      <a:pt x="2750" y="1365"/>
                    </a:lnTo>
                    <a:lnTo>
                      <a:pt x="2771" y="1386"/>
                    </a:lnTo>
                    <a:cubicBezTo>
                      <a:pt x="2797" y="1428"/>
                      <a:pt x="2797" y="1496"/>
                      <a:pt x="2818" y="1580"/>
                    </a:cubicBezTo>
                    <a:cubicBezTo>
                      <a:pt x="2818" y="1758"/>
                      <a:pt x="2818" y="1973"/>
                      <a:pt x="2797" y="2193"/>
                    </a:cubicBezTo>
                    <a:cubicBezTo>
                      <a:pt x="2771" y="2606"/>
                      <a:pt x="2708" y="2999"/>
                      <a:pt x="2687" y="3046"/>
                    </a:cubicBezTo>
                    <a:cubicBezTo>
                      <a:pt x="2640" y="3046"/>
                      <a:pt x="2226" y="3088"/>
                      <a:pt x="1985" y="3177"/>
                    </a:cubicBezTo>
                    <a:cubicBezTo>
                      <a:pt x="1833" y="3219"/>
                      <a:pt x="1681" y="3350"/>
                      <a:pt x="1529" y="3481"/>
                    </a:cubicBezTo>
                    <a:cubicBezTo>
                      <a:pt x="1419" y="3612"/>
                      <a:pt x="1357" y="3701"/>
                      <a:pt x="1330" y="3722"/>
                    </a:cubicBezTo>
                    <a:cubicBezTo>
                      <a:pt x="1288" y="3701"/>
                      <a:pt x="1199" y="3654"/>
                      <a:pt x="1048" y="3570"/>
                    </a:cubicBezTo>
                    <a:cubicBezTo>
                      <a:pt x="875" y="3481"/>
                      <a:pt x="676" y="3350"/>
                      <a:pt x="545" y="3198"/>
                    </a:cubicBezTo>
                    <a:cubicBezTo>
                      <a:pt x="440" y="3046"/>
                      <a:pt x="330" y="2805"/>
                      <a:pt x="241" y="2606"/>
                    </a:cubicBezTo>
                    <a:cubicBezTo>
                      <a:pt x="178" y="2413"/>
                      <a:pt x="131" y="2261"/>
                      <a:pt x="131" y="2261"/>
                    </a:cubicBezTo>
                    <a:cubicBezTo>
                      <a:pt x="152" y="2214"/>
                      <a:pt x="482" y="1737"/>
                      <a:pt x="655" y="1407"/>
                    </a:cubicBezTo>
                    <a:cubicBezTo>
                      <a:pt x="833" y="1082"/>
                      <a:pt x="917" y="883"/>
                      <a:pt x="1048" y="773"/>
                    </a:cubicBezTo>
                    <a:cubicBezTo>
                      <a:pt x="1199" y="663"/>
                      <a:pt x="1529" y="491"/>
                      <a:pt x="1702" y="208"/>
                    </a:cubicBezTo>
                    <a:cubicBezTo>
                      <a:pt x="1749" y="166"/>
                      <a:pt x="1791" y="119"/>
                      <a:pt x="1812" y="119"/>
                    </a:cubicBezTo>
                    <a:close/>
                    <a:moveTo>
                      <a:pt x="1846" y="0"/>
                    </a:moveTo>
                    <a:cubicBezTo>
                      <a:pt x="1828" y="0"/>
                      <a:pt x="1809" y="3"/>
                      <a:pt x="1791" y="9"/>
                    </a:cubicBezTo>
                    <a:cubicBezTo>
                      <a:pt x="1723" y="35"/>
                      <a:pt x="1660" y="77"/>
                      <a:pt x="1618" y="140"/>
                    </a:cubicBezTo>
                    <a:cubicBezTo>
                      <a:pt x="1461" y="402"/>
                      <a:pt x="1158" y="559"/>
                      <a:pt x="985" y="690"/>
                    </a:cubicBezTo>
                    <a:cubicBezTo>
                      <a:pt x="807" y="821"/>
                      <a:pt x="723" y="1035"/>
                      <a:pt x="545" y="1365"/>
                    </a:cubicBezTo>
                    <a:cubicBezTo>
                      <a:pt x="372" y="1669"/>
                      <a:pt x="68" y="2151"/>
                      <a:pt x="47" y="2193"/>
                    </a:cubicBezTo>
                    <a:lnTo>
                      <a:pt x="0" y="2193"/>
                    </a:lnTo>
                    <a:lnTo>
                      <a:pt x="21" y="2261"/>
                    </a:lnTo>
                    <a:cubicBezTo>
                      <a:pt x="21" y="2261"/>
                      <a:pt x="68" y="2434"/>
                      <a:pt x="131" y="2627"/>
                    </a:cubicBezTo>
                    <a:cubicBezTo>
                      <a:pt x="220" y="2847"/>
                      <a:pt x="330" y="3109"/>
                      <a:pt x="461" y="3261"/>
                    </a:cubicBezTo>
                    <a:cubicBezTo>
                      <a:pt x="613" y="3439"/>
                      <a:pt x="807" y="3570"/>
                      <a:pt x="985" y="3675"/>
                    </a:cubicBezTo>
                    <a:cubicBezTo>
                      <a:pt x="1179" y="3785"/>
                      <a:pt x="1309" y="3832"/>
                      <a:pt x="1309" y="3832"/>
                    </a:cubicBezTo>
                    <a:lnTo>
                      <a:pt x="1357" y="3853"/>
                    </a:lnTo>
                    <a:lnTo>
                      <a:pt x="1378" y="3832"/>
                    </a:lnTo>
                    <a:cubicBezTo>
                      <a:pt x="1378" y="3832"/>
                      <a:pt x="1487" y="3701"/>
                      <a:pt x="1618" y="3570"/>
                    </a:cubicBezTo>
                    <a:cubicBezTo>
                      <a:pt x="1749" y="3439"/>
                      <a:pt x="1922" y="3308"/>
                      <a:pt x="2011" y="3282"/>
                    </a:cubicBezTo>
                    <a:cubicBezTo>
                      <a:pt x="2247" y="3198"/>
                      <a:pt x="2750" y="3151"/>
                      <a:pt x="2750" y="3151"/>
                    </a:cubicBezTo>
                    <a:lnTo>
                      <a:pt x="2797" y="3151"/>
                    </a:lnTo>
                    <a:lnTo>
                      <a:pt x="2797" y="3109"/>
                    </a:lnTo>
                    <a:cubicBezTo>
                      <a:pt x="2797" y="3109"/>
                      <a:pt x="2881" y="2653"/>
                      <a:pt x="2901" y="2193"/>
                    </a:cubicBezTo>
                    <a:cubicBezTo>
                      <a:pt x="2928" y="1973"/>
                      <a:pt x="2949" y="1758"/>
                      <a:pt x="2928" y="1580"/>
                    </a:cubicBezTo>
                    <a:cubicBezTo>
                      <a:pt x="2928" y="1496"/>
                      <a:pt x="2901" y="1407"/>
                      <a:pt x="2881" y="1365"/>
                    </a:cubicBezTo>
                    <a:cubicBezTo>
                      <a:pt x="2860" y="1318"/>
                      <a:pt x="2860" y="1297"/>
                      <a:pt x="2839" y="1276"/>
                    </a:cubicBezTo>
                    <a:cubicBezTo>
                      <a:pt x="2818" y="1255"/>
                      <a:pt x="2771" y="1234"/>
                      <a:pt x="2750" y="1234"/>
                    </a:cubicBezTo>
                    <a:cubicBezTo>
                      <a:pt x="2488" y="1234"/>
                      <a:pt x="1943" y="1124"/>
                      <a:pt x="1901" y="1124"/>
                    </a:cubicBezTo>
                    <a:cubicBezTo>
                      <a:pt x="1901" y="1103"/>
                      <a:pt x="1833" y="1014"/>
                      <a:pt x="1854" y="951"/>
                    </a:cubicBezTo>
                    <a:cubicBezTo>
                      <a:pt x="1880" y="904"/>
                      <a:pt x="1985" y="794"/>
                      <a:pt x="2053" y="690"/>
                    </a:cubicBezTo>
                    <a:cubicBezTo>
                      <a:pt x="2142" y="601"/>
                      <a:pt x="2226" y="470"/>
                      <a:pt x="2205" y="339"/>
                    </a:cubicBezTo>
                    <a:cubicBezTo>
                      <a:pt x="2163" y="208"/>
                      <a:pt x="2095" y="98"/>
                      <a:pt x="1985" y="35"/>
                    </a:cubicBezTo>
                    <a:cubicBezTo>
                      <a:pt x="1940" y="16"/>
                      <a:pt x="1893" y="0"/>
                      <a:pt x="18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958;p46">
                <a:extLst>
                  <a:ext uri="{FF2B5EF4-FFF2-40B4-BE49-F238E27FC236}">
                    <a16:creationId xmlns:a16="http://schemas.microsoft.com/office/drawing/2014/main" id="{98BAB8F5-DAC2-A2F8-F0D9-CC827C674AB3}"/>
                  </a:ext>
                </a:extLst>
              </p:cNvPr>
              <p:cNvSpPr/>
              <p:nvPr/>
            </p:nvSpPr>
            <p:spPr>
              <a:xfrm>
                <a:off x="975757" y="1549978"/>
                <a:ext cx="974056" cy="625619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4390" extrusionOk="0">
                    <a:moveTo>
                      <a:pt x="5133" y="1"/>
                    </a:moveTo>
                    <a:cubicBezTo>
                      <a:pt x="5133" y="1"/>
                      <a:pt x="3582" y="1640"/>
                      <a:pt x="1791" y="2205"/>
                    </a:cubicBezTo>
                    <a:cubicBezTo>
                      <a:pt x="0" y="2776"/>
                      <a:pt x="330" y="4017"/>
                      <a:pt x="1268" y="4389"/>
                    </a:cubicBezTo>
                    <a:cubicBezTo>
                      <a:pt x="1268" y="4389"/>
                      <a:pt x="2860" y="4216"/>
                      <a:pt x="4693" y="3274"/>
                    </a:cubicBezTo>
                    <a:cubicBezTo>
                      <a:pt x="6526" y="2336"/>
                      <a:pt x="6834" y="1881"/>
                      <a:pt x="6834" y="1881"/>
                    </a:cubicBezTo>
                    <a:lnTo>
                      <a:pt x="51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959;p46">
                <a:extLst>
                  <a:ext uri="{FF2B5EF4-FFF2-40B4-BE49-F238E27FC236}">
                    <a16:creationId xmlns:a16="http://schemas.microsoft.com/office/drawing/2014/main" id="{B985DDC1-78B3-8E34-527B-73BCAD793EBA}"/>
                  </a:ext>
                </a:extLst>
              </p:cNvPr>
              <p:cNvSpPr/>
              <p:nvPr/>
            </p:nvSpPr>
            <p:spPr>
              <a:xfrm>
                <a:off x="1038463" y="1538007"/>
                <a:ext cx="923322" cy="643575"/>
              </a:xfrm>
              <a:custGeom>
                <a:avLst/>
                <a:gdLst/>
                <a:ahLst/>
                <a:cxnLst/>
                <a:rect l="l" t="t" r="r" b="b"/>
                <a:pathLst>
                  <a:path w="6479" h="4516" extrusionOk="0">
                    <a:moveTo>
                      <a:pt x="4666" y="153"/>
                    </a:moveTo>
                    <a:lnTo>
                      <a:pt x="6326" y="1965"/>
                    </a:lnTo>
                    <a:cubicBezTo>
                      <a:pt x="6305" y="1965"/>
                      <a:pt x="6305" y="1965"/>
                      <a:pt x="6285" y="2007"/>
                    </a:cubicBezTo>
                    <a:cubicBezTo>
                      <a:pt x="6216" y="2049"/>
                      <a:pt x="6133" y="2138"/>
                      <a:pt x="5976" y="2268"/>
                    </a:cubicBezTo>
                    <a:cubicBezTo>
                      <a:pt x="5672" y="2488"/>
                      <a:pt x="5148" y="2834"/>
                      <a:pt x="4232" y="3295"/>
                    </a:cubicBezTo>
                    <a:cubicBezTo>
                      <a:pt x="2420" y="4232"/>
                      <a:pt x="870" y="4405"/>
                      <a:pt x="849" y="4405"/>
                    </a:cubicBezTo>
                    <a:cubicBezTo>
                      <a:pt x="414" y="4232"/>
                      <a:pt x="110" y="3840"/>
                      <a:pt x="131" y="3447"/>
                    </a:cubicBezTo>
                    <a:cubicBezTo>
                      <a:pt x="152" y="3054"/>
                      <a:pt x="503" y="2619"/>
                      <a:pt x="1372" y="2357"/>
                    </a:cubicBezTo>
                    <a:cubicBezTo>
                      <a:pt x="3142" y="1787"/>
                      <a:pt x="4603" y="242"/>
                      <a:pt x="4666" y="153"/>
                    </a:cubicBezTo>
                    <a:close/>
                    <a:moveTo>
                      <a:pt x="4693" y="1"/>
                    </a:moveTo>
                    <a:lnTo>
                      <a:pt x="4645" y="43"/>
                    </a:lnTo>
                    <a:cubicBezTo>
                      <a:pt x="4645" y="43"/>
                      <a:pt x="3095" y="1682"/>
                      <a:pt x="1330" y="2248"/>
                    </a:cubicBezTo>
                    <a:cubicBezTo>
                      <a:pt x="435" y="2530"/>
                      <a:pt x="42" y="2991"/>
                      <a:pt x="21" y="3447"/>
                    </a:cubicBezTo>
                    <a:cubicBezTo>
                      <a:pt x="0" y="3908"/>
                      <a:pt x="325" y="4321"/>
                      <a:pt x="807" y="4515"/>
                    </a:cubicBezTo>
                    <a:lnTo>
                      <a:pt x="849" y="4515"/>
                    </a:lnTo>
                    <a:cubicBezTo>
                      <a:pt x="849" y="4515"/>
                      <a:pt x="2441" y="4342"/>
                      <a:pt x="4274" y="3405"/>
                    </a:cubicBezTo>
                    <a:cubicBezTo>
                      <a:pt x="5190" y="2944"/>
                      <a:pt x="5740" y="2572"/>
                      <a:pt x="6044" y="2357"/>
                    </a:cubicBezTo>
                    <a:cubicBezTo>
                      <a:pt x="6195" y="2227"/>
                      <a:pt x="6305" y="2138"/>
                      <a:pt x="6368" y="2096"/>
                    </a:cubicBezTo>
                    <a:cubicBezTo>
                      <a:pt x="6415" y="2028"/>
                      <a:pt x="6436" y="1986"/>
                      <a:pt x="6436" y="1986"/>
                    </a:cubicBezTo>
                    <a:lnTo>
                      <a:pt x="6478" y="1965"/>
                    </a:lnTo>
                    <a:lnTo>
                      <a:pt x="469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960;p46">
                <a:extLst>
                  <a:ext uri="{FF2B5EF4-FFF2-40B4-BE49-F238E27FC236}">
                    <a16:creationId xmlns:a16="http://schemas.microsoft.com/office/drawing/2014/main" id="{D39654C5-7D24-DF69-D9A2-3219DAEDBA0A}"/>
                  </a:ext>
                </a:extLst>
              </p:cNvPr>
              <p:cNvSpPr/>
              <p:nvPr/>
            </p:nvSpPr>
            <p:spPr>
              <a:xfrm>
                <a:off x="1610083" y="1505229"/>
                <a:ext cx="386060" cy="396605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2783" extrusionOk="0">
                    <a:moveTo>
                      <a:pt x="864" y="0"/>
                    </a:moveTo>
                    <a:cubicBezTo>
                      <a:pt x="747" y="0"/>
                      <a:pt x="682" y="100"/>
                      <a:pt x="682" y="100"/>
                    </a:cubicBezTo>
                    <a:cubicBezTo>
                      <a:pt x="352" y="294"/>
                      <a:pt x="1" y="535"/>
                      <a:pt x="111" y="885"/>
                    </a:cubicBezTo>
                    <a:cubicBezTo>
                      <a:pt x="200" y="1210"/>
                      <a:pt x="1441" y="2650"/>
                      <a:pt x="1661" y="2760"/>
                    </a:cubicBezTo>
                    <a:cubicBezTo>
                      <a:pt x="1688" y="2776"/>
                      <a:pt x="1719" y="2782"/>
                      <a:pt x="1751" y="2782"/>
                    </a:cubicBezTo>
                    <a:cubicBezTo>
                      <a:pt x="1954" y="2782"/>
                      <a:pt x="2239" y="2519"/>
                      <a:pt x="2446" y="2388"/>
                    </a:cubicBezTo>
                    <a:cubicBezTo>
                      <a:pt x="2708" y="2216"/>
                      <a:pt x="2708" y="2148"/>
                      <a:pt x="2666" y="1912"/>
                    </a:cubicBezTo>
                    <a:cubicBezTo>
                      <a:pt x="2598" y="1671"/>
                      <a:pt x="1420" y="472"/>
                      <a:pt x="1137" y="163"/>
                    </a:cubicBezTo>
                    <a:cubicBezTo>
                      <a:pt x="1029" y="39"/>
                      <a:pt x="937" y="0"/>
                      <a:pt x="8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961;p46">
                <a:extLst>
                  <a:ext uri="{FF2B5EF4-FFF2-40B4-BE49-F238E27FC236}">
                    <a16:creationId xmlns:a16="http://schemas.microsoft.com/office/drawing/2014/main" id="{77EEF9CB-1CDB-7C58-90CB-6C35FADFD212}"/>
                  </a:ext>
                </a:extLst>
              </p:cNvPr>
              <p:cNvSpPr/>
              <p:nvPr/>
            </p:nvSpPr>
            <p:spPr>
              <a:xfrm>
                <a:off x="1607090" y="1496536"/>
                <a:ext cx="395038" cy="413707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903" extrusionOk="0">
                    <a:moveTo>
                      <a:pt x="891" y="104"/>
                    </a:moveTo>
                    <a:cubicBezTo>
                      <a:pt x="948" y="104"/>
                      <a:pt x="1021" y="134"/>
                      <a:pt x="1116" y="245"/>
                    </a:cubicBezTo>
                    <a:cubicBezTo>
                      <a:pt x="1247" y="423"/>
                      <a:pt x="1619" y="795"/>
                      <a:pt x="1965" y="1161"/>
                    </a:cubicBezTo>
                    <a:cubicBezTo>
                      <a:pt x="2116" y="1339"/>
                      <a:pt x="2295" y="1533"/>
                      <a:pt x="2425" y="1664"/>
                    </a:cubicBezTo>
                    <a:cubicBezTo>
                      <a:pt x="2467" y="1753"/>
                      <a:pt x="2535" y="1816"/>
                      <a:pt x="2556" y="1863"/>
                    </a:cubicBezTo>
                    <a:cubicBezTo>
                      <a:pt x="2598" y="1926"/>
                      <a:pt x="2619" y="1973"/>
                      <a:pt x="2619" y="1973"/>
                    </a:cubicBezTo>
                    <a:cubicBezTo>
                      <a:pt x="2640" y="2104"/>
                      <a:pt x="2666" y="2167"/>
                      <a:pt x="2640" y="2209"/>
                    </a:cubicBezTo>
                    <a:cubicBezTo>
                      <a:pt x="2619" y="2256"/>
                      <a:pt x="2556" y="2319"/>
                      <a:pt x="2446" y="2387"/>
                    </a:cubicBezTo>
                    <a:cubicBezTo>
                      <a:pt x="2315" y="2470"/>
                      <a:pt x="2164" y="2601"/>
                      <a:pt x="2033" y="2690"/>
                    </a:cubicBezTo>
                    <a:cubicBezTo>
                      <a:pt x="1965" y="2732"/>
                      <a:pt x="1902" y="2758"/>
                      <a:pt x="1834" y="2779"/>
                    </a:cubicBezTo>
                    <a:cubicBezTo>
                      <a:pt x="1813" y="2790"/>
                      <a:pt x="1785" y="2795"/>
                      <a:pt x="1760" y="2795"/>
                    </a:cubicBezTo>
                    <a:cubicBezTo>
                      <a:pt x="1735" y="2795"/>
                      <a:pt x="1713" y="2790"/>
                      <a:pt x="1703" y="2779"/>
                    </a:cubicBezTo>
                    <a:cubicBezTo>
                      <a:pt x="1682" y="2758"/>
                      <a:pt x="1640" y="2732"/>
                      <a:pt x="1593" y="2690"/>
                    </a:cubicBezTo>
                    <a:lnTo>
                      <a:pt x="1399" y="2497"/>
                    </a:lnTo>
                    <a:cubicBezTo>
                      <a:pt x="1247" y="2340"/>
                      <a:pt x="1069" y="2146"/>
                      <a:pt x="896" y="1926"/>
                    </a:cubicBezTo>
                    <a:cubicBezTo>
                      <a:pt x="723" y="1732"/>
                      <a:pt x="572" y="1512"/>
                      <a:pt x="414" y="1318"/>
                    </a:cubicBezTo>
                    <a:cubicBezTo>
                      <a:pt x="284" y="1140"/>
                      <a:pt x="200" y="988"/>
                      <a:pt x="179" y="926"/>
                    </a:cubicBezTo>
                    <a:cubicBezTo>
                      <a:pt x="132" y="768"/>
                      <a:pt x="179" y="664"/>
                      <a:pt x="284" y="533"/>
                    </a:cubicBezTo>
                    <a:cubicBezTo>
                      <a:pt x="394" y="423"/>
                      <a:pt x="572" y="292"/>
                      <a:pt x="723" y="203"/>
                    </a:cubicBezTo>
                    <a:lnTo>
                      <a:pt x="744" y="182"/>
                    </a:lnTo>
                    <a:cubicBezTo>
                      <a:pt x="744" y="182"/>
                      <a:pt x="765" y="140"/>
                      <a:pt x="833" y="114"/>
                    </a:cubicBezTo>
                    <a:cubicBezTo>
                      <a:pt x="850" y="108"/>
                      <a:pt x="869" y="104"/>
                      <a:pt x="891" y="104"/>
                    </a:cubicBezTo>
                    <a:close/>
                    <a:moveTo>
                      <a:pt x="871" y="0"/>
                    </a:moveTo>
                    <a:cubicBezTo>
                      <a:pt x="847" y="0"/>
                      <a:pt x="826" y="4"/>
                      <a:pt x="807" y="9"/>
                    </a:cubicBezTo>
                    <a:cubicBezTo>
                      <a:pt x="703" y="30"/>
                      <a:pt x="655" y="114"/>
                      <a:pt x="655" y="114"/>
                    </a:cubicBezTo>
                    <a:lnTo>
                      <a:pt x="655" y="93"/>
                    </a:lnTo>
                    <a:cubicBezTo>
                      <a:pt x="504" y="203"/>
                      <a:pt x="331" y="313"/>
                      <a:pt x="200" y="465"/>
                    </a:cubicBezTo>
                    <a:cubicBezTo>
                      <a:pt x="90" y="596"/>
                      <a:pt x="1" y="768"/>
                      <a:pt x="69" y="967"/>
                    </a:cubicBezTo>
                    <a:cubicBezTo>
                      <a:pt x="111" y="1056"/>
                      <a:pt x="200" y="1208"/>
                      <a:pt x="331" y="1402"/>
                    </a:cubicBezTo>
                    <a:cubicBezTo>
                      <a:pt x="462" y="1580"/>
                      <a:pt x="634" y="1795"/>
                      <a:pt x="807" y="1994"/>
                    </a:cubicBezTo>
                    <a:cubicBezTo>
                      <a:pt x="985" y="2209"/>
                      <a:pt x="1179" y="2408"/>
                      <a:pt x="1310" y="2559"/>
                    </a:cubicBezTo>
                    <a:cubicBezTo>
                      <a:pt x="1399" y="2648"/>
                      <a:pt x="1462" y="2711"/>
                      <a:pt x="1509" y="2758"/>
                    </a:cubicBezTo>
                    <a:cubicBezTo>
                      <a:pt x="1572" y="2821"/>
                      <a:pt x="1619" y="2842"/>
                      <a:pt x="1640" y="2863"/>
                    </a:cubicBezTo>
                    <a:cubicBezTo>
                      <a:pt x="1690" y="2891"/>
                      <a:pt x="1735" y="2903"/>
                      <a:pt x="1782" y="2903"/>
                    </a:cubicBezTo>
                    <a:cubicBezTo>
                      <a:pt x="1813" y="2903"/>
                      <a:pt x="1845" y="2898"/>
                      <a:pt x="1881" y="2889"/>
                    </a:cubicBezTo>
                    <a:cubicBezTo>
                      <a:pt x="1944" y="2863"/>
                      <a:pt x="2012" y="2821"/>
                      <a:pt x="2096" y="2779"/>
                    </a:cubicBezTo>
                    <a:cubicBezTo>
                      <a:pt x="2247" y="2690"/>
                      <a:pt x="2378" y="2559"/>
                      <a:pt x="2509" y="2497"/>
                    </a:cubicBezTo>
                    <a:cubicBezTo>
                      <a:pt x="2640" y="2408"/>
                      <a:pt x="2708" y="2340"/>
                      <a:pt x="2750" y="2256"/>
                    </a:cubicBezTo>
                    <a:cubicBezTo>
                      <a:pt x="2771" y="2167"/>
                      <a:pt x="2771" y="2078"/>
                      <a:pt x="2729" y="1947"/>
                    </a:cubicBezTo>
                    <a:cubicBezTo>
                      <a:pt x="2729" y="1905"/>
                      <a:pt x="2708" y="1863"/>
                      <a:pt x="2666" y="1795"/>
                    </a:cubicBezTo>
                    <a:cubicBezTo>
                      <a:pt x="2619" y="1753"/>
                      <a:pt x="2556" y="1685"/>
                      <a:pt x="2509" y="1601"/>
                    </a:cubicBezTo>
                    <a:cubicBezTo>
                      <a:pt x="2378" y="1449"/>
                      <a:pt x="2205" y="1271"/>
                      <a:pt x="2054" y="1077"/>
                    </a:cubicBezTo>
                    <a:cubicBezTo>
                      <a:pt x="1703" y="727"/>
                      <a:pt x="1331" y="334"/>
                      <a:pt x="1200" y="182"/>
                    </a:cubicBezTo>
                    <a:cubicBezTo>
                      <a:pt x="1080" y="45"/>
                      <a:pt x="960" y="0"/>
                      <a:pt x="8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962;p46">
                <a:extLst>
                  <a:ext uri="{FF2B5EF4-FFF2-40B4-BE49-F238E27FC236}">
                    <a16:creationId xmlns:a16="http://schemas.microsoft.com/office/drawing/2014/main" id="{30CFF640-9DD2-E1F8-0009-FCA3D8780CF1}"/>
                  </a:ext>
                </a:extLst>
              </p:cNvPr>
              <p:cNvSpPr/>
              <p:nvPr/>
            </p:nvSpPr>
            <p:spPr>
              <a:xfrm>
                <a:off x="2126551" y="1449791"/>
                <a:ext cx="261363" cy="117001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821" extrusionOk="0">
                    <a:moveTo>
                      <a:pt x="1504" y="0"/>
                    </a:moveTo>
                    <a:cubicBezTo>
                      <a:pt x="1478" y="0"/>
                      <a:pt x="1450" y="2"/>
                      <a:pt x="1420" y="7"/>
                    </a:cubicBezTo>
                    <a:cubicBezTo>
                      <a:pt x="1269" y="46"/>
                      <a:pt x="923" y="70"/>
                      <a:pt x="606" y="70"/>
                    </a:cubicBezTo>
                    <a:cubicBezTo>
                      <a:pt x="372" y="70"/>
                      <a:pt x="154" y="57"/>
                      <a:pt x="43" y="28"/>
                    </a:cubicBezTo>
                    <a:cubicBezTo>
                      <a:pt x="43" y="28"/>
                      <a:pt x="1" y="421"/>
                      <a:pt x="22" y="620"/>
                    </a:cubicBezTo>
                    <a:cubicBezTo>
                      <a:pt x="39" y="776"/>
                      <a:pt x="28" y="820"/>
                      <a:pt x="197" y="820"/>
                    </a:cubicBezTo>
                    <a:cubicBezTo>
                      <a:pt x="238" y="820"/>
                      <a:pt x="288" y="818"/>
                      <a:pt x="352" y="814"/>
                    </a:cubicBezTo>
                    <a:cubicBezTo>
                      <a:pt x="676" y="793"/>
                      <a:pt x="1724" y="573"/>
                      <a:pt x="1724" y="573"/>
                    </a:cubicBezTo>
                    <a:cubicBezTo>
                      <a:pt x="1724" y="573"/>
                      <a:pt x="1834" y="379"/>
                      <a:pt x="1792" y="248"/>
                    </a:cubicBezTo>
                    <a:cubicBezTo>
                      <a:pt x="1773" y="132"/>
                      <a:pt x="1701" y="0"/>
                      <a:pt x="1504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963;p46">
                <a:extLst>
                  <a:ext uri="{FF2B5EF4-FFF2-40B4-BE49-F238E27FC236}">
                    <a16:creationId xmlns:a16="http://schemas.microsoft.com/office/drawing/2014/main" id="{050E7015-5C87-0CFB-A871-778223C0D41E}"/>
                  </a:ext>
                </a:extLst>
              </p:cNvPr>
              <p:cNvSpPr/>
              <p:nvPr/>
            </p:nvSpPr>
            <p:spPr>
              <a:xfrm>
                <a:off x="2123558" y="1441810"/>
                <a:ext cx="270341" cy="133674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938" extrusionOk="0">
                    <a:moveTo>
                      <a:pt x="1530" y="0"/>
                    </a:moveTo>
                    <a:cubicBezTo>
                      <a:pt x="1504" y="0"/>
                      <a:pt x="1462" y="21"/>
                      <a:pt x="1420" y="21"/>
                    </a:cubicBezTo>
                    <a:cubicBezTo>
                      <a:pt x="1271" y="47"/>
                      <a:pt x="888" y="65"/>
                      <a:pt x="555" y="65"/>
                    </a:cubicBezTo>
                    <a:cubicBezTo>
                      <a:pt x="350" y="65"/>
                      <a:pt x="164" y="58"/>
                      <a:pt x="64" y="42"/>
                    </a:cubicBezTo>
                    <a:lnTo>
                      <a:pt x="22" y="21"/>
                    </a:lnTo>
                    <a:lnTo>
                      <a:pt x="1" y="84"/>
                    </a:lnTo>
                    <a:lnTo>
                      <a:pt x="1" y="105"/>
                    </a:lnTo>
                    <a:cubicBezTo>
                      <a:pt x="64" y="105"/>
                      <a:pt x="153" y="131"/>
                      <a:pt x="194" y="152"/>
                    </a:cubicBezTo>
                    <a:cubicBezTo>
                      <a:pt x="336" y="168"/>
                      <a:pt x="517" y="175"/>
                      <a:pt x="699" y="175"/>
                    </a:cubicBezTo>
                    <a:cubicBezTo>
                      <a:pt x="993" y="175"/>
                      <a:pt x="1292" y="157"/>
                      <a:pt x="1441" y="131"/>
                    </a:cubicBezTo>
                    <a:cubicBezTo>
                      <a:pt x="1477" y="124"/>
                      <a:pt x="1508" y="121"/>
                      <a:pt x="1535" y="121"/>
                    </a:cubicBezTo>
                    <a:cubicBezTo>
                      <a:pt x="1605" y="121"/>
                      <a:pt x="1648" y="143"/>
                      <a:pt x="1682" y="173"/>
                    </a:cubicBezTo>
                    <a:cubicBezTo>
                      <a:pt x="1724" y="194"/>
                      <a:pt x="1745" y="262"/>
                      <a:pt x="1766" y="325"/>
                    </a:cubicBezTo>
                    <a:cubicBezTo>
                      <a:pt x="1766" y="367"/>
                      <a:pt x="1766" y="435"/>
                      <a:pt x="1745" y="498"/>
                    </a:cubicBezTo>
                    <a:cubicBezTo>
                      <a:pt x="1724" y="545"/>
                      <a:pt x="1703" y="566"/>
                      <a:pt x="1703" y="587"/>
                    </a:cubicBezTo>
                    <a:cubicBezTo>
                      <a:pt x="1682" y="587"/>
                      <a:pt x="1462" y="629"/>
                      <a:pt x="1158" y="676"/>
                    </a:cubicBezTo>
                    <a:cubicBezTo>
                      <a:pt x="849" y="739"/>
                      <a:pt x="524" y="807"/>
                      <a:pt x="373" y="828"/>
                    </a:cubicBezTo>
                    <a:lnTo>
                      <a:pt x="304" y="828"/>
                    </a:lnTo>
                    <a:lnTo>
                      <a:pt x="304" y="938"/>
                    </a:lnTo>
                    <a:lnTo>
                      <a:pt x="373" y="938"/>
                    </a:lnTo>
                    <a:cubicBezTo>
                      <a:pt x="545" y="917"/>
                      <a:pt x="875" y="849"/>
                      <a:pt x="1179" y="807"/>
                    </a:cubicBezTo>
                    <a:cubicBezTo>
                      <a:pt x="1483" y="739"/>
                      <a:pt x="1745" y="676"/>
                      <a:pt x="1745" y="676"/>
                    </a:cubicBezTo>
                    <a:lnTo>
                      <a:pt x="1766" y="676"/>
                    </a:lnTo>
                    <a:lnTo>
                      <a:pt x="1792" y="655"/>
                    </a:lnTo>
                    <a:cubicBezTo>
                      <a:pt x="1792" y="655"/>
                      <a:pt x="1813" y="608"/>
                      <a:pt x="1834" y="545"/>
                    </a:cubicBezTo>
                    <a:cubicBezTo>
                      <a:pt x="1876" y="477"/>
                      <a:pt x="1896" y="393"/>
                      <a:pt x="1876" y="304"/>
                    </a:cubicBezTo>
                    <a:cubicBezTo>
                      <a:pt x="1855" y="215"/>
                      <a:pt x="1813" y="152"/>
                      <a:pt x="1745" y="84"/>
                    </a:cubicBezTo>
                    <a:cubicBezTo>
                      <a:pt x="1703" y="42"/>
                      <a:pt x="1614" y="0"/>
                      <a:pt x="153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964;p46">
                <a:extLst>
                  <a:ext uri="{FF2B5EF4-FFF2-40B4-BE49-F238E27FC236}">
                    <a16:creationId xmlns:a16="http://schemas.microsoft.com/office/drawing/2014/main" id="{830F04A5-7C7C-544C-0BAE-77174EA19E76}"/>
                  </a:ext>
                </a:extLst>
              </p:cNvPr>
              <p:cNvSpPr/>
              <p:nvPr/>
            </p:nvSpPr>
            <p:spPr>
              <a:xfrm>
                <a:off x="2126551" y="1497248"/>
                <a:ext cx="261363" cy="130254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914" extrusionOk="0">
                    <a:moveTo>
                      <a:pt x="1591" y="0"/>
                    </a:moveTo>
                    <a:cubicBezTo>
                      <a:pt x="1445" y="0"/>
                      <a:pt x="1270" y="97"/>
                      <a:pt x="917" y="177"/>
                    </a:cubicBezTo>
                    <a:cubicBezTo>
                      <a:pt x="524" y="266"/>
                      <a:pt x="69" y="266"/>
                      <a:pt x="69" y="266"/>
                    </a:cubicBezTo>
                    <a:cubicBezTo>
                      <a:pt x="69" y="266"/>
                      <a:pt x="1" y="680"/>
                      <a:pt x="1" y="811"/>
                    </a:cubicBezTo>
                    <a:cubicBezTo>
                      <a:pt x="13" y="891"/>
                      <a:pt x="60" y="914"/>
                      <a:pt x="193" y="914"/>
                    </a:cubicBezTo>
                    <a:cubicBezTo>
                      <a:pt x="278" y="914"/>
                      <a:pt x="397" y="905"/>
                      <a:pt x="566" y="894"/>
                    </a:cubicBezTo>
                    <a:cubicBezTo>
                      <a:pt x="985" y="873"/>
                      <a:pt x="1614" y="680"/>
                      <a:pt x="1614" y="680"/>
                    </a:cubicBezTo>
                    <a:cubicBezTo>
                      <a:pt x="1614" y="680"/>
                      <a:pt x="1771" y="528"/>
                      <a:pt x="1813" y="418"/>
                    </a:cubicBezTo>
                    <a:cubicBezTo>
                      <a:pt x="1834" y="287"/>
                      <a:pt x="1771" y="25"/>
                      <a:pt x="1640" y="4"/>
                    </a:cubicBezTo>
                    <a:cubicBezTo>
                      <a:pt x="1624" y="1"/>
                      <a:pt x="1608" y="0"/>
                      <a:pt x="1591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1965;p46">
                <a:extLst>
                  <a:ext uri="{FF2B5EF4-FFF2-40B4-BE49-F238E27FC236}">
                    <a16:creationId xmlns:a16="http://schemas.microsoft.com/office/drawing/2014/main" id="{7BD146F2-647A-6218-C21F-358423EC88BD}"/>
                  </a:ext>
                </a:extLst>
              </p:cNvPr>
              <p:cNvSpPr/>
              <p:nvPr/>
            </p:nvSpPr>
            <p:spPr>
              <a:xfrm>
                <a:off x="2163889" y="1490978"/>
                <a:ext cx="230011" cy="143508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007" extrusionOk="0">
                    <a:moveTo>
                      <a:pt x="1310" y="1"/>
                    </a:moveTo>
                    <a:cubicBezTo>
                      <a:pt x="1158" y="1"/>
                      <a:pt x="985" y="90"/>
                      <a:pt x="634" y="153"/>
                    </a:cubicBezTo>
                    <a:cubicBezTo>
                      <a:pt x="414" y="200"/>
                      <a:pt x="173" y="242"/>
                      <a:pt x="0" y="242"/>
                    </a:cubicBezTo>
                    <a:lnTo>
                      <a:pt x="0" y="352"/>
                    </a:lnTo>
                    <a:cubicBezTo>
                      <a:pt x="152" y="352"/>
                      <a:pt x="414" y="331"/>
                      <a:pt x="655" y="263"/>
                    </a:cubicBezTo>
                    <a:cubicBezTo>
                      <a:pt x="1027" y="187"/>
                      <a:pt x="1209" y="108"/>
                      <a:pt x="1318" y="108"/>
                    </a:cubicBezTo>
                    <a:cubicBezTo>
                      <a:pt x="1330" y="108"/>
                      <a:pt x="1341" y="109"/>
                      <a:pt x="1352" y="111"/>
                    </a:cubicBezTo>
                    <a:cubicBezTo>
                      <a:pt x="1399" y="111"/>
                      <a:pt x="1441" y="153"/>
                      <a:pt x="1462" y="242"/>
                    </a:cubicBezTo>
                    <a:cubicBezTo>
                      <a:pt x="1509" y="310"/>
                      <a:pt x="1509" y="394"/>
                      <a:pt x="1483" y="441"/>
                    </a:cubicBezTo>
                    <a:cubicBezTo>
                      <a:pt x="1483" y="483"/>
                      <a:pt x="1441" y="546"/>
                      <a:pt x="1399" y="593"/>
                    </a:cubicBezTo>
                    <a:cubicBezTo>
                      <a:pt x="1352" y="635"/>
                      <a:pt x="1331" y="656"/>
                      <a:pt x="1310" y="677"/>
                    </a:cubicBezTo>
                    <a:cubicBezTo>
                      <a:pt x="1310" y="677"/>
                      <a:pt x="697" y="855"/>
                      <a:pt x="283" y="876"/>
                    </a:cubicBezTo>
                    <a:cubicBezTo>
                      <a:pt x="173" y="896"/>
                      <a:pt x="90" y="896"/>
                      <a:pt x="21" y="896"/>
                    </a:cubicBezTo>
                    <a:lnTo>
                      <a:pt x="21" y="1006"/>
                    </a:lnTo>
                    <a:lnTo>
                      <a:pt x="304" y="1006"/>
                    </a:lnTo>
                    <a:cubicBezTo>
                      <a:pt x="744" y="985"/>
                      <a:pt x="1378" y="766"/>
                      <a:pt x="1378" y="766"/>
                    </a:cubicBezTo>
                    <a:lnTo>
                      <a:pt x="1399" y="766"/>
                    </a:lnTo>
                    <a:cubicBezTo>
                      <a:pt x="1399" y="766"/>
                      <a:pt x="1441" y="724"/>
                      <a:pt x="1483" y="677"/>
                    </a:cubicBezTo>
                    <a:cubicBezTo>
                      <a:pt x="1530" y="614"/>
                      <a:pt x="1572" y="546"/>
                      <a:pt x="1593" y="462"/>
                    </a:cubicBezTo>
                    <a:cubicBezTo>
                      <a:pt x="1613" y="394"/>
                      <a:pt x="1613" y="284"/>
                      <a:pt x="1572" y="200"/>
                    </a:cubicBezTo>
                    <a:cubicBezTo>
                      <a:pt x="1551" y="111"/>
                      <a:pt x="1483" y="1"/>
                      <a:pt x="13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1966;p46">
                <a:extLst>
                  <a:ext uri="{FF2B5EF4-FFF2-40B4-BE49-F238E27FC236}">
                    <a16:creationId xmlns:a16="http://schemas.microsoft.com/office/drawing/2014/main" id="{C2C40CC3-E467-3682-DE92-AF50011A49C0}"/>
                  </a:ext>
                </a:extLst>
              </p:cNvPr>
              <p:cNvSpPr/>
              <p:nvPr/>
            </p:nvSpPr>
            <p:spPr>
              <a:xfrm>
                <a:off x="2105459" y="1546700"/>
                <a:ext cx="260793" cy="12597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884" extrusionOk="0">
                    <a:moveTo>
                      <a:pt x="1567" y="0"/>
                    </a:moveTo>
                    <a:cubicBezTo>
                      <a:pt x="1412" y="0"/>
                      <a:pt x="1264" y="101"/>
                      <a:pt x="803" y="202"/>
                    </a:cubicBezTo>
                    <a:cubicBezTo>
                      <a:pt x="590" y="257"/>
                      <a:pt x="440" y="273"/>
                      <a:pt x="338" y="273"/>
                    </a:cubicBezTo>
                    <a:cubicBezTo>
                      <a:pt x="199" y="273"/>
                      <a:pt x="149" y="244"/>
                      <a:pt x="149" y="244"/>
                    </a:cubicBezTo>
                    <a:cubicBezTo>
                      <a:pt x="149" y="244"/>
                      <a:pt x="39" y="526"/>
                      <a:pt x="18" y="704"/>
                    </a:cubicBezTo>
                    <a:cubicBezTo>
                      <a:pt x="1" y="843"/>
                      <a:pt x="55" y="884"/>
                      <a:pt x="244" y="884"/>
                    </a:cubicBezTo>
                    <a:cubicBezTo>
                      <a:pt x="291" y="884"/>
                      <a:pt x="346" y="881"/>
                      <a:pt x="410" y="877"/>
                    </a:cubicBezTo>
                    <a:cubicBezTo>
                      <a:pt x="761" y="877"/>
                      <a:pt x="1547" y="636"/>
                      <a:pt x="1547" y="636"/>
                    </a:cubicBezTo>
                    <a:cubicBezTo>
                      <a:pt x="1547" y="636"/>
                      <a:pt x="1830" y="464"/>
                      <a:pt x="1830" y="286"/>
                    </a:cubicBezTo>
                    <a:cubicBezTo>
                      <a:pt x="1830" y="113"/>
                      <a:pt x="1788" y="24"/>
                      <a:pt x="1610" y="3"/>
                    </a:cubicBezTo>
                    <a:cubicBezTo>
                      <a:pt x="1595" y="1"/>
                      <a:pt x="1581" y="0"/>
                      <a:pt x="1567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1967;p46">
                <a:extLst>
                  <a:ext uri="{FF2B5EF4-FFF2-40B4-BE49-F238E27FC236}">
                    <a16:creationId xmlns:a16="http://schemas.microsoft.com/office/drawing/2014/main" id="{95FEFFCC-4CC7-A017-240D-283457EFCDD5}"/>
                  </a:ext>
                </a:extLst>
              </p:cNvPr>
              <p:cNvSpPr/>
              <p:nvPr/>
            </p:nvSpPr>
            <p:spPr>
              <a:xfrm>
                <a:off x="2151206" y="1538007"/>
                <a:ext cx="224026" cy="1427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002" extrusionOk="0">
                    <a:moveTo>
                      <a:pt x="1247" y="1"/>
                    </a:moveTo>
                    <a:cubicBezTo>
                      <a:pt x="1158" y="1"/>
                      <a:pt x="1095" y="22"/>
                      <a:pt x="985" y="64"/>
                    </a:cubicBezTo>
                    <a:cubicBezTo>
                      <a:pt x="875" y="85"/>
                      <a:pt x="723" y="153"/>
                      <a:pt x="482" y="216"/>
                    </a:cubicBezTo>
                    <a:cubicBezTo>
                      <a:pt x="330" y="242"/>
                      <a:pt x="199" y="263"/>
                      <a:pt x="110" y="263"/>
                    </a:cubicBezTo>
                    <a:lnTo>
                      <a:pt x="110" y="394"/>
                    </a:lnTo>
                    <a:cubicBezTo>
                      <a:pt x="220" y="373"/>
                      <a:pt x="351" y="373"/>
                      <a:pt x="503" y="326"/>
                    </a:cubicBezTo>
                    <a:cubicBezTo>
                      <a:pt x="744" y="263"/>
                      <a:pt x="917" y="195"/>
                      <a:pt x="1027" y="174"/>
                    </a:cubicBezTo>
                    <a:cubicBezTo>
                      <a:pt x="1107" y="143"/>
                      <a:pt x="1165" y="124"/>
                      <a:pt x="1224" y="124"/>
                    </a:cubicBezTo>
                    <a:cubicBezTo>
                      <a:pt x="1245" y="124"/>
                      <a:pt x="1266" y="126"/>
                      <a:pt x="1289" y="132"/>
                    </a:cubicBezTo>
                    <a:cubicBezTo>
                      <a:pt x="1357" y="132"/>
                      <a:pt x="1399" y="153"/>
                      <a:pt x="1420" y="174"/>
                    </a:cubicBezTo>
                    <a:cubicBezTo>
                      <a:pt x="1441" y="216"/>
                      <a:pt x="1441" y="263"/>
                      <a:pt x="1441" y="347"/>
                    </a:cubicBezTo>
                    <a:cubicBezTo>
                      <a:pt x="1441" y="394"/>
                      <a:pt x="1399" y="477"/>
                      <a:pt x="1336" y="546"/>
                    </a:cubicBezTo>
                    <a:cubicBezTo>
                      <a:pt x="1268" y="608"/>
                      <a:pt x="1205" y="635"/>
                      <a:pt x="1205" y="635"/>
                    </a:cubicBezTo>
                    <a:cubicBezTo>
                      <a:pt x="1205" y="655"/>
                      <a:pt x="1006" y="697"/>
                      <a:pt x="765" y="765"/>
                    </a:cubicBezTo>
                    <a:cubicBezTo>
                      <a:pt x="524" y="828"/>
                      <a:pt x="241" y="870"/>
                      <a:pt x="89" y="896"/>
                    </a:cubicBezTo>
                    <a:lnTo>
                      <a:pt x="48" y="896"/>
                    </a:lnTo>
                    <a:cubicBezTo>
                      <a:pt x="48" y="938"/>
                      <a:pt x="27" y="959"/>
                      <a:pt x="0" y="1001"/>
                    </a:cubicBezTo>
                    <a:lnTo>
                      <a:pt x="89" y="1001"/>
                    </a:lnTo>
                    <a:cubicBezTo>
                      <a:pt x="262" y="1001"/>
                      <a:pt x="550" y="938"/>
                      <a:pt x="812" y="870"/>
                    </a:cubicBezTo>
                    <a:cubicBezTo>
                      <a:pt x="1048" y="807"/>
                      <a:pt x="1247" y="739"/>
                      <a:pt x="1247" y="739"/>
                    </a:cubicBezTo>
                    <a:lnTo>
                      <a:pt x="1268" y="739"/>
                    </a:lnTo>
                    <a:cubicBezTo>
                      <a:pt x="1268" y="739"/>
                      <a:pt x="1336" y="697"/>
                      <a:pt x="1420" y="635"/>
                    </a:cubicBezTo>
                    <a:cubicBezTo>
                      <a:pt x="1488" y="546"/>
                      <a:pt x="1572" y="456"/>
                      <a:pt x="1572" y="347"/>
                    </a:cubicBezTo>
                    <a:cubicBezTo>
                      <a:pt x="1551" y="263"/>
                      <a:pt x="1551" y="174"/>
                      <a:pt x="1509" y="111"/>
                    </a:cubicBezTo>
                    <a:cubicBezTo>
                      <a:pt x="1467" y="64"/>
                      <a:pt x="1399" y="22"/>
                      <a:pt x="1289" y="22"/>
                    </a:cubicBezTo>
                    <a:cubicBezTo>
                      <a:pt x="1268" y="1"/>
                      <a:pt x="1268" y="1"/>
                      <a:pt x="124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1968;p46">
                <a:extLst>
                  <a:ext uri="{FF2B5EF4-FFF2-40B4-BE49-F238E27FC236}">
                    <a16:creationId xmlns:a16="http://schemas.microsoft.com/office/drawing/2014/main" id="{CDB1EE4D-D2F7-52AC-A4D5-7892467629F3}"/>
                  </a:ext>
                </a:extLst>
              </p:cNvPr>
              <p:cNvSpPr/>
              <p:nvPr/>
            </p:nvSpPr>
            <p:spPr>
              <a:xfrm>
                <a:off x="2107882" y="1612257"/>
                <a:ext cx="227018" cy="9704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681" extrusionOk="0">
                    <a:moveTo>
                      <a:pt x="1309" y="1"/>
                    </a:moveTo>
                    <a:cubicBezTo>
                      <a:pt x="1153" y="1"/>
                      <a:pt x="909" y="93"/>
                      <a:pt x="613" y="155"/>
                    </a:cubicBezTo>
                    <a:cubicBezTo>
                      <a:pt x="536" y="166"/>
                      <a:pt x="474" y="170"/>
                      <a:pt x="424" y="170"/>
                    </a:cubicBezTo>
                    <a:cubicBezTo>
                      <a:pt x="271" y="170"/>
                      <a:pt x="219" y="134"/>
                      <a:pt x="153" y="134"/>
                    </a:cubicBezTo>
                    <a:cubicBezTo>
                      <a:pt x="43" y="155"/>
                      <a:pt x="22" y="244"/>
                      <a:pt x="22" y="349"/>
                    </a:cubicBezTo>
                    <a:cubicBezTo>
                      <a:pt x="1" y="480"/>
                      <a:pt x="90" y="679"/>
                      <a:pt x="90" y="679"/>
                    </a:cubicBezTo>
                    <a:cubicBezTo>
                      <a:pt x="109" y="680"/>
                      <a:pt x="130" y="681"/>
                      <a:pt x="152" y="681"/>
                    </a:cubicBezTo>
                    <a:cubicBezTo>
                      <a:pt x="526" y="681"/>
                      <a:pt x="1278" y="517"/>
                      <a:pt x="1441" y="349"/>
                    </a:cubicBezTo>
                    <a:cubicBezTo>
                      <a:pt x="1593" y="197"/>
                      <a:pt x="1483" y="25"/>
                      <a:pt x="1352" y="4"/>
                    </a:cubicBezTo>
                    <a:cubicBezTo>
                      <a:pt x="1338" y="2"/>
                      <a:pt x="1324" y="1"/>
                      <a:pt x="1309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969;p46">
                <a:extLst>
                  <a:ext uri="{FF2B5EF4-FFF2-40B4-BE49-F238E27FC236}">
                    <a16:creationId xmlns:a16="http://schemas.microsoft.com/office/drawing/2014/main" id="{1CD915C8-85BA-84F0-6AEB-F879CC0BE07F}"/>
                  </a:ext>
                </a:extLst>
              </p:cNvPr>
              <p:cNvSpPr/>
              <p:nvPr/>
            </p:nvSpPr>
            <p:spPr>
              <a:xfrm>
                <a:off x="2107882" y="1602993"/>
                <a:ext cx="227018" cy="115006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807" extrusionOk="0">
                    <a:moveTo>
                      <a:pt x="1289" y="0"/>
                    </a:moveTo>
                    <a:cubicBezTo>
                      <a:pt x="1200" y="0"/>
                      <a:pt x="1137" y="21"/>
                      <a:pt x="1027" y="48"/>
                    </a:cubicBezTo>
                    <a:cubicBezTo>
                      <a:pt x="917" y="90"/>
                      <a:pt x="765" y="131"/>
                      <a:pt x="613" y="152"/>
                    </a:cubicBezTo>
                    <a:cubicBezTo>
                      <a:pt x="524" y="179"/>
                      <a:pt x="462" y="179"/>
                      <a:pt x="414" y="179"/>
                    </a:cubicBezTo>
                    <a:cubicBezTo>
                      <a:pt x="414" y="220"/>
                      <a:pt x="393" y="241"/>
                      <a:pt x="393" y="283"/>
                    </a:cubicBezTo>
                    <a:cubicBezTo>
                      <a:pt x="462" y="283"/>
                      <a:pt x="524" y="283"/>
                      <a:pt x="634" y="262"/>
                    </a:cubicBezTo>
                    <a:cubicBezTo>
                      <a:pt x="786" y="241"/>
                      <a:pt x="938" y="199"/>
                      <a:pt x="1069" y="152"/>
                    </a:cubicBezTo>
                    <a:cubicBezTo>
                      <a:pt x="1147" y="138"/>
                      <a:pt x="1225" y="123"/>
                      <a:pt x="1278" y="123"/>
                    </a:cubicBezTo>
                    <a:cubicBezTo>
                      <a:pt x="1301" y="123"/>
                      <a:pt x="1319" y="125"/>
                      <a:pt x="1331" y="131"/>
                    </a:cubicBezTo>
                    <a:cubicBezTo>
                      <a:pt x="1399" y="131"/>
                      <a:pt x="1441" y="179"/>
                      <a:pt x="1441" y="220"/>
                    </a:cubicBezTo>
                    <a:cubicBezTo>
                      <a:pt x="1462" y="262"/>
                      <a:pt x="1462" y="309"/>
                      <a:pt x="1399" y="393"/>
                    </a:cubicBezTo>
                    <a:cubicBezTo>
                      <a:pt x="1352" y="414"/>
                      <a:pt x="1289" y="461"/>
                      <a:pt x="1179" y="503"/>
                    </a:cubicBezTo>
                    <a:cubicBezTo>
                      <a:pt x="1069" y="524"/>
                      <a:pt x="959" y="571"/>
                      <a:pt x="807" y="592"/>
                    </a:cubicBezTo>
                    <a:cubicBezTo>
                      <a:pt x="613" y="655"/>
                      <a:pt x="393" y="676"/>
                      <a:pt x="242" y="676"/>
                    </a:cubicBezTo>
                    <a:cubicBezTo>
                      <a:pt x="221" y="676"/>
                      <a:pt x="111" y="702"/>
                      <a:pt x="1" y="702"/>
                    </a:cubicBezTo>
                    <a:cubicBezTo>
                      <a:pt x="22" y="744"/>
                      <a:pt x="22" y="765"/>
                      <a:pt x="22" y="765"/>
                    </a:cubicBezTo>
                    <a:lnTo>
                      <a:pt x="43" y="807"/>
                    </a:lnTo>
                    <a:lnTo>
                      <a:pt x="69" y="807"/>
                    </a:lnTo>
                    <a:cubicBezTo>
                      <a:pt x="263" y="807"/>
                      <a:pt x="566" y="765"/>
                      <a:pt x="854" y="702"/>
                    </a:cubicBezTo>
                    <a:cubicBezTo>
                      <a:pt x="985" y="676"/>
                      <a:pt x="1116" y="634"/>
                      <a:pt x="1221" y="592"/>
                    </a:cubicBezTo>
                    <a:cubicBezTo>
                      <a:pt x="1331" y="571"/>
                      <a:pt x="1420" y="524"/>
                      <a:pt x="1462" y="461"/>
                    </a:cubicBezTo>
                    <a:cubicBezTo>
                      <a:pt x="1572" y="372"/>
                      <a:pt x="1593" y="262"/>
                      <a:pt x="1551" y="179"/>
                    </a:cubicBezTo>
                    <a:cubicBezTo>
                      <a:pt x="1530" y="90"/>
                      <a:pt x="1441" y="21"/>
                      <a:pt x="1352" y="21"/>
                    </a:cubicBezTo>
                    <a:cubicBezTo>
                      <a:pt x="1331" y="0"/>
                      <a:pt x="1310" y="0"/>
                      <a:pt x="12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970;p46">
                <a:extLst>
                  <a:ext uri="{FF2B5EF4-FFF2-40B4-BE49-F238E27FC236}">
                    <a16:creationId xmlns:a16="http://schemas.microsoft.com/office/drawing/2014/main" id="{F3D3354B-F80D-7687-2CFC-5791A3C3F90D}"/>
                  </a:ext>
                </a:extLst>
              </p:cNvPr>
              <p:cNvSpPr/>
              <p:nvPr/>
            </p:nvSpPr>
            <p:spPr>
              <a:xfrm>
                <a:off x="1905655" y="1546985"/>
                <a:ext cx="124839" cy="6070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426" extrusionOk="0">
                    <a:moveTo>
                      <a:pt x="807" y="1"/>
                    </a:moveTo>
                    <a:cubicBezTo>
                      <a:pt x="634" y="48"/>
                      <a:pt x="503" y="48"/>
                      <a:pt x="372" y="90"/>
                    </a:cubicBezTo>
                    <a:cubicBezTo>
                      <a:pt x="241" y="132"/>
                      <a:pt x="131" y="200"/>
                      <a:pt x="21" y="331"/>
                    </a:cubicBezTo>
                    <a:cubicBezTo>
                      <a:pt x="1" y="352"/>
                      <a:pt x="1" y="393"/>
                      <a:pt x="21" y="414"/>
                    </a:cubicBezTo>
                    <a:cubicBezTo>
                      <a:pt x="29" y="422"/>
                      <a:pt x="39" y="425"/>
                      <a:pt x="48" y="425"/>
                    </a:cubicBezTo>
                    <a:cubicBezTo>
                      <a:pt x="71" y="425"/>
                      <a:pt x="96" y="408"/>
                      <a:pt x="110" y="393"/>
                    </a:cubicBezTo>
                    <a:cubicBezTo>
                      <a:pt x="220" y="284"/>
                      <a:pt x="309" y="221"/>
                      <a:pt x="414" y="200"/>
                    </a:cubicBezTo>
                    <a:cubicBezTo>
                      <a:pt x="524" y="153"/>
                      <a:pt x="655" y="153"/>
                      <a:pt x="833" y="132"/>
                    </a:cubicBezTo>
                    <a:cubicBezTo>
                      <a:pt x="854" y="111"/>
                      <a:pt x="875" y="90"/>
                      <a:pt x="875" y="69"/>
                    </a:cubicBezTo>
                    <a:cubicBezTo>
                      <a:pt x="875" y="22"/>
                      <a:pt x="833" y="1"/>
                      <a:pt x="8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971;p46">
                <a:extLst>
                  <a:ext uri="{FF2B5EF4-FFF2-40B4-BE49-F238E27FC236}">
                    <a16:creationId xmlns:a16="http://schemas.microsoft.com/office/drawing/2014/main" id="{750F813C-4C36-7B52-17A0-2EB6E8C7B31A}"/>
                  </a:ext>
                </a:extLst>
              </p:cNvPr>
              <p:cNvSpPr/>
              <p:nvPr/>
            </p:nvSpPr>
            <p:spPr>
              <a:xfrm>
                <a:off x="487650" y="4560718"/>
                <a:ext cx="544246" cy="352997"/>
              </a:xfrm>
              <a:custGeom>
                <a:avLst/>
                <a:gdLst/>
                <a:ahLst/>
                <a:cxnLst/>
                <a:rect l="l" t="t" r="r" b="b"/>
                <a:pathLst>
                  <a:path w="3819" h="2477" extrusionOk="0">
                    <a:moveTo>
                      <a:pt x="482" y="0"/>
                    </a:moveTo>
                    <a:cubicBezTo>
                      <a:pt x="131" y="194"/>
                      <a:pt x="131" y="194"/>
                      <a:pt x="110" y="697"/>
                    </a:cubicBezTo>
                    <a:cubicBezTo>
                      <a:pt x="89" y="1200"/>
                      <a:pt x="0" y="1571"/>
                      <a:pt x="309" y="1786"/>
                    </a:cubicBezTo>
                    <a:cubicBezTo>
                      <a:pt x="613" y="1985"/>
                      <a:pt x="1509" y="2074"/>
                      <a:pt x="2116" y="2336"/>
                    </a:cubicBezTo>
                    <a:cubicBezTo>
                      <a:pt x="2336" y="2437"/>
                      <a:pt x="2513" y="2477"/>
                      <a:pt x="2667" y="2477"/>
                    </a:cubicBezTo>
                    <a:cubicBezTo>
                      <a:pt x="2943" y="2477"/>
                      <a:pt x="3145" y="2350"/>
                      <a:pt x="3383" y="2226"/>
                    </a:cubicBezTo>
                    <a:cubicBezTo>
                      <a:pt x="3755" y="2048"/>
                      <a:pt x="3818" y="1896"/>
                      <a:pt x="3818" y="1634"/>
                    </a:cubicBezTo>
                    <a:cubicBezTo>
                      <a:pt x="3818" y="1352"/>
                      <a:pt x="3624" y="1262"/>
                      <a:pt x="3232" y="1001"/>
                    </a:cubicBezTo>
                    <a:cubicBezTo>
                      <a:pt x="2818" y="765"/>
                      <a:pt x="2556" y="414"/>
                      <a:pt x="2556" y="414"/>
                    </a:cubicBez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972;p46">
                <a:extLst>
                  <a:ext uri="{FF2B5EF4-FFF2-40B4-BE49-F238E27FC236}">
                    <a16:creationId xmlns:a16="http://schemas.microsoft.com/office/drawing/2014/main" id="{952ACBFA-DBFC-89EA-7CB5-3CD908251213}"/>
                  </a:ext>
                </a:extLst>
              </p:cNvPr>
              <p:cNvSpPr/>
              <p:nvPr/>
            </p:nvSpPr>
            <p:spPr>
              <a:xfrm>
                <a:off x="490643" y="4551027"/>
                <a:ext cx="550944" cy="370098"/>
              </a:xfrm>
              <a:custGeom>
                <a:avLst/>
                <a:gdLst/>
                <a:ahLst/>
                <a:cxnLst/>
                <a:rect l="l" t="t" r="r" b="b"/>
                <a:pathLst>
                  <a:path w="3866" h="2597" extrusionOk="0">
                    <a:moveTo>
                      <a:pt x="482" y="131"/>
                    </a:moveTo>
                    <a:lnTo>
                      <a:pt x="2514" y="524"/>
                    </a:lnTo>
                    <a:cubicBezTo>
                      <a:pt x="2535" y="545"/>
                      <a:pt x="2776" y="875"/>
                      <a:pt x="3169" y="1137"/>
                    </a:cubicBezTo>
                    <a:cubicBezTo>
                      <a:pt x="3383" y="1268"/>
                      <a:pt x="3514" y="1330"/>
                      <a:pt x="3624" y="1420"/>
                    </a:cubicBezTo>
                    <a:cubicBezTo>
                      <a:pt x="3713" y="1509"/>
                      <a:pt x="3734" y="1571"/>
                      <a:pt x="3734" y="1702"/>
                    </a:cubicBezTo>
                    <a:cubicBezTo>
                      <a:pt x="3755" y="1833"/>
                      <a:pt x="3734" y="1922"/>
                      <a:pt x="3666" y="2011"/>
                    </a:cubicBezTo>
                    <a:cubicBezTo>
                      <a:pt x="3624" y="2074"/>
                      <a:pt x="3514" y="2163"/>
                      <a:pt x="3341" y="2247"/>
                    </a:cubicBezTo>
                    <a:cubicBezTo>
                      <a:pt x="3142" y="2336"/>
                      <a:pt x="2991" y="2425"/>
                      <a:pt x="2818" y="2467"/>
                    </a:cubicBezTo>
                    <a:cubicBezTo>
                      <a:pt x="2758" y="2479"/>
                      <a:pt x="2699" y="2486"/>
                      <a:pt x="2637" y="2486"/>
                    </a:cubicBezTo>
                    <a:cubicBezTo>
                      <a:pt x="2493" y="2486"/>
                      <a:pt x="2334" y="2449"/>
                      <a:pt x="2121" y="2357"/>
                    </a:cubicBezTo>
                    <a:cubicBezTo>
                      <a:pt x="1812" y="2205"/>
                      <a:pt x="1420" y="2116"/>
                      <a:pt x="1095" y="2053"/>
                    </a:cubicBezTo>
                    <a:cubicBezTo>
                      <a:pt x="765" y="1964"/>
                      <a:pt x="461" y="1901"/>
                      <a:pt x="309" y="1791"/>
                    </a:cubicBezTo>
                    <a:cubicBezTo>
                      <a:pt x="178" y="1702"/>
                      <a:pt x="131" y="1571"/>
                      <a:pt x="110" y="1399"/>
                    </a:cubicBezTo>
                    <a:cubicBezTo>
                      <a:pt x="110" y="1226"/>
                      <a:pt x="131" y="1006"/>
                      <a:pt x="131" y="765"/>
                    </a:cubicBezTo>
                    <a:cubicBezTo>
                      <a:pt x="157" y="503"/>
                      <a:pt x="157" y="393"/>
                      <a:pt x="199" y="330"/>
                    </a:cubicBezTo>
                    <a:cubicBezTo>
                      <a:pt x="241" y="262"/>
                      <a:pt x="309" y="220"/>
                      <a:pt x="482" y="131"/>
                    </a:cubicBezTo>
                    <a:close/>
                    <a:moveTo>
                      <a:pt x="461" y="0"/>
                    </a:moveTo>
                    <a:lnTo>
                      <a:pt x="440" y="21"/>
                    </a:lnTo>
                    <a:cubicBezTo>
                      <a:pt x="262" y="110"/>
                      <a:pt x="157" y="152"/>
                      <a:pt x="89" y="262"/>
                    </a:cubicBezTo>
                    <a:cubicBezTo>
                      <a:pt x="47" y="372"/>
                      <a:pt x="47" y="503"/>
                      <a:pt x="27" y="765"/>
                    </a:cubicBezTo>
                    <a:cubicBezTo>
                      <a:pt x="27" y="1006"/>
                      <a:pt x="0" y="1226"/>
                      <a:pt x="0" y="1420"/>
                    </a:cubicBezTo>
                    <a:cubicBezTo>
                      <a:pt x="27" y="1592"/>
                      <a:pt x="89" y="1770"/>
                      <a:pt x="262" y="1901"/>
                    </a:cubicBezTo>
                    <a:cubicBezTo>
                      <a:pt x="440" y="2011"/>
                      <a:pt x="723" y="2074"/>
                      <a:pt x="1074" y="2163"/>
                    </a:cubicBezTo>
                    <a:cubicBezTo>
                      <a:pt x="1399" y="2247"/>
                      <a:pt x="1770" y="2315"/>
                      <a:pt x="2074" y="2467"/>
                    </a:cubicBezTo>
                    <a:cubicBezTo>
                      <a:pt x="2291" y="2559"/>
                      <a:pt x="2471" y="2596"/>
                      <a:pt x="2635" y="2596"/>
                    </a:cubicBezTo>
                    <a:cubicBezTo>
                      <a:pt x="2706" y="2596"/>
                      <a:pt x="2773" y="2589"/>
                      <a:pt x="2839" y="2577"/>
                    </a:cubicBezTo>
                    <a:cubicBezTo>
                      <a:pt x="3038" y="2535"/>
                      <a:pt x="3211" y="2446"/>
                      <a:pt x="3383" y="2336"/>
                    </a:cubicBezTo>
                    <a:cubicBezTo>
                      <a:pt x="3582" y="2247"/>
                      <a:pt x="3692" y="2163"/>
                      <a:pt x="3755" y="2074"/>
                    </a:cubicBezTo>
                    <a:cubicBezTo>
                      <a:pt x="3844" y="1964"/>
                      <a:pt x="3865" y="1833"/>
                      <a:pt x="3865" y="1702"/>
                    </a:cubicBezTo>
                    <a:cubicBezTo>
                      <a:pt x="3844" y="1550"/>
                      <a:pt x="3797" y="1440"/>
                      <a:pt x="3692" y="1330"/>
                    </a:cubicBezTo>
                    <a:cubicBezTo>
                      <a:pt x="3582" y="1247"/>
                      <a:pt x="3431" y="1158"/>
                      <a:pt x="3232" y="1027"/>
                    </a:cubicBezTo>
                    <a:cubicBezTo>
                      <a:pt x="2839" y="786"/>
                      <a:pt x="2577" y="440"/>
                      <a:pt x="2577" y="440"/>
                    </a:cubicBez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973;p46">
                <a:extLst>
                  <a:ext uri="{FF2B5EF4-FFF2-40B4-BE49-F238E27FC236}">
                    <a16:creationId xmlns:a16="http://schemas.microsoft.com/office/drawing/2014/main" id="{1F896117-13FB-A041-0CE8-84A52EF5744F}"/>
                  </a:ext>
                </a:extLst>
              </p:cNvPr>
              <p:cNvSpPr/>
              <p:nvPr/>
            </p:nvSpPr>
            <p:spPr>
              <a:xfrm>
                <a:off x="1031765" y="4383146"/>
                <a:ext cx="547808" cy="358128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2513" extrusionOk="0">
                    <a:moveTo>
                      <a:pt x="2142" y="0"/>
                    </a:moveTo>
                    <a:lnTo>
                      <a:pt x="309" y="110"/>
                    </a:lnTo>
                    <a:lnTo>
                      <a:pt x="199" y="110"/>
                    </a:lnTo>
                    <a:cubicBezTo>
                      <a:pt x="0" y="744"/>
                      <a:pt x="157" y="1833"/>
                      <a:pt x="440" y="1985"/>
                    </a:cubicBezTo>
                    <a:cubicBezTo>
                      <a:pt x="702" y="2142"/>
                      <a:pt x="1660" y="2357"/>
                      <a:pt x="2252" y="2488"/>
                    </a:cubicBezTo>
                    <a:cubicBezTo>
                      <a:pt x="2330" y="2505"/>
                      <a:pt x="2408" y="2513"/>
                      <a:pt x="2484" y="2513"/>
                    </a:cubicBezTo>
                    <a:cubicBezTo>
                      <a:pt x="2988" y="2513"/>
                      <a:pt x="3456" y="2179"/>
                      <a:pt x="3624" y="2011"/>
                    </a:cubicBezTo>
                    <a:cubicBezTo>
                      <a:pt x="3844" y="1791"/>
                      <a:pt x="3776" y="1529"/>
                      <a:pt x="3645" y="1356"/>
                    </a:cubicBezTo>
                    <a:cubicBezTo>
                      <a:pt x="3493" y="1178"/>
                      <a:pt x="3079" y="1246"/>
                      <a:pt x="2687" y="916"/>
                    </a:cubicBezTo>
                    <a:cubicBezTo>
                      <a:pt x="2294" y="592"/>
                      <a:pt x="2142" y="0"/>
                      <a:pt x="2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974;p46">
                <a:extLst>
                  <a:ext uri="{FF2B5EF4-FFF2-40B4-BE49-F238E27FC236}">
                    <a16:creationId xmlns:a16="http://schemas.microsoft.com/office/drawing/2014/main" id="{9C43C2C0-9E96-E536-E07D-E38B6259045E}"/>
                  </a:ext>
                </a:extLst>
              </p:cNvPr>
              <p:cNvSpPr/>
              <p:nvPr/>
            </p:nvSpPr>
            <p:spPr>
              <a:xfrm>
                <a:off x="1038463" y="4377161"/>
                <a:ext cx="538260" cy="373376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2620" extrusionOk="0">
                    <a:moveTo>
                      <a:pt x="2048" y="110"/>
                    </a:moveTo>
                    <a:cubicBezTo>
                      <a:pt x="2074" y="173"/>
                      <a:pt x="2205" y="676"/>
                      <a:pt x="2598" y="1006"/>
                    </a:cubicBezTo>
                    <a:cubicBezTo>
                      <a:pt x="2812" y="1178"/>
                      <a:pt x="3011" y="1241"/>
                      <a:pt x="3205" y="1288"/>
                    </a:cubicBezTo>
                    <a:cubicBezTo>
                      <a:pt x="3383" y="1330"/>
                      <a:pt x="3488" y="1351"/>
                      <a:pt x="3556" y="1419"/>
                    </a:cubicBezTo>
                    <a:cubicBezTo>
                      <a:pt x="3619" y="1503"/>
                      <a:pt x="3666" y="1613"/>
                      <a:pt x="3666" y="1702"/>
                    </a:cubicBezTo>
                    <a:cubicBezTo>
                      <a:pt x="3666" y="1812"/>
                      <a:pt x="3645" y="1922"/>
                      <a:pt x="3535" y="2006"/>
                    </a:cubicBezTo>
                    <a:cubicBezTo>
                      <a:pt x="3446" y="2095"/>
                      <a:pt x="3252" y="2247"/>
                      <a:pt x="3011" y="2357"/>
                    </a:cubicBezTo>
                    <a:cubicBezTo>
                      <a:pt x="2836" y="2437"/>
                      <a:pt x="2639" y="2492"/>
                      <a:pt x="2444" y="2492"/>
                    </a:cubicBezTo>
                    <a:cubicBezTo>
                      <a:pt x="2371" y="2492"/>
                      <a:pt x="2297" y="2484"/>
                      <a:pt x="2226" y="2467"/>
                    </a:cubicBezTo>
                    <a:cubicBezTo>
                      <a:pt x="1917" y="2420"/>
                      <a:pt x="1550" y="2336"/>
                      <a:pt x="1199" y="2247"/>
                    </a:cubicBezTo>
                    <a:cubicBezTo>
                      <a:pt x="849" y="2137"/>
                      <a:pt x="545" y="2053"/>
                      <a:pt x="414" y="1985"/>
                    </a:cubicBezTo>
                    <a:cubicBezTo>
                      <a:pt x="372" y="1964"/>
                      <a:pt x="304" y="1875"/>
                      <a:pt x="262" y="1744"/>
                    </a:cubicBezTo>
                    <a:cubicBezTo>
                      <a:pt x="215" y="1613"/>
                      <a:pt x="173" y="1440"/>
                      <a:pt x="152" y="1267"/>
                    </a:cubicBezTo>
                    <a:cubicBezTo>
                      <a:pt x="110" y="917"/>
                      <a:pt x="131" y="503"/>
                      <a:pt x="215" y="194"/>
                    </a:cubicBezTo>
                    <a:lnTo>
                      <a:pt x="262" y="194"/>
                    </a:lnTo>
                    <a:lnTo>
                      <a:pt x="2048" y="110"/>
                    </a:lnTo>
                    <a:close/>
                    <a:moveTo>
                      <a:pt x="2137" y="0"/>
                    </a:moveTo>
                    <a:lnTo>
                      <a:pt x="262" y="89"/>
                    </a:lnTo>
                    <a:lnTo>
                      <a:pt x="131" y="89"/>
                    </a:lnTo>
                    <a:lnTo>
                      <a:pt x="110" y="131"/>
                    </a:lnTo>
                    <a:cubicBezTo>
                      <a:pt x="0" y="456"/>
                      <a:pt x="0" y="896"/>
                      <a:pt x="42" y="1267"/>
                    </a:cubicBezTo>
                    <a:cubicBezTo>
                      <a:pt x="63" y="1461"/>
                      <a:pt x="84" y="1634"/>
                      <a:pt x="152" y="1791"/>
                    </a:cubicBezTo>
                    <a:cubicBezTo>
                      <a:pt x="194" y="1922"/>
                      <a:pt x="262" y="2027"/>
                      <a:pt x="346" y="2074"/>
                    </a:cubicBezTo>
                    <a:cubicBezTo>
                      <a:pt x="503" y="2158"/>
                      <a:pt x="807" y="2247"/>
                      <a:pt x="1179" y="2357"/>
                    </a:cubicBezTo>
                    <a:cubicBezTo>
                      <a:pt x="1524" y="2446"/>
                      <a:pt x="1896" y="2530"/>
                      <a:pt x="2205" y="2598"/>
                    </a:cubicBezTo>
                    <a:cubicBezTo>
                      <a:pt x="2277" y="2613"/>
                      <a:pt x="2349" y="2619"/>
                      <a:pt x="2420" y="2619"/>
                    </a:cubicBezTo>
                    <a:cubicBezTo>
                      <a:pt x="2649" y="2619"/>
                      <a:pt x="2870" y="2551"/>
                      <a:pt x="3053" y="2467"/>
                    </a:cubicBezTo>
                    <a:cubicBezTo>
                      <a:pt x="3315" y="2357"/>
                      <a:pt x="3514" y="2205"/>
                      <a:pt x="3619" y="2095"/>
                    </a:cubicBezTo>
                    <a:cubicBezTo>
                      <a:pt x="3729" y="1964"/>
                      <a:pt x="3776" y="1833"/>
                      <a:pt x="3776" y="1702"/>
                    </a:cubicBezTo>
                    <a:cubicBezTo>
                      <a:pt x="3776" y="1571"/>
                      <a:pt x="3708" y="1461"/>
                      <a:pt x="3645" y="1351"/>
                    </a:cubicBezTo>
                    <a:cubicBezTo>
                      <a:pt x="3556" y="1241"/>
                      <a:pt x="3404" y="1220"/>
                      <a:pt x="3226" y="1178"/>
                    </a:cubicBezTo>
                    <a:cubicBezTo>
                      <a:pt x="3053" y="1137"/>
                      <a:pt x="2860" y="1068"/>
                      <a:pt x="2661" y="917"/>
                    </a:cubicBezTo>
                    <a:cubicBezTo>
                      <a:pt x="2289" y="613"/>
                      <a:pt x="2137" y="42"/>
                      <a:pt x="2137" y="42"/>
                    </a:cubicBezTo>
                    <a:lnTo>
                      <a:pt x="213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975;p46">
                <a:extLst>
                  <a:ext uri="{FF2B5EF4-FFF2-40B4-BE49-F238E27FC236}">
                    <a16:creationId xmlns:a16="http://schemas.microsoft.com/office/drawing/2014/main" id="{261B4406-F2D7-50D3-4296-3E6CB6C1C580}"/>
                  </a:ext>
                </a:extLst>
              </p:cNvPr>
              <p:cNvSpPr/>
              <p:nvPr/>
            </p:nvSpPr>
            <p:spPr>
              <a:xfrm>
                <a:off x="1041456" y="3061334"/>
                <a:ext cx="388910" cy="1391183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9762" extrusionOk="0">
                    <a:moveTo>
                      <a:pt x="2640" y="0"/>
                    </a:moveTo>
                    <a:lnTo>
                      <a:pt x="42" y="1268"/>
                    </a:lnTo>
                    <a:lnTo>
                      <a:pt x="0" y="9516"/>
                    </a:lnTo>
                    <a:cubicBezTo>
                      <a:pt x="0" y="9516"/>
                      <a:pt x="436" y="9761"/>
                      <a:pt x="1041" y="9761"/>
                    </a:cubicBezTo>
                    <a:cubicBezTo>
                      <a:pt x="1086" y="9761"/>
                      <a:pt x="1132" y="9760"/>
                      <a:pt x="1178" y="9757"/>
                    </a:cubicBezTo>
                    <a:cubicBezTo>
                      <a:pt x="1875" y="9736"/>
                      <a:pt x="2268" y="9453"/>
                      <a:pt x="2268" y="9453"/>
                    </a:cubicBezTo>
                    <a:cubicBezTo>
                      <a:pt x="2268" y="9453"/>
                      <a:pt x="2729" y="550"/>
                      <a:pt x="26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976;p46">
                <a:extLst>
                  <a:ext uri="{FF2B5EF4-FFF2-40B4-BE49-F238E27FC236}">
                    <a16:creationId xmlns:a16="http://schemas.microsoft.com/office/drawing/2014/main" id="{98C073DB-500C-AC71-7432-98DE122D448D}"/>
                  </a:ext>
                </a:extLst>
              </p:cNvPr>
              <p:cNvSpPr/>
              <p:nvPr/>
            </p:nvSpPr>
            <p:spPr>
              <a:xfrm>
                <a:off x="1035470" y="3049363"/>
                <a:ext cx="391902" cy="1411704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9906" extrusionOk="0">
                    <a:moveTo>
                      <a:pt x="2640" y="173"/>
                    </a:moveTo>
                    <a:lnTo>
                      <a:pt x="2640" y="655"/>
                    </a:lnTo>
                    <a:cubicBezTo>
                      <a:pt x="2640" y="938"/>
                      <a:pt x="2619" y="1331"/>
                      <a:pt x="2593" y="1786"/>
                    </a:cubicBezTo>
                    <a:cubicBezTo>
                      <a:pt x="2572" y="2703"/>
                      <a:pt x="2530" y="3860"/>
                      <a:pt x="2462" y="5018"/>
                    </a:cubicBezTo>
                    <a:cubicBezTo>
                      <a:pt x="2378" y="7285"/>
                      <a:pt x="2268" y="9469"/>
                      <a:pt x="2268" y="9511"/>
                    </a:cubicBezTo>
                    <a:cubicBezTo>
                      <a:pt x="2226" y="9537"/>
                      <a:pt x="1875" y="9752"/>
                      <a:pt x="1220" y="9799"/>
                    </a:cubicBezTo>
                    <a:cubicBezTo>
                      <a:pt x="1192" y="9800"/>
                      <a:pt x="1163" y="9800"/>
                      <a:pt x="1136" y="9800"/>
                    </a:cubicBezTo>
                    <a:cubicBezTo>
                      <a:pt x="548" y="9800"/>
                      <a:pt x="150" y="9599"/>
                      <a:pt x="105" y="9579"/>
                    </a:cubicBezTo>
                    <a:lnTo>
                      <a:pt x="152" y="1373"/>
                    </a:lnTo>
                    <a:lnTo>
                      <a:pt x="2640" y="173"/>
                    </a:lnTo>
                    <a:close/>
                    <a:moveTo>
                      <a:pt x="2750" y="1"/>
                    </a:moveTo>
                    <a:lnTo>
                      <a:pt x="2661" y="43"/>
                    </a:lnTo>
                    <a:lnTo>
                      <a:pt x="42" y="1310"/>
                    </a:lnTo>
                    <a:lnTo>
                      <a:pt x="0" y="9642"/>
                    </a:lnTo>
                    <a:lnTo>
                      <a:pt x="21" y="9668"/>
                    </a:lnTo>
                    <a:cubicBezTo>
                      <a:pt x="21" y="9668"/>
                      <a:pt x="477" y="9905"/>
                      <a:pt x="1122" y="9905"/>
                    </a:cubicBezTo>
                    <a:cubicBezTo>
                      <a:pt x="1155" y="9905"/>
                      <a:pt x="1187" y="9905"/>
                      <a:pt x="1220" y="9904"/>
                    </a:cubicBezTo>
                    <a:cubicBezTo>
                      <a:pt x="1938" y="9862"/>
                      <a:pt x="2357" y="9579"/>
                      <a:pt x="2357" y="9579"/>
                    </a:cubicBezTo>
                    <a:lnTo>
                      <a:pt x="2378" y="9579"/>
                    </a:lnTo>
                    <a:lnTo>
                      <a:pt x="2378" y="9537"/>
                    </a:lnTo>
                    <a:cubicBezTo>
                      <a:pt x="2378" y="9537"/>
                      <a:pt x="2488" y="7311"/>
                      <a:pt x="2593" y="5018"/>
                    </a:cubicBezTo>
                    <a:cubicBezTo>
                      <a:pt x="2640" y="3881"/>
                      <a:pt x="2682" y="2703"/>
                      <a:pt x="2723" y="1786"/>
                    </a:cubicBezTo>
                    <a:cubicBezTo>
                      <a:pt x="2723" y="1331"/>
                      <a:pt x="2750" y="938"/>
                      <a:pt x="2750" y="655"/>
                    </a:cubicBezTo>
                    <a:lnTo>
                      <a:pt x="2750" y="84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977;p46">
                <a:extLst>
                  <a:ext uri="{FF2B5EF4-FFF2-40B4-BE49-F238E27FC236}">
                    <a16:creationId xmlns:a16="http://schemas.microsoft.com/office/drawing/2014/main" id="{EC39CDE4-BCE9-0328-8EBB-0A0A3DBE2B65}"/>
                  </a:ext>
                </a:extLst>
              </p:cNvPr>
              <p:cNvSpPr/>
              <p:nvPr/>
            </p:nvSpPr>
            <p:spPr>
              <a:xfrm>
                <a:off x="1128674" y="3294913"/>
                <a:ext cx="65127" cy="1156896"/>
              </a:xfrm>
              <a:custGeom>
                <a:avLst/>
                <a:gdLst/>
                <a:ahLst/>
                <a:cxnLst/>
                <a:rect l="l" t="t" r="r" b="b"/>
                <a:pathLst>
                  <a:path w="457" h="8118" extrusionOk="0">
                    <a:moveTo>
                      <a:pt x="457" y="1"/>
                    </a:moveTo>
                    <a:lnTo>
                      <a:pt x="216" y="111"/>
                    </a:lnTo>
                    <a:lnTo>
                      <a:pt x="1" y="8097"/>
                    </a:lnTo>
                    <a:cubicBezTo>
                      <a:pt x="85" y="8097"/>
                      <a:pt x="174" y="8118"/>
                      <a:pt x="237" y="8118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978;p46">
                <a:extLst>
                  <a:ext uri="{FF2B5EF4-FFF2-40B4-BE49-F238E27FC236}">
                    <a16:creationId xmlns:a16="http://schemas.microsoft.com/office/drawing/2014/main" id="{7087342C-55A1-0EC7-D5AD-26B6FFF17822}"/>
                  </a:ext>
                </a:extLst>
              </p:cNvPr>
              <p:cNvSpPr/>
              <p:nvPr/>
            </p:nvSpPr>
            <p:spPr>
              <a:xfrm>
                <a:off x="1121976" y="3282230"/>
                <a:ext cx="81516" cy="117855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70" extrusionOk="0">
                    <a:moveTo>
                      <a:pt x="462" y="179"/>
                    </a:moveTo>
                    <a:lnTo>
                      <a:pt x="242" y="8139"/>
                    </a:lnTo>
                    <a:cubicBezTo>
                      <a:pt x="200" y="8139"/>
                      <a:pt x="153" y="8139"/>
                      <a:pt x="111" y="8118"/>
                    </a:cubicBezTo>
                    <a:lnTo>
                      <a:pt x="331" y="221"/>
                    </a:lnTo>
                    <a:lnTo>
                      <a:pt x="462" y="179"/>
                    </a:lnTo>
                    <a:close/>
                    <a:moveTo>
                      <a:pt x="572" y="1"/>
                    </a:moveTo>
                    <a:lnTo>
                      <a:pt x="483" y="48"/>
                    </a:lnTo>
                    <a:lnTo>
                      <a:pt x="221" y="152"/>
                    </a:lnTo>
                    <a:lnTo>
                      <a:pt x="1" y="8228"/>
                    </a:lnTo>
                    <a:lnTo>
                      <a:pt x="48" y="8228"/>
                    </a:lnTo>
                    <a:cubicBezTo>
                      <a:pt x="132" y="8249"/>
                      <a:pt x="200" y="8249"/>
                      <a:pt x="284" y="8270"/>
                    </a:cubicBezTo>
                    <a:lnTo>
                      <a:pt x="352" y="8270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979;p46">
                <a:extLst>
                  <a:ext uri="{FF2B5EF4-FFF2-40B4-BE49-F238E27FC236}">
                    <a16:creationId xmlns:a16="http://schemas.microsoft.com/office/drawing/2014/main" id="{12A7CD98-2FDD-E677-C053-EF94A5E53468}"/>
                  </a:ext>
                </a:extLst>
              </p:cNvPr>
              <p:cNvSpPr/>
              <p:nvPr/>
            </p:nvSpPr>
            <p:spPr>
              <a:xfrm>
                <a:off x="497341" y="3080003"/>
                <a:ext cx="768129" cy="158741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1139" extrusionOk="0">
                    <a:moveTo>
                      <a:pt x="1069" y="0"/>
                    </a:moveTo>
                    <a:lnTo>
                      <a:pt x="0" y="10673"/>
                    </a:lnTo>
                    <a:cubicBezTo>
                      <a:pt x="0" y="10673"/>
                      <a:pt x="215" y="10914"/>
                      <a:pt x="1001" y="11087"/>
                    </a:cubicBezTo>
                    <a:cubicBezTo>
                      <a:pt x="1142" y="11124"/>
                      <a:pt x="1285" y="11139"/>
                      <a:pt x="1425" y="11139"/>
                    </a:cubicBezTo>
                    <a:cubicBezTo>
                      <a:pt x="2044" y="11139"/>
                      <a:pt x="2598" y="10846"/>
                      <a:pt x="2598" y="10846"/>
                    </a:cubicBezTo>
                    <a:lnTo>
                      <a:pt x="4646" y="2205"/>
                    </a:lnTo>
                    <a:lnTo>
                      <a:pt x="5216" y="2053"/>
                    </a:lnTo>
                    <a:lnTo>
                      <a:pt x="5389" y="482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980;p46">
                <a:extLst>
                  <a:ext uri="{FF2B5EF4-FFF2-40B4-BE49-F238E27FC236}">
                    <a16:creationId xmlns:a16="http://schemas.microsoft.com/office/drawing/2014/main" id="{A8395D70-9710-ABFA-822C-20FE2EB309FD}"/>
                  </a:ext>
                </a:extLst>
              </p:cNvPr>
              <p:cNvSpPr/>
              <p:nvPr/>
            </p:nvSpPr>
            <p:spPr>
              <a:xfrm>
                <a:off x="487650" y="3071025"/>
                <a:ext cx="786798" cy="1605518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11266" extrusionOk="0">
                    <a:moveTo>
                      <a:pt x="1179" y="131"/>
                    </a:moveTo>
                    <a:lnTo>
                      <a:pt x="5415" y="587"/>
                    </a:lnTo>
                    <a:lnTo>
                      <a:pt x="5216" y="2074"/>
                    </a:lnTo>
                    <a:lnTo>
                      <a:pt x="4672" y="2226"/>
                    </a:lnTo>
                    <a:lnTo>
                      <a:pt x="2619" y="10867"/>
                    </a:lnTo>
                    <a:cubicBezTo>
                      <a:pt x="2584" y="10884"/>
                      <a:pt x="2064" y="11152"/>
                      <a:pt x="1467" y="11152"/>
                    </a:cubicBezTo>
                    <a:cubicBezTo>
                      <a:pt x="1336" y="11152"/>
                      <a:pt x="1202" y="11139"/>
                      <a:pt x="1069" y="11108"/>
                    </a:cubicBezTo>
                    <a:cubicBezTo>
                      <a:pt x="702" y="11019"/>
                      <a:pt x="440" y="10909"/>
                      <a:pt x="309" y="10825"/>
                    </a:cubicBezTo>
                    <a:cubicBezTo>
                      <a:pt x="152" y="10757"/>
                      <a:pt x="131" y="10715"/>
                      <a:pt x="131" y="10715"/>
                    </a:cubicBezTo>
                    <a:lnTo>
                      <a:pt x="1179" y="131"/>
                    </a:lnTo>
                    <a:close/>
                    <a:moveTo>
                      <a:pt x="1069" y="1"/>
                    </a:moveTo>
                    <a:lnTo>
                      <a:pt x="0" y="10757"/>
                    </a:lnTo>
                    <a:lnTo>
                      <a:pt x="21" y="10778"/>
                    </a:lnTo>
                    <a:cubicBezTo>
                      <a:pt x="21" y="10778"/>
                      <a:pt x="89" y="10846"/>
                      <a:pt x="241" y="10930"/>
                    </a:cubicBezTo>
                    <a:cubicBezTo>
                      <a:pt x="393" y="11019"/>
                      <a:pt x="655" y="11129"/>
                      <a:pt x="1048" y="11218"/>
                    </a:cubicBezTo>
                    <a:cubicBezTo>
                      <a:pt x="1189" y="11252"/>
                      <a:pt x="1331" y="11266"/>
                      <a:pt x="1470" y="11266"/>
                    </a:cubicBezTo>
                    <a:cubicBezTo>
                      <a:pt x="2121" y="11266"/>
                      <a:pt x="2687" y="10956"/>
                      <a:pt x="2687" y="10956"/>
                    </a:cubicBezTo>
                    <a:lnTo>
                      <a:pt x="2708" y="10956"/>
                    </a:lnTo>
                    <a:lnTo>
                      <a:pt x="4761" y="2336"/>
                    </a:lnTo>
                    <a:lnTo>
                      <a:pt x="5326" y="2158"/>
                    </a:lnTo>
                    <a:lnTo>
                      <a:pt x="5520" y="503"/>
                    </a:lnTo>
                    <a:lnTo>
                      <a:pt x="5478" y="503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1981;p46">
                <a:extLst>
                  <a:ext uri="{FF2B5EF4-FFF2-40B4-BE49-F238E27FC236}">
                    <a16:creationId xmlns:a16="http://schemas.microsoft.com/office/drawing/2014/main" id="{9DBF8DB0-FCEC-3C96-3999-A67D23374A19}"/>
                  </a:ext>
                </a:extLst>
              </p:cNvPr>
              <p:cNvSpPr/>
              <p:nvPr/>
            </p:nvSpPr>
            <p:spPr>
              <a:xfrm>
                <a:off x="575011" y="3167364"/>
                <a:ext cx="199371" cy="1486664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432" extrusionOk="0">
                    <a:moveTo>
                      <a:pt x="1398" y="0"/>
                    </a:moveTo>
                    <a:lnTo>
                      <a:pt x="1027" y="21"/>
                    </a:lnTo>
                    <a:lnTo>
                      <a:pt x="0" y="10364"/>
                    </a:lnTo>
                    <a:cubicBezTo>
                      <a:pt x="63" y="10385"/>
                      <a:pt x="152" y="10411"/>
                      <a:pt x="220" y="10432"/>
                    </a:cubicBezTo>
                    <a:lnTo>
                      <a:pt x="13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982;p46">
                <a:extLst>
                  <a:ext uri="{FF2B5EF4-FFF2-40B4-BE49-F238E27FC236}">
                    <a16:creationId xmlns:a16="http://schemas.microsoft.com/office/drawing/2014/main" id="{AF4966EC-CED1-EBBC-5868-BC4FF7FB0A93}"/>
                  </a:ext>
                </a:extLst>
              </p:cNvPr>
              <p:cNvSpPr/>
              <p:nvPr/>
            </p:nvSpPr>
            <p:spPr>
              <a:xfrm>
                <a:off x="569025" y="3158385"/>
                <a:ext cx="214335" cy="1504621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0558" extrusionOk="0">
                    <a:moveTo>
                      <a:pt x="1372" y="131"/>
                    </a:moveTo>
                    <a:lnTo>
                      <a:pt x="215" y="10406"/>
                    </a:lnTo>
                    <a:cubicBezTo>
                      <a:pt x="173" y="10406"/>
                      <a:pt x="152" y="10385"/>
                      <a:pt x="105" y="10385"/>
                    </a:cubicBezTo>
                    <a:lnTo>
                      <a:pt x="1131" y="131"/>
                    </a:lnTo>
                    <a:close/>
                    <a:moveTo>
                      <a:pt x="1440" y="0"/>
                    </a:moveTo>
                    <a:lnTo>
                      <a:pt x="1021" y="21"/>
                    </a:lnTo>
                    <a:lnTo>
                      <a:pt x="0" y="10448"/>
                    </a:lnTo>
                    <a:lnTo>
                      <a:pt x="42" y="10474"/>
                    </a:lnTo>
                    <a:cubicBezTo>
                      <a:pt x="105" y="10495"/>
                      <a:pt x="173" y="10516"/>
                      <a:pt x="262" y="10537"/>
                    </a:cubicBezTo>
                    <a:lnTo>
                      <a:pt x="325" y="10558"/>
                    </a:lnTo>
                    <a:lnTo>
                      <a:pt x="15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983;p46">
                <a:extLst>
                  <a:ext uri="{FF2B5EF4-FFF2-40B4-BE49-F238E27FC236}">
                    <a16:creationId xmlns:a16="http://schemas.microsoft.com/office/drawing/2014/main" id="{B9D80E65-A94E-18A2-4E5B-FCC6B66E64E5}"/>
                  </a:ext>
                </a:extLst>
              </p:cNvPr>
              <p:cNvSpPr/>
              <p:nvPr/>
            </p:nvSpPr>
            <p:spPr>
              <a:xfrm>
                <a:off x="1013096" y="1858235"/>
                <a:ext cx="410571" cy="1343157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9425" extrusionOk="0">
                    <a:moveTo>
                      <a:pt x="461" y="1"/>
                    </a:moveTo>
                    <a:lnTo>
                      <a:pt x="0" y="1069"/>
                    </a:lnTo>
                    <a:lnTo>
                      <a:pt x="68" y="9317"/>
                    </a:lnTo>
                    <a:cubicBezTo>
                      <a:pt x="68" y="9317"/>
                      <a:pt x="515" y="9424"/>
                      <a:pt x="1052" y="9424"/>
                    </a:cubicBezTo>
                    <a:cubicBezTo>
                      <a:pt x="1320" y="9424"/>
                      <a:pt x="1611" y="9397"/>
                      <a:pt x="1880" y="9317"/>
                    </a:cubicBezTo>
                    <a:cubicBezTo>
                      <a:pt x="2708" y="9097"/>
                      <a:pt x="2880" y="8861"/>
                      <a:pt x="2880" y="8861"/>
                    </a:cubicBezTo>
                    <a:cubicBezTo>
                      <a:pt x="2880" y="8861"/>
                      <a:pt x="2577" y="4321"/>
                      <a:pt x="2577" y="3143"/>
                    </a:cubicBezTo>
                    <a:cubicBezTo>
                      <a:pt x="2577" y="1964"/>
                      <a:pt x="2336" y="718"/>
                      <a:pt x="1749" y="482"/>
                    </a:cubicBezTo>
                    <a:cubicBezTo>
                      <a:pt x="1178" y="262"/>
                      <a:pt x="461" y="1"/>
                      <a:pt x="4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1984;p46">
                <a:extLst>
                  <a:ext uri="{FF2B5EF4-FFF2-40B4-BE49-F238E27FC236}">
                    <a16:creationId xmlns:a16="http://schemas.microsoft.com/office/drawing/2014/main" id="{9E8EC708-7E2A-AF9B-A328-5AB93AF153C5}"/>
                  </a:ext>
                </a:extLst>
              </p:cNvPr>
              <p:cNvSpPr/>
              <p:nvPr/>
            </p:nvSpPr>
            <p:spPr>
              <a:xfrm>
                <a:off x="1004118" y="1848544"/>
                <a:ext cx="426247" cy="1362111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9558" extrusionOk="0">
                    <a:moveTo>
                      <a:pt x="566" y="131"/>
                    </a:moveTo>
                    <a:cubicBezTo>
                      <a:pt x="613" y="158"/>
                      <a:pt x="1241" y="393"/>
                      <a:pt x="1791" y="613"/>
                    </a:cubicBezTo>
                    <a:cubicBezTo>
                      <a:pt x="2053" y="702"/>
                      <a:pt x="2247" y="1074"/>
                      <a:pt x="2399" y="1551"/>
                    </a:cubicBezTo>
                    <a:cubicBezTo>
                      <a:pt x="2530" y="2032"/>
                      <a:pt x="2577" y="2619"/>
                      <a:pt x="2577" y="3211"/>
                    </a:cubicBezTo>
                    <a:cubicBezTo>
                      <a:pt x="2577" y="4389"/>
                      <a:pt x="2881" y="8861"/>
                      <a:pt x="2881" y="8903"/>
                    </a:cubicBezTo>
                    <a:lnTo>
                      <a:pt x="2860" y="8929"/>
                    </a:lnTo>
                    <a:cubicBezTo>
                      <a:pt x="2839" y="8950"/>
                      <a:pt x="2792" y="8971"/>
                      <a:pt x="2729" y="9013"/>
                    </a:cubicBezTo>
                    <a:cubicBezTo>
                      <a:pt x="2577" y="9102"/>
                      <a:pt x="2336" y="9233"/>
                      <a:pt x="1943" y="9343"/>
                    </a:cubicBezTo>
                    <a:cubicBezTo>
                      <a:pt x="1676" y="9418"/>
                      <a:pt x="1389" y="9443"/>
                      <a:pt x="1128" y="9443"/>
                    </a:cubicBezTo>
                    <a:cubicBezTo>
                      <a:pt x="641" y="9443"/>
                      <a:pt x="238" y="9357"/>
                      <a:pt x="194" y="9343"/>
                    </a:cubicBezTo>
                    <a:lnTo>
                      <a:pt x="131" y="1137"/>
                    </a:lnTo>
                    <a:lnTo>
                      <a:pt x="566" y="131"/>
                    </a:lnTo>
                    <a:close/>
                    <a:moveTo>
                      <a:pt x="503" y="0"/>
                    </a:moveTo>
                    <a:lnTo>
                      <a:pt x="0" y="1116"/>
                    </a:lnTo>
                    <a:lnTo>
                      <a:pt x="63" y="9427"/>
                    </a:lnTo>
                    <a:lnTo>
                      <a:pt x="110" y="9453"/>
                    </a:lnTo>
                    <a:cubicBezTo>
                      <a:pt x="110" y="9453"/>
                      <a:pt x="567" y="9558"/>
                      <a:pt x="1116" y="9558"/>
                    </a:cubicBezTo>
                    <a:cubicBezTo>
                      <a:pt x="1390" y="9558"/>
                      <a:pt x="1688" y="9532"/>
                      <a:pt x="1964" y="9453"/>
                    </a:cubicBezTo>
                    <a:cubicBezTo>
                      <a:pt x="2378" y="9322"/>
                      <a:pt x="2640" y="9212"/>
                      <a:pt x="2771" y="9123"/>
                    </a:cubicBezTo>
                    <a:cubicBezTo>
                      <a:pt x="2860" y="9081"/>
                      <a:pt x="2902" y="9034"/>
                      <a:pt x="2943" y="8992"/>
                    </a:cubicBezTo>
                    <a:cubicBezTo>
                      <a:pt x="2970" y="8971"/>
                      <a:pt x="2991" y="8950"/>
                      <a:pt x="2991" y="8950"/>
                    </a:cubicBezTo>
                    <a:lnTo>
                      <a:pt x="2991" y="8929"/>
                    </a:lnTo>
                    <a:lnTo>
                      <a:pt x="2991" y="8903"/>
                    </a:lnTo>
                    <a:cubicBezTo>
                      <a:pt x="2991" y="8903"/>
                      <a:pt x="2682" y="4368"/>
                      <a:pt x="2708" y="3211"/>
                    </a:cubicBezTo>
                    <a:cubicBezTo>
                      <a:pt x="2708" y="2619"/>
                      <a:pt x="2640" y="2011"/>
                      <a:pt x="2509" y="1509"/>
                    </a:cubicBezTo>
                    <a:cubicBezTo>
                      <a:pt x="2357" y="1027"/>
                      <a:pt x="2158" y="634"/>
                      <a:pt x="1833" y="503"/>
                    </a:cubicBezTo>
                    <a:cubicBezTo>
                      <a:pt x="1241" y="262"/>
                      <a:pt x="545" y="27"/>
                      <a:pt x="545" y="27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1985;p46">
                <a:extLst>
                  <a:ext uri="{FF2B5EF4-FFF2-40B4-BE49-F238E27FC236}">
                    <a16:creationId xmlns:a16="http://schemas.microsoft.com/office/drawing/2014/main" id="{17978F02-5919-5CBD-2EF3-A6B7D1701ED7}"/>
                  </a:ext>
                </a:extLst>
              </p:cNvPr>
              <p:cNvSpPr/>
              <p:nvPr/>
            </p:nvSpPr>
            <p:spPr>
              <a:xfrm>
                <a:off x="1134660" y="1923221"/>
                <a:ext cx="192674" cy="1262781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8861" extrusionOk="0">
                    <a:moveTo>
                      <a:pt x="1" y="0"/>
                    </a:moveTo>
                    <a:cubicBezTo>
                      <a:pt x="1" y="0"/>
                      <a:pt x="614" y="896"/>
                      <a:pt x="849" y="2514"/>
                    </a:cubicBezTo>
                    <a:cubicBezTo>
                      <a:pt x="1090" y="4127"/>
                      <a:pt x="1027" y="8751"/>
                      <a:pt x="1027" y="8861"/>
                    </a:cubicBezTo>
                    <a:cubicBezTo>
                      <a:pt x="1111" y="8840"/>
                      <a:pt x="1179" y="8819"/>
                      <a:pt x="1242" y="8798"/>
                    </a:cubicBezTo>
                    <a:cubicBezTo>
                      <a:pt x="1268" y="8144"/>
                      <a:pt x="1352" y="4692"/>
                      <a:pt x="1090" y="2598"/>
                    </a:cubicBezTo>
                    <a:cubicBezTo>
                      <a:pt x="786" y="262"/>
                      <a:pt x="153" y="26"/>
                      <a:pt x="153" y="2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986;p46">
                <a:extLst>
                  <a:ext uri="{FF2B5EF4-FFF2-40B4-BE49-F238E27FC236}">
                    <a16:creationId xmlns:a16="http://schemas.microsoft.com/office/drawing/2014/main" id="{0D035F8D-B9D2-3A6B-1A28-B2BE9804A35B}"/>
                  </a:ext>
                </a:extLst>
              </p:cNvPr>
              <p:cNvSpPr/>
              <p:nvPr/>
            </p:nvSpPr>
            <p:spPr>
              <a:xfrm>
                <a:off x="1115990" y="1911250"/>
                <a:ext cx="221033" cy="128757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9035" extrusionOk="0">
                    <a:moveTo>
                      <a:pt x="263" y="173"/>
                    </a:moveTo>
                    <a:cubicBezTo>
                      <a:pt x="263" y="173"/>
                      <a:pt x="284" y="173"/>
                      <a:pt x="352" y="241"/>
                    </a:cubicBezTo>
                    <a:cubicBezTo>
                      <a:pt x="394" y="283"/>
                      <a:pt x="483" y="393"/>
                      <a:pt x="587" y="545"/>
                    </a:cubicBezTo>
                    <a:cubicBezTo>
                      <a:pt x="786" y="896"/>
                      <a:pt x="1006" y="1524"/>
                      <a:pt x="1158" y="2682"/>
                    </a:cubicBezTo>
                    <a:cubicBezTo>
                      <a:pt x="1420" y="4755"/>
                      <a:pt x="1352" y="8139"/>
                      <a:pt x="1331" y="8835"/>
                    </a:cubicBezTo>
                    <a:cubicBezTo>
                      <a:pt x="1289" y="8856"/>
                      <a:pt x="1242" y="8856"/>
                      <a:pt x="1221" y="8882"/>
                    </a:cubicBezTo>
                    <a:cubicBezTo>
                      <a:pt x="1221" y="8751"/>
                      <a:pt x="1242" y="7657"/>
                      <a:pt x="1221" y="6327"/>
                    </a:cubicBezTo>
                    <a:cubicBezTo>
                      <a:pt x="1200" y="4954"/>
                      <a:pt x="1158" y="3404"/>
                      <a:pt x="1048" y="2598"/>
                    </a:cubicBezTo>
                    <a:cubicBezTo>
                      <a:pt x="807" y="1090"/>
                      <a:pt x="326" y="304"/>
                      <a:pt x="242" y="173"/>
                    </a:cubicBezTo>
                    <a:close/>
                    <a:moveTo>
                      <a:pt x="1" y="0"/>
                    </a:moveTo>
                    <a:lnTo>
                      <a:pt x="90" y="131"/>
                    </a:lnTo>
                    <a:cubicBezTo>
                      <a:pt x="90" y="131"/>
                      <a:pt x="676" y="1001"/>
                      <a:pt x="938" y="2619"/>
                    </a:cubicBezTo>
                    <a:cubicBezTo>
                      <a:pt x="1048" y="3404"/>
                      <a:pt x="1090" y="4954"/>
                      <a:pt x="1111" y="6327"/>
                    </a:cubicBezTo>
                    <a:lnTo>
                      <a:pt x="1111" y="8945"/>
                    </a:lnTo>
                    <a:lnTo>
                      <a:pt x="1111" y="9034"/>
                    </a:lnTo>
                    <a:lnTo>
                      <a:pt x="1179" y="9013"/>
                    </a:lnTo>
                    <a:cubicBezTo>
                      <a:pt x="1268" y="8987"/>
                      <a:pt x="1331" y="8966"/>
                      <a:pt x="1399" y="8945"/>
                    </a:cubicBezTo>
                    <a:lnTo>
                      <a:pt x="1441" y="8924"/>
                    </a:lnTo>
                    <a:lnTo>
                      <a:pt x="1441" y="8882"/>
                    </a:lnTo>
                    <a:cubicBezTo>
                      <a:pt x="1462" y="8228"/>
                      <a:pt x="1551" y="4776"/>
                      <a:pt x="1268" y="2661"/>
                    </a:cubicBezTo>
                    <a:cubicBezTo>
                      <a:pt x="1111" y="1503"/>
                      <a:pt x="896" y="849"/>
                      <a:pt x="676" y="503"/>
                    </a:cubicBezTo>
                    <a:cubicBezTo>
                      <a:pt x="587" y="325"/>
                      <a:pt x="483" y="215"/>
                      <a:pt x="415" y="152"/>
                    </a:cubicBezTo>
                    <a:cubicBezTo>
                      <a:pt x="352" y="84"/>
                      <a:pt x="284" y="63"/>
                      <a:pt x="284" y="6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1987;p46">
                <a:extLst>
                  <a:ext uri="{FF2B5EF4-FFF2-40B4-BE49-F238E27FC236}">
                    <a16:creationId xmlns:a16="http://schemas.microsoft.com/office/drawing/2014/main" id="{06231A34-9F8C-9D37-8904-5716137B97FB}"/>
                  </a:ext>
                </a:extLst>
              </p:cNvPr>
              <p:cNvSpPr/>
              <p:nvPr/>
            </p:nvSpPr>
            <p:spPr>
              <a:xfrm>
                <a:off x="1262351" y="1926926"/>
                <a:ext cx="245687" cy="1258363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830" extrusionOk="0">
                    <a:moveTo>
                      <a:pt x="0" y="0"/>
                    </a:moveTo>
                    <a:cubicBezTo>
                      <a:pt x="0" y="1"/>
                      <a:pt x="503" y="1854"/>
                      <a:pt x="655" y="2530"/>
                    </a:cubicBezTo>
                    <a:cubicBezTo>
                      <a:pt x="786" y="3184"/>
                      <a:pt x="718" y="4143"/>
                      <a:pt x="718" y="4143"/>
                    </a:cubicBezTo>
                    <a:cubicBezTo>
                      <a:pt x="718" y="4143"/>
                      <a:pt x="697" y="8594"/>
                      <a:pt x="765" y="8746"/>
                    </a:cubicBezTo>
                    <a:cubicBezTo>
                      <a:pt x="779" y="8804"/>
                      <a:pt x="857" y="8829"/>
                      <a:pt x="962" y="8829"/>
                    </a:cubicBezTo>
                    <a:cubicBezTo>
                      <a:pt x="1178" y="8829"/>
                      <a:pt x="1504" y="8721"/>
                      <a:pt x="1592" y="8573"/>
                    </a:cubicBezTo>
                    <a:cubicBezTo>
                      <a:pt x="1723" y="8379"/>
                      <a:pt x="1503" y="5017"/>
                      <a:pt x="1200" y="2902"/>
                    </a:cubicBezTo>
                    <a:cubicBezTo>
                      <a:pt x="870" y="7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988;p46">
                <a:extLst>
                  <a:ext uri="{FF2B5EF4-FFF2-40B4-BE49-F238E27FC236}">
                    <a16:creationId xmlns:a16="http://schemas.microsoft.com/office/drawing/2014/main" id="{518A6334-94A3-A0A3-2254-1030E1218CA7}"/>
                  </a:ext>
                </a:extLst>
              </p:cNvPr>
              <p:cNvSpPr/>
              <p:nvPr/>
            </p:nvSpPr>
            <p:spPr>
              <a:xfrm>
                <a:off x="1246675" y="1904552"/>
                <a:ext cx="255378" cy="128900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045" extrusionOk="0">
                    <a:moveTo>
                      <a:pt x="241" y="440"/>
                    </a:moveTo>
                    <a:cubicBezTo>
                      <a:pt x="325" y="524"/>
                      <a:pt x="372" y="550"/>
                      <a:pt x="545" y="833"/>
                    </a:cubicBezTo>
                    <a:cubicBezTo>
                      <a:pt x="786" y="1288"/>
                      <a:pt x="1090" y="2011"/>
                      <a:pt x="1241" y="3059"/>
                    </a:cubicBezTo>
                    <a:cubicBezTo>
                      <a:pt x="1399" y="4127"/>
                      <a:pt x="1530" y="5499"/>
                      <a:pt x="1613" y="6614"/>
                    </a:cubicBezTo>
                    <a:cubicBezTo>
                      <a:pt x="1660" y="7180"/>
                      <a:pt x="1681" y="7683"/>
                      <a:pt x="1681" y="8055"/>
                    </a:cubicBezTo>
                    <a:lnTo>
                      <a:pt x="1681" y="8510"/>
                    </a:lnTo>
                    <a:cubicBezTo>
                      <a:pt x="1681" y="8578"/>
                      <a:pt x="1660" y="8620"/>
                      <a:pt x="1660" y="8641"/>
                    </a:cubicBezTo>
                    <a:lnTo>
                      <a:pt x="1660" y="8709"/>
                    </a:lnTo>
                    <a:cubicBezTo>
                      <a:pt x="1634" y="8751"/>
                      <a:pt x="1571" y="8798"/>
                      <a:pt x="1482" y="8819"/>
                    </a:cubicBezTo>
                    <a:cubicBezTo>
                      <a:pt x="1420" y="8861"/>
                      <a:pt x="1331" y="8882"/>
                      <a:pt x="1241" y="8903"/>
                    </a:cubicBezTo>
                    <a:cubicBezTo>
                      <a:pt x="1158" y="8929"/>
                      <a:pt x="1069" y="8929"/>
                      <a:pt x="1006" y="8929"/>
                    </a:cubicBezTo>
                    <a:cubicBezTo>
                      <a:pt x="980" y="8929"/>
                      <a:pt x="938" y="8929"/>
                      <a:pt x="938" y="8903"/>
                    </a:cubicBezTo>
                    <a:lnTo>
                      <a:pt x="917" y="8903"/>
                    </a:lnTo>
                    <a:lnTo>
                      <a:pt x="917" y="8840"/>
                    </a:lnTo>
                    <a:cubicBezTo>
                      <a:pt x="917" y="8798"/>
                      <a:pt x="917" y="8730"/>
                      <a:pt x="896" y="8667"/>
                    </a:cubicBezTo>
                    <a:lnTo>
                      <a:pt x="896" y="8117"/>
                    </a:lnTo>
                    <a:cubicBezTo>
                      <a:pt x="896" y="7683"/>
                      <a:pt x="896" y="7117"/>
                      <a:pt x="875" y="6546"/>
                    </a:cubicBezTo>
                    <a:lnTo>
                      <a:pt x="875" y="4300"/>
                    </a:lnTo>
                    <a:cubicBezTo>
                      <a:pt x="875" y="4300"/>
                      <a:pt x="938" y="3341"/>
                      <a:pt x="807" y="2666"/>
                    </a:cubicBezTo>
                    <a:cubicBezTo>
                      <a:pt x="676" y="2053"/>
                      <a:pt x="325" y="765"/>
                      <a:pt x="241" y="440"/>
                    </a:cubicBezTo>
                    <a:close/>
                    <a:moveTo>
                      <a:pt x="0" y="0"/>
                    </a:moveTo>
                    <a:lnTo>
                      <a:pt x="63" y="178"/>
                    </a:lnTo>
                    <a:cubicBezTo>
                      <a:pt x="63" y="178"/>
                      <a:pt x="566" y="2032"/>
                      <a:pt x="697" y="2687"/>
                    </a:cubicBezTo>
                    <a:cubicBezTo>
                      <a:pt x="828" y="3341"/>
                      <a:pt x="765" y="4300"/>
                      <a:pt x="765" y="4300"/>
                    </a:cubicBezTo>
                    <a:lnTo>
                      <a:pt x="765" y="6546"/>
                    </a:lnTo>
                    <a:cubicBezTo>
                      <a:pt x="765" y="7117"/>
                      <a:pt x="786" y="7683"/>
                      <a:pt x="786" y="8117"/>
                    </a:cubicBezTo>
                    <a:lnTo>
                      <a:pt x="786" y="8667"/>
                    </a:lnTo>
                    <a:cubicBezTo>
                      <a:pt x="786" y="8730"/>
                      <a:pt x="786" y="8798"/>
                      <a:pt x="807" y="8840"/>
                    </a:cubicBezTo>
                    <a:lnTo>
                      <a:pt x="807" y="8929"/>
                    </a:lnTo>
                    <a:cubicBezTo>
                      <a:pt x="828" y="8971"/>
                      <a:pt x="849" y="8992"/>
                      <a:pt x="875" y="9013"/>
                    </a:cubicBezTo>
                    <a:cubicBezTo>
                      <a:pt x="917" y="9034"/>
                      <a:pt x="959" y="9034"/>
                      <a:pt x="980" y="9034"/>
                    </a:cubicBezTo>
                    <a:cubicBezTo>
                      <a:pt x="1006" y="9042"/>
                      <a:pt x="1033" y="9045"/>
                      <a:pt x="1060" y="9045"/>
                    </a:cubicBezTo>
                    <a:cubicBezTo>
                      <a:pt x="1124" y="9045"/>
                      <a:pt x="1191" y="9028"/>
                      <a:pt x="1268" y="9013"/>
                    </a:cubicBezTo>
                    <a:cubicBezTo>
                      <a:pt x="1351" y="8992"/>
                      <a:pt x="1461" y="8971"/>
                      <a:pt x="1550" y="8929"/>
                    </a:cubicBezTo>
                    <a:cubicBezTo>
                      <a:pt x="1634" y="8882"/>
                      <a:pt x="1702" y="8840"/>
                      <a:pt x="1744" y="8772"/>
                    </a:cubicBezTo>
                    <a:cubicBezTo>
                      <a:pt x="1765" y="8730"/>
                      <a:pt x="1765" y="8709"/>
                      <a:pt x="1765" y="8667"/>
                    </a:cubicBezTo>
                    <a:cubicBezTo>
                      <a:pt x="1791" y="8620"/>
                      <a:pt x="1791" y="8578"/>
                      <a:pt x="1791" y="8510"/>
                    </a:cubicBezTo>
                    <a:lnTo>
                      <a:pt x="1791" y="8055"/>
                    </a:lnTo>
                    <a:cubicBezTo>
                      <a:pt x="1791" y="7683"/>
                      <a:pt x="1765" y="7180"/>
                      <a:pt x="1723" y="6614"/>
                    </a:cubicBezTo>
                    <a:cubicBezTo>
                      <a:pt x="1660" y="5478"/>
                      <a:pt x="1530" y="4106"/>
                      <a:pt x="1351" y="3059"/>
                    </a:cubicBezTo>
                    <a:cubicBezTo>
                      <a:pt x="1200" y="1990"/>
                      <a:pt x="896" y="1247"/>
                      <a:pt x="634" y="786"/>
                    </a:cubicBezTo>
                    <a:cubicBezTo>
                      <a:pt x="372" y="330"/>
                      <a:pt x="152" y="110"/>
                      <a:pt x="152" y="1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989;p46">
                <a:extLst>
                  <a:ext uri="{FF2B5EF4-FFF2-40B4-BE49-F238E27FC236}">
                    <a16:creationId xmlns:a16="http://schemas.microsoft.com/office/drawing/2014/main" id="{03FAE114-387E-ADD7-DF53-CC982B29E664}"/>
                  </a:ext>
                </a:extLst>
              </p:cNvPr>
              <p:cNvSpPr/>
              <p:nvPr/>
            </p:nvSpPr>
            <p:spPr>
              <a:xfrm>
                <a:off x="587694" y="1842131"/>
                <a:ext cx="659109" cy="1423675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9990" extrusionOk="0">
                    <a:moveTo>
                      <a:pt x="1658" y="1"/>
                    </a:moveTo>
                    <a:cubicBezTo>
                      <a:pt x="1315" y="1"/>
                      <a:pt x="979" y="396"/>
                      <a:pt x="979" y="396"/>
                    </a:cubicBezTo>
                    <a:cubicBezTo>
                      <a:pt x="979" y="396"/>
                      <a:pt x="477" y="789"/>
                      <a:pt x="393" y="1596"/>
                    </a:cubicBezTo>
                    <a:cubicBezTo>
                      <a:pt x="304" y="2402"/>
                      <a:pt x="545" y="3580"/>
                      <a:pt x="435" y="5413"/>
                    </a:cubicBezTo>
                    <a:cubicBezTo>
                      <a:pt x="304" y="7225"/>
                      <a:pt x="0" y="8163"/>
                      <a:pt x="84" y="8817"/>
                    </a:cubicBezTo>
                    <a:cubicBezTo>
                      <a:pt x="173" y="9472"/>
                      <a:pt x="587" y="9472"/>
                      <a:pt x="1744" y="9823"/>
                    </a:cubicBezTo>
                    <a:cubicBezTo>
                      <a:pt x="2142" y="9943"/>
                      <a:pt x="2547" y="9989"/>
                      <a:pt x="2915" y="9989"/>
                    </a:cubicBezTo>
                    <a:cubicBezTo>
                      <a:pt x="3617" y="9989"/>
                      <a:pt x="4181" y="9822"/>
                      <a:pt x="4294" y="9692"/>
                    </a:cubicBezTo>
                    <a:cubicBezTo>
                      <a:pt x="4493" y="9472"/>
                      <a:pt x="4425" y="8603"/>
                      <a:pt x="4535" y="7466"/>
                    </a:cubicBezTo>
                    <a:cubicBezTo>
                      <a:pt x="4624" y="6330"/>
                      <a:pt x="4535" y="4979"/>
                      <a:pt x="4535" y="4979"/>
                    </a:cubicBezTo>
                    <a:cubicBezTo>
                      <a:pt x="4535" y="4979"/>
                      <a:pt x="4404" y="2821"/>
                      <a:pt x="4059" y="2339"/>
                    </a:cubicBezTo>
                    <a:cubicBezTo>
                      <a:pt x="3687" y="1857"/>
                      <a:pt x="2399" y="595"/>
                      <a:pt x="1985" y="155"/>
                    </a:cubicBezTo>
                    <a:cubicBezTo>
                      <a:pt x="1883" y="43"/>
                      <a:pt x="1770" y="1"/>
                      <a:pt x="1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990;p46">
                <a:extLst>
                  <a:ext uri="{FF2B5EF4-FFF2-40B4-BE49-F238E27FC236}">
                    <a16:creationId xmlns:a16="http://schemas.microsoft.com/office/drawing/2014/main" id="{73E20744-8517-1DCB-B93E-7DFC5231B9B7}"/>
                  </a:ext>
                </a:extLst>
              </p:cNvPr>
              <p:cNvSpPr/>
              <p:nvPr/>
            </p:nvSpPr>
            <p:spPr>
              <a:xfrm>
                <a:off x="578003" y="1833580"/>
                <a:ext cx="677778" cy="1441489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10115" extrusionOk="0">
                    <a:moveTo>
                      <a:pt x="1723" y="105"/>
                    </a:moveTo>
                    <a:cubicBezTo>
                      <a:pt x="1833" y="105"/>
                      <a:pt x="1922" y="153"/>
                      <a:pt x="2006" y="236"/>
                    </a:cubicBezTo>
                    <a:cubicBezTo>
                      <a:pt x="2226" y="477"/>
                      <a:pt x="2639" y="891"/>
                      <a:pt x="3053" y="1331"/>
                    </a:cubicBezTo>
                    <a:cubicBezTo>
                      <a:pt x="3472" y="1766"/>
                      <a:pt x="3886" y="2200"/>
                      <a:pt x="4059" y="2420"/>
                    </a:cubicBezTo>
                    <a:cubicBezTo>
                      <a:pt x="4148" y="2530"/>
                      <a:pt x="4231" y="2750"/>
                      <a:pt x="4300" y="3033"/>
                    </a:cubicBezTo>
                    <a:cubicBezTo>
                      <a:pt x="4341" y="3295"/>
                      <a:pt x="4410" y="3598"/>
                      <a:pt x="4430" y="3902"/>
                    </a:cubicBezTo>
                    <a:cubicBezTo>
                      <a:pt x="4520" y="4515"/>
                      <a:pt x="4540" y="5039"/>
                      <a:pt x="4540" y="5039"/>
                    </a:cubicBezTo>
                    <a:cubicBezTo>
                      <a:pt x="4540" y="5039"/>
                      <a:pt x="4624" y="6390"/>
                      <a:pt x="4540" y="7526"/>
                    </a:cubicBezTo>
                    <a:cubicBezTo>
                      <a:pt x="4493" y="8092"/>
                      <a:pt x="4472" y="8594"/>
                      <a:pt x="4451" y="8987"/>
                    </a:cubicBezTo>
                    <a:cubicBezTo>
                      <a:pt x="4451" y="9165"/>
                      <a:pt x="4430" y="9338"/>
                      <a:pt x="4410" y="9469"/>
                    </a:cubicBezTo>
                    <a:cubicBezTo>
                      <a:pt x="4389" y="9579"/>
                      <a:pt x="4362" y="9663"/>
                      <a:pt x="4321" y="9710"/>
                    </a:cubicBezTo>
                    <a:cubicBezTo>
                      <a:pt x="4300" y="9752"/>
                      <a:pt x="4190" y="9794"/>
                      <a:pt x="4038" y="9862"/>
                    </a:cubicBezTo>
                    <a:cubicBezTo>
                      <a:pt x="3886" y="9904"/>
                      <a:pt x="3687" y="9951"/>
                      <a:pt x="3446" y="9972"/>
                    </a:cubicBezTo>
                    <a:cubicBezTo>
                      <a:pt x="3315" y="9984"/>
                      <a:pt x="3172" y="9991"/>
                      <a:pt x="3022" y="9991"/>
                    </a:cubicBezTo>
                    <a:cubicBezTo>
                      <a:pt x="2651" y="9991"/>
                      <a:pt x="2236" y="9949"/>
                      <a:pt x="1833" y="9841"/>
                    </a:cubicBezTo>
                    <a:cubicBezTo>
                      <a:pt x="1246" y="9642"/>
                      <a:pt x="854" y="9558"/>
                      <a:pt x="613" y="9448"/>
                    </a:cubicBezTo>
                    <a:cubicBezTo>
                      <a:pt x="351" y="9317"/>
                      <a:pt x="262" y="9186"/>
                      <a:pt x="220" y="8877"/>
                    </a:cubicBezTo>
                    <a:cubicBezTo>
                      <a:pt x="131" y="8249"/>
                      <a:pt x="435" y="7306"/>
                      <a:pt x="545" y="5473"/>
                    </a:cubicBezTo>
                    <a:cubicBezTo>
                      <a:pt x="676" y="3640"/>
                      <a:pt x="435" y="2462"/>
                      <a:pt x="524" y="1656"/>
                    </a:cubicBezTo>
                    <a:cubicBezTo>
                      <a:pt x="613" y="870"/>
                      <a:pt x="1089" y="498"/>
                      <a:pt x="1089" y="498"/>
                    </a:cubicBezTo>
                    <a:cubicBezTo>
                      <a:pt x="1089" y="498"/>
                      <a:pt x="1246" y="325"/>
                      <a:pt x="1419" y="215"/>
                    </a:cubicBezTo>
                    <a:cubicBezTo>
                      <a:pt x="1529" y="153"/>
                      <a:pt x="1613" y="132"/>
                      <a:pt x="1723" y="105"/>
                    </a:cubicBezTo>
                    <a:close/>
                    <a:moveTo>
                      <a:pt x="1723" y="1"/>
                    </a:moveTo>
                    <a:cubicBezTo>
                      <a:pt x="1592" y="1"/>
                      <a:pt x="1482" y="64"/>
                      <a:pt x="1377" y="132"/>
                    </a:cubicBezTo>
                    <a:cubicBezTo>
                      <a:pt x="1157" y="236"/>
                      <a:pt x="1027" y="414"/>
                      <a:pt x="1006" y="435"/>
                    </a:cubicBezTo>
                    <a:cubicBezTo>
                      <a:pt x="1006" y="435"/>
                      <a:pt x="503" y="828"/>
                      <a:pt x="414" y="1656"/>
                    </a:cubicBezTo>
                    <a:cubicBezTo>
                      <a:pt x="304" y="2488"/>
                      <a:pt x="566" y="3640"/>
                      <a:pt x="435" y="5452"/>
                    </a:cubicBezTo>
                    <a:cubicBezTo>
                      <a:pt x="330" y="7285"/>
                      <a:pt x="0" y="8202"/>
                      <a:pt x="89" y="8877"/>
                    </a:cubicBezTo>
                    <a:cubicBezTo>
                      <a:pt x="131" y="9228"/>
                      <a:pt x="283" y="9427"/>
                      <a:pt x="566" y="9558"/>
                    </a:cubicBezTo>
                    <a:cubicBezTo>
                      <a:pt x="828" y="9689"/>
                      <a:pt x="1220" y="9752"/>
                      <a:pt x="1812" y="9951"/>
                    </a:cubicBezTo>
                    <a:cubicBezTo>
                      <a:pt x="2205" y="10067"/>
                      <a:pt x="2600" y="10114"/>
                      <a:pt x="2962" y="10114"/>
                    </a:cubicBezTo>
                    <a:cubicBezTo>
                      <a:pt x="3142" y="10114"/>
                      <a:pt x="3313" y="10103"/>
                      <a:pt x="3472" y="10082"/>
                    </a:cubicBezTo>
                    <a:cubicBezTo>
                      <a:pt x="3708" y="10056"/>
                      <a:pt x="3907" y="10014"/>
                      <a:pt x="4059" y="9972"/>
                    </a:cubicBezTo>
                    <a:cubicBezTo>
                      <a:pt x="4231" y="9904"/>
                      <a:pt x="4341" y="9862"/>
                      <a:pt x="4410" y="9794"/>
                    </a:cubicBezTo>
                    <a:cubicBezTo>
                      <a:pt x="4472" y="9710"/>
                      <a:pt x="4493" y="9621"/>
                      <a:pt x="4520" y="9490"/>
                    </a:cubicBezTo>
                    <a:cubicBezTo>
                      <a:pt x="4540" y="9338"/>
                      <a:pt x="4561" y="9186"/>
                      <a:pt x="4561" y="8987"/>
                    </a:cubicBezTo>
                    <a:cubicBezTo>
                      <a:pt x="4582" y="8594"/>
                      <a:pt x="4603" y="8092"/>
                      <a:pt x="4650" y="7526"/>
                    </a:cubicBezTo>
                    <a:cubicBezTo>
                      <a:pt x="4755" y="6390"/>
                      <a:pt x="4671" y="5039"/>
                      <a:pt x="4671" y="5039"/>
                    </a:cubicBezTo>
                    <a:cubicBezTo>
                      <a:pt x="4671" y="5039"/>
                      <a:pt x="4624" y="4494"/>
                      <a:pt x="4561" y="3881"/>
                    </a:cubicBezTo>
                    <a:cubicBezTo>
                      <a:pt x="4520" y="3598"/>
                      <a:pt x="4472" y="3274"/>
                      <a:pt x="4410" y="2986"/>
                    </a:cubicBezTo>
                    <a:cubicBezTo>
                      <a:pt x="4341" y="2724"/>
                      <a:pt x="4258" y="2488"/>
                      <a:pt x="4169" y="2357"/>
                    </a:cubicBezTo>
                    <a:cubicBezTo>
                      <a:pt x="3970" y="2116"/>
                      <a:pt x="3556" y="1677"/>
                      <a:pt x="3142" y="1242"/>
                    </a:cubicBezTo>
                    <a:cubicBezTo>
                      <a:pt x="2728" y="828"/>
                      <a:pt x="2294" y="393"/>
                      <a:pt x="2095" y="174"/>
                    </a:cubicBezTo>
                    <a:cubicBezTo>
                      <a:pt x="1985" y="43"/>
                      <a:pt x="1854" y="1"/>
                      <a:pt x="172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991;p46">
                <a:extLst>
                  <a:ext uri="{FF2B5EF4-FFF2-40B4-BE49-F238E27FC236}">
                    <a16:creationId xmlns:a16="http://schemas.microsoft.com/office/drawing/2014/main" id="{A7555FB8-4E1B-4D8F-D1FE-425124F73A1E}"/>
                  </a:ext>
                </a:extLst>
              </p:cNvPr>
              <p:cNvSpPr/>
              <p:nvPr/>
            </p:nvSpPr>
            <p:spPr>
              <a:xfrm>
                <a:off x="1121976" y="1829875"/>
                <a:ext cx="261363" cy="687468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4824" extrusionOk="0">
                    <a:moveTo>
                      <a:pt x="48" y="1"/>
                    </a:moveTo>
                    <a:lnTo>
                      <a:pt x="1" y="393"/>
                    </a:lnTo>
                    <a:cubicBezTo>
                      <a:pt x="1" y="393"/>
                      <a:pt x="786" y="1179"/>
                      <a:pt x="1247" y="2425"/>
                    </a:cubicBezTo>
                    <a:cubicBezTo>
                      <a:pt x="1703" y="3693"/>
                      <a:pt x="1703" y="4824"/>
                      <a:pt x="1703" y="4824"/>
                    </a:cubicBezTo>
                    <a:lnTo>
                      <a:pt x="1834" y="2535"/>
                    </a:lnTo>
                    <a:lnTo>
                      <a:pt x="1572" y="2404"/>
                    </a:lnTo>
                    <a:lnTo>
                      <a:pt x="1813" y="2163"/>
                    </a:lnTo>
                    <a:cubicBezTo>
                      <a:pt x="1813" y="2163"/>
                      <a:pt x="1441" y="1205"/>
                      <a:pt x="1006" y="613"/>
                    </a:cubicBezTo>
                    <a:cubicBezTo>
                      <a:pt x="545" y="48"/>
                      <a:pt x="48" y="1"/>
                      <a:pt x="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992;p46">
                <a:extLst>
                  <a:ext uri="{FF2B5EF4-FFF2-40B4-BE49-F238E27FC236}">
                    <a16:creationId xmlns:a16="http://schemas.microsoft.com/office/drawing/2014/main" id="{EB52DA1B-61DC-EB3D-1B22-ACF2DBADA77E}"/>
                  </a:ext>
                </a:extLst>
              </p:cNvPr>
              <p:cNvSpPr/>
              <p:nvPr/>
            </p:nvSpPr>
            <p:spPr>
              <a:xfrm>
                <a:off x="1112998" y="1820896"/>
                <a:ext cx="280032" cy="696446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4887" extrusionOk="0">
                    <a:moveTo>
                      <a:pt x="174" y="132"/>
                    </a:moveTo>
                    <a:cubicBezTo>
                      <a:pt x="195" y="132"/>
                      <a:pt x="263" y="153"/>
                      <a:pt x="394" y="194"/>
                    </a:cubicBezTo>
                    <a:cubicBezTo>
                      <a:pt x="567" y="283"/>
                      <a:pt x="807" y="435"/>
                      <a:pt x="1027" y="718"/>
                    </a:cubicBezTo>
                    <a:cubicBezTo>
                      <a:pt x="1441" y="1268"/>
                      <a:pt x="1787" y="2158"/>
                      <a:pt x="1813" y="2226"/>
                    </a:cubicBezTo>
                    <a:lnTo>
                      <a:pt x="1525" y="2488"/>
                    </a:lnTo>
                    <a:lnTo>
                      <a:pt x="1834" y="2619"/>
                    </a:lnTo>
                    <a:lnTo>
                      <a:pt x="1745" y="4101"/>
                    </a:lnTo>
                    <a:cubicBezTo>
                      <a:pt x="1703" y="3667"/>
                      <a:pt x="1593" y="3101"/>
                      <a:pt x="1352" y="2467"/>
                    </a:cubicBezTo>
                    <a:cubicBezTo>
                      <a:pt x="917" y="1221"/>
                      <a:pt x="153" y="456"/>
                      <a:pt x="132" y="435"/>
                    </a:cubicBezTo>
                    <a:lnTo>
                      <a:pt x="174" y="132"/>
                    </a:lnTo>
                    <a:close/>
                    <a:moveTo>
                      <a:pt x="64" y="1"/>
                    </a:moveTo>
                    <a:lnTo>
                      <a:pt x="1" y="482"/>
                    </a:lnTo>
                    <a:lnTo>
                      <a:pt x="22" y="482"/>
                    </a:lnTo>
                    <a:cubicBezTo>
                      <a:pt x="22" y="482"/>
                      <a:pt x="807" y="1268"/>
                      <a:pt x="1263" y="2509"/>
                    </a:cubicBezTo>
                    <a:cubicBezTo>
                      <a:pt x="1703" y="3756"/>
                      <a:pt x="1703" y="4866"/>
                      <a:pt x="1703" y="4887"/>
                    </a:cubicBezTo>
                    <a:lnTo>
                      <a:pt x="1813" y="4887"/>
                    </a:lnTo>
                    <a:lnTo>
                      <a:pt x="1965" y="2551"/>
                    </a:lnTo>
                    <a:lnTo>
                      <a:pt x="1724" y="2446"/>
                    </a:lnTo>
                    <a:lnTo>
                      <a:pt x="1944" y="2247"/>
                    </a:lnTo>
                    <a:lnTo>
                      <a:pt x="1944" y="2205"/>
                    </a:lnTo>
                    <a:cubicBezTo>
                      <a:pt x="1944" y="2205"/>
                      <a:pt x="1572" y="1242"/>
                      <a:pt x="1111" y="655"/>
                    </a:cubicBezTo>
                    <a:cubicBezTo>
                      <a:pt x="870" y="352"/>
                      <a:pt x="635" y="194"/>
                      <a:pt x="436" y="111"/>
                    </a:cubicBezTo>
                    <a:cubicBezTo>
                      <a:pt x="263" y="22"/>
                      <a:pt x="132" y="1"/>
                      <a:pt x="13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993;p46">
                <a:extLst>
                  <a:ext uri="{FF2B5EF4-FFF2-40B4-BE49-F238E27FC236}">
                    <a16:creationId xmlns:a16="http://schemas.microsoft.com/office/drawing/2014/main" id="{BB4EA9AE-78E3-2BEA-B621-7806F6388EF4}"/>
                  </a:ext>
                </a:extLst>
              </p:cNvPr>
              <p:cNvSpPr/>
              <p:nvPr/>
            </p:nvSpPr>
            <p:spPr>
              <a:xfrm>
                <a:off x="870440" y="1721707"/>
                <a:ext cx="267349" cy="27989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964" extrusionOk="0">
                    <a:moveTo>
                      <a:pt x="457" y="0"/>
                    </a:moveTo>
                    <a:lnTo>
                      <a:pt x="1" y="1000"/>
                    </a:lnTo>
                    <a:cubicBezTo>
                      <a:pt x="1" y="1000"/>
                      <a:pt x="394" y="1440"/>
                      <a:pt x="917" y="1702"/>
                    </a:cubicBezTo>
                    <a:cubicBezTo>
                      <a:pt x="1420" y="1964"/>
                      <a:pt x="1876" y="1964"/>
                      <a:pt x="1876" y="1964"/>
                    </a:cubicBezTo>
                    <a:lnTo>
                      <a:pt x="1855" y="173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994;p46">
                <a:extLst>
                  <a:ext uri="{FF2B5EF4-FFF2-40B4-BE49-F238E27FC236}">
                    <a16:creationId xmlns:a16="http://schemas.microsoft.com/office/drawing/2014/main" id="{1610C793-EFF5-2026-A7B9-D8F58DFB5797}"/>
                  </a:ext>
                </a:extLst>
              </p:cNvPr>
              <p:cNvSpPr/>
              <p:nvPr/>
            </p:nvSpPr>
            <p:spPr>
              <a:xfrm>
                <a:off x="860749" y="1712016"/>
                <a:ext cx="283025" cy="298558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2095" extrusionOk="0">
                    <a:moveTo>
                      <a:pt x="545" y="131"/>
                    </a:moveTo>
                    <a:lnTo>
                      <a:pt x="1855" y="283"/>
                    </a:lnTo>
                    <a:lnTo>
                      <a:pt x="1881" y="1964"/>
                    </a:lnTo>
                    <a:cubicBezTo>
                      <a:pt x="1792" y="1964"/>
                      <a:pt x="1441" y="1943"/>
                      <a:pt x="1006" y="1723"/>
                    </a:cubicBezTo>
                    <a:cubicBezTo>
                      <a:pt x="525" y="1461"/>
                      <a:pt x="153" y="1068"/>
                      <a:pt x="132" y="1047"/>
                    </a:cubicBezTo>
                    <a:lnTo>
                      <a:pt x="545" y="131"/>
                    </a:lnTo>
                    <a:close/>
                    <a:moveTo>
                      <a:pt x="483" y="0"/>
                    </a:moveTo>
                    <a:lnTo>
                      <a:pt x="1" y="1068"/>
                    </a:lnTo>
                    <a:lnTo>
                      <a:pt x="22" y="1089"/>
                    </a:lnTo>
                    <a:cubicBezTo>
                      <a:pt x="22" y="1089"/>
                      <a:pt x="441" y="1550"/>
                      <a:pt x="938" y="1812"/>
                    </a:cubicBezTo>
                    <a:cubicBezTo>
                      <a:pt x="1462" y="2095"/>
                      <a:pt x="1944" y="2095"/>
                      <a:pt x="1944" y="2095"/>
                    </a:cubicBezTo>
                    <a:lnTo>
                      <a:pt x="1986" y="2095"/>
                    </a:lnTo>
                    <a:lnTo>
                      <a:pt x="1986" y="199"/>
                    </a:lnTo>
                    <a:lnTo>
                      <a:pt x="1923" y="173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995;p46">
                <a:extLst>
                  <a:ext uri="{FF2B5EF4-FFF2-40B4-BE49-F238E27FC236}">
                    <a16:creationId xmlns:a16="http://schemas.microsoft.com/office/drawing/2014/main" id="{3407F24E-15A3-B763-EEAA-06E1DC7D7C4A}"/>
                  </a:ext>
                </a:extLst>
              </p:cNvPr>
              <p:cNvSpPr/>
              <p:nvPr/>
            </p:nvSpPr>
            <p:spPr>
              <a:xfrm>
                <a:off x="727215" y="1828165"/>
                <a:ext cx="513606" cy="72352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5077" extrusionOk="0">
                    <a:moveTo>
                      <a:pt x="876" y="1"/>
                    </a:moveTo>
                    <a:cubicBezTo>
                      <a:pt x="680" y="1"/>
                      <a:pt x="440" y="187"/>
                      <a:pt x="0" y="494"/>
                    </a:cubicBezTo>
                    <a:cubicBezTo>
                      <a:pt x="0" y="494"/>
                      <a:pt x="89" y="562"/>
                      <a:pt x="262" y="604"/>
                    </a:cubicBezTo>
                    <a:cubicBezTo>
                      <a:pt x="414" y="625"/>
                      <a:pt x="854" y="693"/>
                      <a:pt x="1661" y="1521"/>
                    </a:cubicBezTo>
                    <a:cubicBezTo>
                      <a:pt x="2446" y="2327"/>
                      <a:pt x="2556" y="2699"/>
                      <a:pt x="2556" y="2699"/>
                    </a:cubicBezTo>
                    <a:lnTo>
                      <a:pt x="3054" y="2741"/>
                    </a:lnTo>
                    <a:lnTo>
                      <a:pt x="2729" y="2940"/>
                    </a:lnTo>
                    <a:cubicBezTo>
                      <a:pt x="2729" y="2940"/>
                      <a:pt x="2818" y="3092"/>
                      <a:pt x="2949" y="3443"/>
                    </a:cubicBezTo>
                    <a:cubicBezTo>
                      <a:pt x="3101" y="3767"/>
                      <a:pt x="3556" y="5077"/>
                      <a:pt x="3556" y="5077"/>
                    </a:cubicBezTo>
                    <a:cubicBezTo>
                      <a:pt x="3556" y="5077"/>
                      <a:pt x="3603" y="2741"/>
                      <a:pt x="3080" y="1610"/>
                    </a:cubicBezTo>
                    <a:cubicBezTo>
                      <a:pt x="2556" y="473"/>
                      <a:pt x="1200" y="81"/>
                      <a:pt x="959" y="13"/>
                    </a:cubicBezTo>
                    <a:cubicBezTo>
                      <a:pt x="932" y="5"/>
                      <a:pt x="904" y="1"/>
                      <a:pt x="8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996;p46">
                <a:extLst>
                  <a:ext uri="{FF2B5EF4-FFF2-40B4-BE49-F238E27FC236}">
                    <a16:creationId xmlns:a16="http://schemas.microsoft.com/office/drawing/2014/main" id="{31C90A7C-BD37-3014-F5C0-B7221C7307E6}"/>
                  </a:ext>
                </a:extLst>
              </p:cNvPr>
              <p:cNvSpPr/>
              <p:nvPr/>
            </p:nvSpPr>
            <p:spPr>
              <a:xfrm>
                <a:off x="714531" y="1821609"/>
                <a:ext cx="529282" cy="733071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5144" extrusionOk="0">
                    <a:moveTo>
                      <a:pt x="939" y="106"/>
                    </a:moveTo>
                    <a:cubicBezTo>
                      <a:pt x="970" y="106"/>
                      <a:pt x="999" y="113"/>
                      <a:pt x="1027" y="127"/>
                    </a:cubicBezTo>
                    <a:cubicBezTo>
                      <a:pt x="1268" y="168"/>
                      <a:pt x="2598" y="582"/>
                      <a:pt x="3101" y="1677"/>
                    </a:cubicBezTo>
                    <a:cubicBezTo>
                      <a:pt x="3363" y="2221"/>
                      <a:pt x="3493" y="3096"/>
                      <a:pt x="3535" y="3813"/>
                    </a:cubicBezTo>
                    <a:cubicBezTo>
                      <a:pt x="3582" y="4358"/>
                      <a:pt x="3582" y="4578"/>
                      <a:pt x="3582" y="4772"/>
                    </a:cubicBezTo>
                    <a:cubicBezTo>
                      <a:pt x="3452" y="4426"/>
                      <a:pt x="3211" y="3751"/>
                      <a:pt x="3101" y="3463"/>
                    </a:cubicBezTo>
                    <a:cubicBezTo>
                      <a:pt x="2970" y="3159"/>
                      <a:pt x="2907" y="3028"/>
                      <a:pt x="2907" y="3007"/>
                    </a:cubicBezTo>
                    <a:lnTo>
                      <a:pt x="3321" y="2745"/>
                    </a:lnTo>
                    <a:lnTo>
                      <a:pt x="2687" y="2703"/>
                    </a:lnTo>
                    <a:cubicBezTo>
                      <a:pt x="2687" y="2656"/>
                      <a:pt x="2666" y="2593"/>
                      <a:pt x="2556" y="2441"/>
                    </a:cubicBezTo>
                    <a:cubicBezTo>
                      <a:pt x="2425" y="2242"/>
                      <a:pt x="2184" y="1939"/>
                      <a:pt x="1770" y="1525"/>
                    </a:cubicBezTo>
                    <a:cubicBezTo>
                      <a:pt x="1378" y="1106"/>
                      <a:pt x="1074" y="891"/>
                      <a:pt x="833" y="760"/>
                    </a:cubicBezTo>
                    <a:cubicBezTo>
                      <a:pt x="592" y="629"/>
                      <a:pt x="440" y="608"/>
                      <a:pt x="351" y="582"/>
                    </a:cubicBezTo>
                    <a:cubicBezTo>
                      <a:pt x="288" y="582"/>
                      <a:pt x="241" y="561"/>
                      <a:pt x="199" y="540"/>
                    </a:cubicBezTo>
                    <a:cubicBezTo>
                      <a:pt x="393" y="388"/>
                      <a:pt x="571" y="258"/>
                      <a:pt x="702" y="189"/>
                    </a:cubicBezTo>
                    <a:cubicBezTo>
                      <a:pt x="803" y="134"/>
                      <a:pt x="877" y="106"/>
                      <a:pt x="939" y="106"/>
                    </a:cubicBezTo>
                    <a:close/>
                    <a:moveTo>
                      <a:pt x="969" y="0"/>
                    </a:moveTo>
                    <a:cubicBezTo>
                      <a:pt x="870" y="0"/>
                      <a:pt x="765" y="40"/>
                      <a:pt x="634" y="106"/>
                    </a:cubicBezTo>
                    <a:cubicBezTo>
                      <a:pt x="482" y="189"/>
                      <a:pt x="309" y="320"/>
                      <a:pt x="69" y="498"/>
                    </a:cubicBezTo>
                    <a:lnTo>
                      <a:pt x="0" y="540"/>
                    </a:lnTo>
                    <a:lnTo>
                      <a:pt x="48" y="582"/>
                    </a:lnTo>
                    <a:lnTo>
                      <a:pt x="131" y="629"/>
                    </a:lnTo>
                    <a:cubicBezTo>
                      <a:pt x="178" y="650"/>
                      <a:pt x="241" y="692"/>
                      <a:pt x="330" y="692"/>
                    </a:cubicBezTo>
                    <a:cubicBezTo>
                      <a:pt x="419" y="713"/>
                      <a:pt x="550" y="739"/>
                      <a:pt x="765" y="844"/>
                    </a:cubicBezTo>
                    <a:cubicBezTo>
                      <a:pt x="1006" y="975"/>
                      <a:pt x="1289" y="1195"/>
                      <a:pt x="1702" y="1609"/>
                    </a:cubicBezTo>
                    <a:cubicBezTo>
                      <a:pt x="2095" y="2001"/>
                      <a:pt x="2315" y="2310"/>
                      <a:pt x="2446" y="2483"/>
                    </a:cubicBezTo>
                    <a:cubicBezTo>
                      <a:pt x="2577" y="2677"/>
                      <a:pt x="2598" y="2766"/>
                      <a:pt x="2598" y="2766"/>
                    </a:cubicBezTo>
                    <a:lnTo>
                      <a:pt x="2598" y="2787"/>
                    </a:lnTo>
                    <a:lnTo>
                      <a:pt x="2970" y="2834"/>
                    </a:lnTo>
                    <a:lnTo>
                      <a:pt x="2750" y="2965"/>
                    </a:lnTo>
                    <a:lnTo>
                      <a:pt x="2776" y="3007"/>
                    </a:lnTo>
                    <a:cubicBezTo>
                      <a:pt x="2776" y="3007"/>
                      <a:pt x="2839" y="3159"/>
                      <a:pt x="2991" y="3510"/>
                    </a:cubicBezTo>
                    <a:cubicBezTo>
                      <a:pt x="3122" y="3834"/>
                      <a:pt x="3582" y="5144"/>
                      <a:pt x="3582" y="5144"/>
                    </a:cubicBezTo>
                    <a:lnTo>
                      <a:pt x="3713" y="5123"/>
                    </a:lnTo>
                    <a:cubicBezTo>
                      <a:pt x="3713" y="5123"/>
                      <a:pt x="3713" y="4536"/>
                      <a:pt x="3645" y="3813"/>
                    </a:cubicBezTo>
                    <a:cubicBezTo>
                      <a:pt x="3603" y="3070"/>
                      <a:pt x="3472" y="2200"/>
                      <a:pt x="3211" y="1630"/>
                    </a:cubicBezTo>
                    <a:cubicBezTo>
                      <a:pt x="2687" y="477"/>
                      <a:pt x="1289" y="59"/>
                      <a:pt x="1074" y="17"/>
                    </a:cubicBezTo>
                    <a:cubicBezTo>
                      <a:pt x="1039" y="5"/>
                      <a:pt x="1004" y="0"/>
                      <a:pt x="9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997;p46">
                <a:extLst>
                  <a:ext uri="{FF2B5EF4-FFF2-40B4-BE49-F238E27FC236}">
                    <a16:creationId xmlns:a16="http://schemas.microsoft.com/office/drawing/2014/main" id="{447AEF34-04F4-CB95-FA2A-7274B2613704}"/>
                  </a:ext>
                </a:extLst>
              </p:cNvPr>
              <p:cNvSpPr/>
              <p:nvPr/>
            </p:nvSpPr>
            <p:spPr>
              <a:xfrm>
                <a:off x="870440" y="1783558"/>
                <a:ext cx="283025" cy="163316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1146" extrusionOk="0">
                    <a:moveTo>
                      <a:pt x="242" y="1"/>
                    </a:moveTo>
                    <a:lnTo>
                      <a:pt x="1" y="394"/>
                    </a:lnTo>
                    <a:cubicBezTo>
                      <a:pt x="1" y="394"/>
                      <a:pt x="828" y="896"/>
                      <a:pt x="1069" y="1069"/>
                    </a:cubicBezTo>
                    <a:cubicBezTo>
                      <a:pt x="1157" y="1127"/>
                      <a:pt x="1222" y="1146"/>
                      <a:pt x="1270" y="1146"/>
                    </a:cubicBezTo>
                    <a:cubicBezTo>
                      <a:pt x="1366" y="1146"/>
                      <a:pt x="1394" y="1069"/>
                      <a:pt x="1394" y="1069"/>
                    </a:cubicBezTo>
                    <a:lnTo>
                      <a:pt x="1352" y="786"/>
                    </a:lnTo>
                    <a:lnTo>
                      <a:pt x="1986" y="1027"/>
                    </a:lnTo>
                    <a:lnTo>
                      <a:pt x="1986" y="1027"/>
                    </a:lnTo>
                    <a:lnTo>
                      <a:pt x="1373" y="525"/>
                    </a:lnTo>
                    <a:cubicBezTo>
                      <a:pt x="1373" y="525"/>
                      <a:pt x="718" y="284"/>
                      <a:pt x="436" y="242"/>
                    </a:cubicBezTo>
                    <a:cubicBezTo>
                      <a:pt x="174" y="221"/>
                      <a:pt x="242" y="1"/>
                      <a:pt x="2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998;p46">
                <a:extLst>
                  <a:ext uri="{FF2B5EF4-FFF2-40B4-BE49-F238E27FC236}">
                    <a16:creationId xmlns:a16="http://schemas.microsoft.com/office/drawing/2014/main" id="{1C709665-9670-490F-5B11-3EDCE55348CE}"/>
                  </a:ext>
                </a:extLst>
              </p:cNvPr>
              <p:cNvSpPr/>
              <p:nvPr/>
            </p:nvSpPr>
            <p:spPr>
              <a:xfrm>
                <a:off x="857757" y="1780565"/>
                <a:ext cx="298701" cy="174717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226" extrusionOk="0">
                    <a:moveTo>
                      <a:pt x="305" y="174"/>
                    </a:moveTo>
                    <a:cubicBezTo>
                      <a:pt x="331" y="242"/>
                      <a:pt x="394" y="305"/>
                      <a:pt x="525" y="326"/>
                    </a:cubicBezTo>
                    <a:cubicBezTo>
                      <a:pt x="656" y="347"/>
                      <a:pt x="896" y="415"/>
                      <a:pt x="1090" y="477"/>
                    </a:cubicBezTo>
                    <a:cubicBezTo>
                      <a:pt x="1289" y="546"/>
                      <a:pt x="1441" y="587"/>
                      <a:pt x="1441" y="587"/>
                    </a:cubicBezTo>
                    <a:lnTo>
                      <a:pt x="1771" y="870"/>
                    </a:lnTo>
                    <a:lnTo>
                      <a:pt x="1378" y="718"/>
                    </a:lnTo>
                    <a:lnTo>
                      <a:pt x="1420" y="1069"/>
                    </a:lnTo>
                    <a:cubicBezTo>
                      <a:pt x="1420" y="1069"/>
                      <a:pt x="1420" y="1090"/>
                      <a:pt x="1399" y="1111"/>
                    </a:cubicBezTo>
                    <a:cubicBezTo>
                      <a:pt x="1392" y="1111"/>
                      <a:pt x="1380" y="1113"/>
                      <a:pt x="1363" y="1113"/>
                    </a:cubicBezTo>
                    <a:cubicBezTo>
                      <a:pt x="1328" y="1113"/>
                      <a:pt x="1273" y="1104"/>
                      <a:pt x="1200" y="1048"/>
                    </a:cubicBezTo>
                    <a:cubicBezTo>
                      <a:pt x="959" y="870"/>
                      <a:pt x="221" y="436"/>
                      <a:pt x="153" y="394"/>
                    </a:cubicBezTo>
                    <a:lnTo>
                      <a:pt x="305" y="174"/>
                    </a:lnTo>
                    <a:close/>
                    <a:moveTo>
                      <a:pt x="284" y="1"/>
                    </a:moveTo>
                    <a:lnTo>
                      <a:pt x="1" y="436"/>
                    </a:lnTo>
                    <a:lnTo>
                      <a:pt x="43" y="456"/>
                    </a:lnTo>
                    <a:cubicBezTo>
                      <a:pt x="43" y="456"/>
                      <a:pt x="875" y="980"/>
                      <a:pt x="1137" y="1132"/>
                    </a:cubicBezTo>
                    <a:cubicBezTo>
                      <a:pt x="1218" y="1200"/>
                      <a:pt x="1291" y="1226"/>
                      <a:pt x="1350" y="1226"/>
                    </a:cubicBezTo>
                    <a:cubicBezTo>
                      <a:pt x="1386" y="1226"/>
                      <a:pt x="1417" y="1216"/>
                      <a:pt x="1441" y="1200"/>
                    </a:cubicBezTo>
                    <a:cubicBezTo>
                      <a:pt x="1509" y="1179"/>
                      <a:pt x="1530" y="1090"/>
                      <a:pt x="1530" y="1090"/>
                    </a:cubicBezTo>
                    <a:lnTo>
                      <a:pt x="1509" y="896"/>
                    </a:lnTo>
                    <a:lnTo>
                      <a:pt x="2054" y="1090"/>
                    </a:lnTo>
                    <a:lnTo>
                      <a:pt x="2096" y="1001"/>
                    </a:lnTo>
                    <a:lnTo>
                      <a:pt x="1483" y="504"/>
                    </a:lnTo>
                    <a:cubicBezTo>
                      <a:pt x="1483" y="504"/>
                      <a:pt x="1331" y="436"/>
                      <a:pt x="1116" y="373"/>
                    </a:cubicBezTo>
                    <a:cubicBezTo>
                      <a:pt x="917" y="305"/>
                      <a:pt x="697" y="216"/>
                      <a:pt x="546" y="216"/>
                    </a:cubicBezTo>
                    <a:cubicBezTo>
                      <a:pt x="415" y="195"/>
                      <a:pt x="394" y="153"/>
                      <a:pt x="394" y="132"/>
                    </a:cubicBezTo>
                    <a:cubicBezTo>
                      <a:pt x="373" y="85"/>
                      <a:pt x="394" y="43"/>
                      <a:pt x="394" y="43"/>
                    </a:cubicBez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999;p46">
                <a:extLst>
                  <a:ext uri="{FF2B5EF4-FFF2-40B4-BE49-F238E27FC236}">
                    <a16:creationId xmlns:a16="http://schemas.microsoft.com/office/drawing/2014/main" id="{56D745F1-3A69-AC5D-E506-6BE67FA985E8}"/>
                  </a:ext>
                </a:extLst>
              </p:cNvPr>
              <p:cNvSpPr/>
              <p:nvPr/>
            </p:nvSpPr>
            <p:spPr>
              <a:xfrm>
                <a:off x="1137652" y="1829875"/>
                <a:ext cx="77810" cy="90494"/>
              </a:xfrm>
              <a:custGeom>
                <a:avLst/>
                <a:gdLst/>
                <a:ahLst/>
                <a:cxnLst/>
                <a:rect l="l" t="t" r="r" b="b"/>
                <a:pathLst>
                  <a:path w="546" h="635" extrusionOk="0">
                    <a:moveTo>
                      <a:pt x="1" y="1"/>
                    </a:moveTo>
                    <a:lnTo>
                      <a:pt x="1" y="634"/>
                    </a:lnTo>
                    <a:lnTo>
                      <a:pt x="545" y="5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2000;p46">
                <a:extLst>
                  <a:ext uri="{FF2B5EF4-FFF2-40B4-BE49-F238E27FC236}">
                    <a16:creationId xmlns:a16="http://schemas.microsoft.com/office/drawing/2014/main" id="{E6676F55-A2B9-B2C9-2C96-352942E765C7}"/>
                  </a:ext>
                </a:extLst>
              </p:cNvPr>
              <p:cNvSpPr/>
              <p:nvPr/>
            </p:nvSpPr>
            <p:spPr>
              <a:xfrm>
                <a:off x="1128674" y="1811205"/>
                <a:ext cx="102465" cy="11885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34" extrusionOk="0">
                    <a:moveTo>
                      <a:pt x="132" y="289"/>
                    </a:moveTo>
                    <a:lnTo>
                      <a:pt x="477" y="655"/>
                    </a:lnTo>
                    <a:lnTo>
                      <a:pt x="132" y="702"/>
                    </a:lnTo>
                    <a:lnTo>
                      <a:pt x="132" y="289"/>
                    </a:lnTo>
                    <a:close/>
                    <a:moveTo>
                      <a:pt x="1" y="1"/>
                    </a:moveTo>
                    <a:lnTo>
                      <a:pt x="22" y="833"/>
                    </a:lnTo>
                    <a:lnTo>
                      <a:pt x="85" y="812"/>
                    </a:lnTo>
                    <a:lnTo>
                      <a:pt x="718" y="7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2001;p46">
                <a:extLst>
                  <a:ext uri="{FF2B5EF4-FFF2-40B4-BE49-F238E27FC236}">
                    <a16:creationId xmlns:a16="http://schemas.microsoft.com/office/drawing/2014/main" id="{1B221780-390C-84EF-DE07-C6EF53E6B264}"/>
                  </a:ext>
                </a:extLst>
              </p:cNvPr>
              <p:cNvSpPr/>
              <p:nvPr/>
            </p:nvSpPr>
            <p:spPr>
              <a:xfrm>
                <a:off x="755575" y="2856114"/>
                <a:ext cx="294996" cy="31138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2185" extrusionOk="0">
                    <a:moveTo>
                      <a:pt x="236" y="0"/>
                    </a:moveTo>
                    <a:lnTo>
                      <a:pt x="0" y="1357"/>
                    </a:lnTo>
                    <a:cubicBezTo>
                      <a:pt x="0" y="1357"/>
                      <a:pt x="21" y="2032"/>
                      <a:pt x="786" y="2163"/>
                    </a:cubicBezTo>
                    <a:cubicBezTo>
                      <a:pt x="867" y="2178"/>
                      <a:pt x="945" y="2185"/>
                      <a:pt x="1020" y="2185"/>
                    </a:cubicBezTo>
                    <a:cubicBezTo>
                      <a:pt x="1606" y="2185"/>
                      <a:pt x="1985" y="1772"/>
                      <a:pt x="1985" y="1618"/>
                    </a:cubicBezTo>
                    <a:cubicBezTo>
                      <a:pt x="2006" y="1419"/>
                      <a:pt x="2069" y="241"/>
                      <a:pt x="2069" y="241"/>
                    </a:cubicBezTo>
                    <a:lnTo>
                      <a:pt x="2069" y="241"/>
                    </a:lnTo>
                    <a:cubicBezTo>
                      <a:pt x="2069" y="241"/>
                      <a:pt x="1997" y="244"/>
                      <a:pt x="1880" y="244"/>
                    </a:cubicBezTo>
                    <a:cubicBezTo>
                      <a:pt x="1520" y="244"/>
                      <a:pt x="729" y="217"/>
                      <a:pt x="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2002;p46">
                <a:extLst>
                  <a:ext uri="{FF2B5EF4-FFF2-40B4-BE49-F238E27FC236}">
                    <a16:creationId xmlns:a16="http://schemas.microsoft.com/office/drawing/2014/main" id="{88AC3007-16F1-4399-C1A7-57975F2F7CE2}"/>
                  </a:ext>
                </a:extLst>
              </p:cNvPr>
              <p:cNvSpPr/>
              <p:nvPr/>
            </p:nvSpPr>
            <p:spPr>
              <a:xfrm>
                <a:off x="745884" y="2847136"/>
                <a:ext cx="314377" cy="329198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310" extrusionOk="0">
                    <a:moveTo>
                      <a:pt x="351" y="131"/>
                    </a:moveTo>
                    <a:cubicBezTo>
                      <a:pt x="676" y="262"/>
                      <a:pt x="1116" y="325"/>
                      <a:pt x="1461" y="351"/>
                    </a:cubicBezTo>
                    <a:cubicBezTo>
                      <a:pt x="1812" y="372"/>
                      <a:pt x="2053" y="372"/>
                      <a:pt x="2095" y="372"/>
                    </a:cubicBezTo>
                    <a:cubicBezTo>
                      <a:pt x="2074" y="456"/>
                      <a:pt x="2006" y="1503"/>
                      <a:pt x="2006" y="1681"/>
                    </a:cubicBezTo>
                    <a:cubicBezTo>
                      <a:pt x="2006" y="1702"/>
                      <a:pt x="1985" y="1744"/>
                      <a:pt x="1922" y="1812"/>
                    </a:cubicBezTo>
                    <a:cubicBezTo>
                      <a:pt x="1875" y="1875"/>
                      <a:pt x="1791" y="1964"/>
                      <a:pt x="1681" y="2027"/>
                    </a:cubicBezTo>
                    <a:cubicBezTo>
                      <a:pt x="1517" y="2118"/>
                      <a:pt x="1295" y="2195"/>
                      <a:pt x="1039" y="2195"/>
                    </a:cubicBezTo>
                    <a:cubicBezTo>
                      <a:pt x="986" y="2195"/>
                      <a:pt x="931" y="2191"/>
                      <a:pt x="875" y="2184"/>
                    </a:cubicBezTo>
                    <a:cubicBezTo>
                      <a:pt x="503" y="2116"/>
                      <a:pt x="330" y="1922"/>
                      <a:pt x="220" y="1744"/>
                    </a:cubicBezTo>
                    <a:cubicBezTo>
                      <a:pt x="131" y="1572"/>
                      <a:pt x="110" y="1420"/>
                      <a:pt x="110" y="1420"/>
                    </a:cubicBezTo>
                    <a:lnTo>
                      <a:pt x="351" y="131"/>
                    </a:lnTo>
                    <a:close/>
                    <a:moveTo>
                      <a:pt x="262" y="0"/>
                    </a:moveTo>
                    <a:lnTo>
                      <a:pt x="241" y="63"/>
                    </a:lnTo>
                    <a:lnTo>
                      <a:pt x="0" y="1420"/>
                    </a:lnTo>
                    <a:cubicBezTo>
                      <a:pt x="0" y="1420"/>
                      <a:pt x="0" y="1613"/>
                      <a:pt x="131" y="1812"/>
                    </a:cubicBezTo>
                    <a:cubicBezTo>
                      <a:pt x="241" y="2006"/>
                      <a:pt x="461" y="2226"/>
                      <a:pt x="854" y="2289"/>
                    </a:cubicBezTo>
                    <a:cubicBezTo>
                      <a:pt x="931" y="2303"/>
                      <a:pt x="1006" y="2310"/>
                      <a:pt x="1078" y="2310"/>
                    </a:cubicBezTo>
                    <a:cubicBezTo>
                      <a:pt x="1347" y="2310"/>
                      <a:pt x="1575" y="2219"/>
                      <a:pt x="1744" y="2116"/>
                    </a:cubicBezTo>
                    <a:cubicBezTo>
                      <a:pt x="1854" y="2053"/>
                      <a:pt x="1943" y="1964"/>
                      <a:pt x="2006" y="1896"/>
                    </a:cubicBezTo>
                    <a:cubicBezTo>
                      <a:pt x="2074" y="1812"/>
                      <a:pt x="2116" y="1744"/>
                      <a:pt x="2116" y="1681"/>
                    </a:cubicBezTo>
                    <a:cubicBezTo>
                      <a:pt x="2137" y="1482"/>
                      <a:pt x="2205" y="304"/>
                      <a:pt x="2205" y="304"/>
                    </a:cubicBezTo>
                    <a:lnTo>
                      <a:pt x="2205" y="262"/>
                    </a:lnTo>
                    <a:lnTo>
                      <a:pt x="2137" y="262"/>
                    </a:lnTo>
                    <a:cubicBezTo>
                      <a:pt x="2137" y="262"/>
                      <a:pt x="1854" y="262"/>
                      <a:pt x="1482" y="241"/>
                    </a:cubicBezTo>
                    <a:cubicBezTo>
                      <a:pt x="1090" y="220"/>
                      <a:pt x="634" y="152"/>
                      <a:pt x="330" y="21"/>
                    </a:cubicBez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2003;p46">
                <a:extLst>
                  <a:ext uri="{FF2B5EF4-FFF2-40B4-BE49-F238E27FC236}">
                    <a16:creationId xmlns:a16="http://schemas.microsoft.com/office/drawing/2014/main" id="{4377C304-2215-E74B-3BA0-7770BB6755DD}"/>
                  </a:ext>
                </a:extLst>
              </p:cNvPr>
              <p:cNvSpPr/>
              <p:nvPr/>
            </p:nvSpPr>
            <p:spPr>
              <a:xfrm>
                <a:off x="639854" y="1026384"/>
                <a:ext cx="715828" cy="754733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296" extrusionOk="0">
                    <a:moveTo>
                      <a:pt x="2352" y="0"/>
                    </a:moveTo>
                    <a:cubicBezTo>
                      <a:pt x="1693" y="0"/>
                      <a:pt x="1125" y="297"/>
                      <a:pt x="985" y="580"/>
                    </a:cubicBezTo>
                    <a:cubicBezTo>
                      <a:pt x="833" y="951"/>
                      <a:pt x="1027" y="2214"/>
                      <a:pt x="1027" y="2214"/>
                    </a:cubicBezTo>
                    <a:cubicBezTo>
                      <a:pt x="1027" y="2214"/>
                      <a:pt x="853" y="2137"/>
                      <a:pt x="640" y="2137"/>
                    </a:cubicBezTo>
                    <a:cubicBezTo>
                      <a:pt x="534" y="2137"/>
                      <a:pt x="418" y="2156"/>
                      <a:pt x="310" y="2214"/>
                    </a:cubicBezTo>
                    <a:cubicBezTo>
                      <a:pt x="1" y="2392"/>
                      <a:pt x="132" y="2936"/>
                      <a:pt x="373" y="3088"/>
                    </a:cubicBezTo>
                    <a:cubicBezTo>
                      <a:pt x="471" y="3150"/>
                      <a:pt x="606" y="3169"/>
                      <a:pt x="731" y="3169"/>
                    </a:cubicBezTo>
                    <a:cubicBezTo>
                      <a:pt x="913" y="3169"/>
                      <a:pt x="1074" y="3130"/>
                      <a:pt x="1074" y="3130"/>
                    </a:cubicBezTo>
                    <a:lnTo>
                      <a:pt x="1074" y="3130"/>
                    </a:lnTo>
                    <a:lnTo>
                      <a:pt x="1048" y="3240"/>
                    </a:lnTo>
                    <a:cubicBezTo>
                      <a:pt x="1048" y="3240"/>
                      <a:pt x="1095" y="4308"/>
                      <a:pt x="1834" y="4879"/>
                    </a:cubicBezTo>
                    <a:cubicBezTo>
                      <a:pt x="2189" y="5150"/>
                      <a:pt x="2720" y="5296"/>
                      <a:pt x="3227" y="5296"/>
                    </a:cubicBezTo>
                    <a:cubicBezTo>
                      <a:pt x="3780" y="5296"/>
                      <a:pt x="4304" y="5122"/>
                      <a:pt x="4541" y="4748"/>
                    </a:cubicBezTo>
                    <a:cubicBezTo>
                      <a:pt x="5023" y="4005"/>
                      <a:pt x="4871" y="3350"/>
                      <a:pt x="4824" y="2847"/>
                    </a:cubicBezTo>
                    <a:cubicBezTo>
                      <a:pt x="4761" y="2365"/>
                      <a:pt x="4714" y="1475"/>
                      <a:pt x="4761" y="993"/>
                    </a:cubicBezTo>
                    <a:cubicBezTo>
                      <a:pt x="4761" y="993"/>
                      <a:pt x="4782" y="862"/>
                      <a:pt x="4693" y="773"/>
                    </a:cubicBezTo>
                    <a:cubicBezTo>
                      <a:pt x="4609" y="690"/>
                      <a:pt x="4609" y="752"/>
                      <a:pt x="4258" y="642"/>
                    </a:cubicBezTo>
                    <a:cubicBezTo>
                      <a:pt x="3907" y="533"/>
                      <a:pt x="3714" y="271"/>
                      <a:pt x="2839" y="56"/>
                    </a:cubicBezTo>
                    <a:cubicBezTo>
                      <a:pt x="2675" y="17"/>
                      <a:pt x="2511" y="0"/>
                      <a:pt x="2352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2004;p46">
                <a:extLst>
                  <a:ext uri="{FF2B5EF4-FFF2-40B4-BE49-F238E27FC236}">
                    <a16:creationId xmlns:a16="http://schemas.microsoft.com/office/drawing/2014/main" id="{49E8D4A5-EA28-9815-294B-843DE61096ED}"/>
                  </a:ext>
                </a:extLst>
              </p:cNvPr>
              <p:cNvSpPr/>
              <p:nvPr/>
            </p:nvSpPr>
            <p:spPr>
              <a:xfrm>
                <a:off x="646552" y="1018545"/>
                <a:ext cx="718108" cy="771122"/>
              </a:xfrm>
              <a:custGeom>
                <a:avLst/>
                <a:gdLst/>
                <a:ahLst/>
                <a:cxnLst/>
                <a:rect l="l" t="t" r="r" b="b"/>
                <a:pathLst>
                  <a:path w="5039" h="5411" extrusionOk="0">
                    <a:moveTo>
                      <a:pt x="2179" y="111"/>
                    </a:moveTo>
                    <a:cubicBezTo>
                      <a:pt x="2378" y="111"/>
                      <a:pt x="2572" y="132"/>
                      <a:pt x="2792" y="174"/>
                    </a:cubicBezTo>
                    <a:cubicBezTo>
                      <a:pt x="3646" y="373"/>
                      <a:pt x="3840" y="635"/>
                      <a:pt x="4190" y="766"/>
                    </a:cubicBezTo>
                    <a:cubicBezTo>
                      <a:pt x="4363" y="807"/>
                      <a:pt x="4473" y="828"/>
                      <a:pt x="4515" y="828"/>
                    </a:cubicBezTo>
                    <a:cubicBezTo>
                      <a:pt x="4562" y="849"/>
                      <a:pt x="4562" y="828"/>
                      <a:pt x="4604" y="876"/>
                    </a:cubicBezTo>
                    <a:cubicBezTo>
                      <a:pt x="4667" y="938"/>
                      <a:pt x="4646" y="1048"/>
                      <a:pt x="4646" y="1048"/>
                    </a:cubicBezTo>
                    <a:cubicBezTo>
                      <a:pt x="4604" y="1551"/>
                      <a:pt x="4667" y="2420"/>
                      <a:pt x="4714" y="2923"/>
                    </a:cubicBezTo>
                    <a:cubicBezTo>
                      <a:pt x="4777" y="3405"/>
                      <a:pt x="4908" y="4039"/>
                      <a:pt x="4452" y="4756"/>
                    </a:cubicBezTo>
                    <a:cubicBezTo>
                      <a:pt x="4232" y="5107"/>
                      <a:pt x="3777" y="5280"/>
                      <a:pt x="3253" y="5301"/>
                    </a:cubicBezTo>
                    <a:cubicBezTo>
                      <a:pt x="2729" y="5301"/>
                      <a:pt x="2179" y="5149"/>
                      <a:pt x="1834" y="4887"/>
                    </a:cubicBezTo>
                    <a:cubicBezTo>
                      <a:pt x="1111" y="4321"/>
                      <a:pt x="1048" y="3295"/>
                      <a:pt x="1048" y="3295"/>
                    </a:cubicBezTo>
                    <a:lnTo>
                      <a:pt x="1090" y="3101"/>
                    </a:lnTo>
                    <a:lnTo>
                      <a:pt x="1001" y="3122"/>
                    </a:lnTo>
                    <a:cubicBezTo>
                      <a:pt x="1001" y="3122"/>
                      <a:pt x="896" y="3164"/>
                      <a:pt x="765" y="3164"/>
                    </a:cubicBezTo>
                    <a:cubicBezTo>
                      <a:pt x="608" y="3164"/>
                      <a:pt x="456" y="3164"/>
                      <a:pt x="347" y="3101"/>
                    </a:cubicBezTo>
                    <a:cubicBezTo>
                      <a:pt x="263" y="3033"/>
                      <a:pt x="174" y="2881"/>
                      <a:pt x="153" y="2708"/>
                    </a:cubicBezTo>
                    <a:cubicBezTo>
                      <a:pt x="132" y="2551"/>
                      <a:pt x="174" y="2399"/>
                      <a:pt x="305" y="2316"/>
                    </a:cubicBezTo>
                    <a:cubicBezTo>
                      <a:pt x="391" y="2268"/>
                      <a:pt x="486" y="2251"/>
                      <a:pt x="576" y="2251"/>
                    </a:cubicBezTo>
                    <a:cubicBezTo>
                      <a:pt x="780" y="2251"/>
                      <a:pt x="959" y="2337"/>
                      <a:pt x="959" y="2337"/>
                    </a:cubicBezTo>
                    <a:lnTo>
                      <a:pt x="1069" y="2379"/>
                    </a:lnTo>
                    <a:lnTo>
                      <a:pt x="1048" y="2269"/>
                    </a:lnTo>
                    <a:cubicBezTo>
                      <a:pt x="1048" y="2269"/>
                      <a:pt x="1001" y="1965"/>
                      <a:pt x="959" y="1593"/>
                    </a:cubicBezTo>
                    <a:cubicBezTo>
                      <a:pt x="959" y="1420"/>
                      <a:pt x="938" y="1221"/>
                      <a:pt x="938" y="1048"/>
                    </a:cubicBezTo>
                    <a:cubicBezTo>
                      <a:pt x="938" y="896"/>
                      <a:pt x="959" y="745"/>
                      <a:pt x="1001" y="656"/>
                    </a:cubicBezTo>
                    <a:cubicBezTo>
                      <a:pt x="1069" y="504"/>
                      <a:pt x="1310" y="326"/>
                      <a:pt x="1635" y="221"/>
                    </a:cubicBezTo>
                    <a:cubicBezTo>
                      <a:pt x="1787" y="174"/>
                      <a:pt x="1986" y="132"/>
                      <a:pt x="2179" y="111"/>
                    </a:cubicBezTo>
                    <a:close/>
                    <a:moveTo>
                      <a:pt x="2158" y="1"/>
                    </a:moveTo>
                    <a:cubicBezTo>
                      <a:pt x="1965" y="22"/>
                      <a:pt x="1766" y="64"/>
                      <a:pt x="1593" y="111"/>
                    </a:cubicBezTo>
                    <a:cubicBezTo>
                      <a:pt x="1242" y="221"/>
                      <a:pt x="980" y="415"/>
                      <a:pt x="896" y="614"/>
                    </a:cubicBezTo>
                    <a:cubicBezTo>
                      <a:pt x="849" y="718"/>
                      <a:pt x="828" y="876"/>
                      <a:pt x="828" y="1048"/>
                    </a:cubicBezTo>
                    <a:cubicBezTo>
                      <a:pt x="828" y="1221"/>
                      <a:pt x="828" y="1420"/>
                      <a:pt x="849" y="1593"/>
                    </a:cubicBezTo>
                    <a:cubicBezTo>
                      <a:pt x="870" y="1923"/>
                      <a:pt x="917" y="2138"/>
                      <a:pt x="917" y="2206"/>
                    </a:cubicBezTo>
                    <a:cubicBezTo>
                      <a:pt x="853" y="2178"/>
                      <a:pt x="730" y="2131"/>
                      <a:pt x="582" y="2131"/>
                    </a:cubicBezTo>
                    <a:cubicBezTo>
                      <a:pt x="477" y="2131"/>
                      <a:pt x="359" y="2155"/>
                      <a:pt x="242" y="2227"/>
                    </a:cubicBezTo>
                    <a:cubicBezTo>
                      <a:pt x="64" y="2337"/>
                      <a:pt x="1" y="2530"/>
                      <a:pt x="43" y="2729"/>
                    </a:cubicBezTo>
                    <a:cubicBezTo>
                      <a:pt x="64" y="2923"/>
                      <a:pt x="153" y="3101"/>
                      <a:pt x="305" y="3185"/>
                    </a:cubicBezTo>
                    <a:cubicBezTo>
                      <a:pt x="405" y="3253"/>
                      <a:pt x="530" y="3282"/>
                      <a:pt x="654" y="3282"/>
                    </a:cubicBezTo>
                    <a:cubicBezTo>
                      <a:pt x="691" y="3282"/>
                      <a:pt x="729" y="3279"/>
                      <a:pt x="765" y="3274"/>
                    </a:cubicBezTo>
                    <a:cubicBezTo>
                      <a:pt x="870" y="3274"/>
                      <a:pt x="896" y="3253"/>
                      <a:pt x="938" y="3253"/>
                    </a:cubicBezTo>
                    <a:lnTo>
                      <a:pt x="938" y="3274"/>
                    </a:lnTo>
                    <a:lnTo>
                      <a:pt x="938" y="3295"/>
                    </a:lnTo>
                    <a:cubicBezTo>
                      <a:pt x="938" y="3295"/>
                      <a:pt x="980" y="4384"/>
                      <a:pt x="1766" y="4976"/>
                    </a:cubicBezTo>
                    <a:cubicBezTo>
                      <a:pt x="2138" y="5259"/>
                      <a:pt x="2703" y="5411"/>
                      <a:pt x="3253" y="5411"/>
                    </a:cubicBezTo>
                    <a:cubicBezTo>
                      <a:pt x="3798" y="5390"/>
                      <a:pt x="4300" y="5217"/>
                      <a:pt x="4562" y="4824"/>
                    </a:cubicBezTo>
                    <a:cubicBezTo>
                      <a:pt x="5039" y="4081"/>
                      <a:pt x="4887" y="3384"/>
                      <a:pt x="4824" y="2902"/>
                    </a:cubicBezTo>
                    <a:cubicBezTo>
                      <a:pt x="4777" y="2420"/>
                      <a:pt x="4714" y="1530"/>
                      <a:pt x="4777" y="1048"/>
                    </a:cubicBezTo>
                    <a:lnTo>
                      <a:pt x="4777" y="1048"/>
                    </a:lnTo>
                    <a:lnTo>
                      <a:pt x="4777" y="1069"/>
                    </a:lnTo>
                    <a:cubicBezTo>
                      <a:pt x="4777" y="1069"/>
                      <a:pt x="4798" y="896"/>
                      <a:pt x="4693" y="787"/>
                    </a:cubicBezTo>
                    <a:cubicBezTo>
                      <a:pt x="4625" y="745"/>
                      <a:pt x="4583" y="718"/>
                      <a:pt x="4536" y="718"/>
                    </a:cubicBezTo>
                    <a:cubicBezTo>
                      <a:pt x="4473" y="718"/>
                      <a:pt x="4405" y="697"/>
                      <a:pt x="4232" y="656"/>
                    </a:cubicBezTo>
                    <a:cubicBezTo>
                      <a:pt x="3908" y="546"/>
                      <a:pt x="3688" y="263"/>
                      <a:pt x="2813" y="64"/>
                    </a:cubicBezTo>
                    <a:cubicBezTo>
                      <a:pt x="2598" y="1"/>
                      <a:pt x="2378" y="1"/>
                      <a:pt x="215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005;p46">
                <a:extLst>
                  <a:ext uri="{FF2B5EF4-FFF2-40B4-BE49-F238E27FC236}">
                    <a16:creationId xmlns:a16="http://schemas.microsoft.com/office/drawing/2014/main" id="{A3A6AFD9-FA11-6B65-ACA0-7D1F4F82FE03}"/>
                  </a:ext>
                </a:extLst>
              </p:cNvPr>
              <p:cNvSpPr/>
              <p:nvPr/>
            </p:nvSpPr>
            <p:spPr>
              <a:xfrm>
                <a:off x="565320" y="845249"/>
                <a:ext cx="880712" cy="949402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6662" extrusionOk="0">
                    <a:moveTo>
                      <a:pt x="3296" y="1"/>
                    </a:moveTo>
                    <a:cubicBezTo>
                      <a:pt x="3200" y="1"/>
                      <a:pt x="3098" y="6"/>
                      <a:pt x="2990" y="18"/>
                    </a:cubicBezTo>
                    <a:cubicBezTo>
                      <a:pt x="1770" y="149"/>
                      <a:pt x="1288" y="782"/>
                      <a:pt x="1288" y="782"/>
                    </a:cubicBezTo>
                    <a:cubicBezTo>
                      <a:pt x="1288" y="782"/>
                      <a:pt x="938" y="404"/>
                      <a:pt x="663" y="404"/>
                    </a:cubicBezTo>
                    <a:cubicBezTo>
                      <a:pt x="577" y="404"/>
                      <a:pt x="498" y="442"/>
                      <a:pt x="440" y="541"/>
                    </a:cubicBezTo>
                    <a:cubicBezTo>
                      <a:pt x="178" y="955"/>
                      <a:pt x="833" y="1390"/>
                      <a:pt x="833" y="1390"/>
                    </a:cubicBezTo>
                    <a:cubicBezTo>
                      <a:pt x="833" y="1390"/>
                      <a:pt x="547" y="1223"/>
                      <a:pt x="336" y="1223"/>
                    </a:cubicBezTo>
                    <a:cubicBezTo>
                      <a:pt x="243" y="1223"/>
                      <a:pt x="165" y="1255"/>
                      <a:pt x="131" y="1348"/>
                    </a:cubicBezTo>
                    <a:cubicBezTo>
                      <a:pt x="0" y="1652"/>
                      <a:pt x="702" y="1872"/>
                      <a:pt x="702" y="1872"/>
                    </a:cubicBezTo>
                    <a:cubicBezTo>
                      <a:pt x="702" y="1872"/>
                      <a:pt x="503" y="2112"/>
                      <a:pt x="503" y="2678"/>
                    </a:cubicBezTo>
                    <a:cubicBezTo>
                      <a:pt x="482" y="3270"/>
                      <a:pt x="744" y="3574"/>
                      <a:pt x="744" y="3574"/>
                    </a:cubicBezTo>
                    <a:cubicBezTo>
                      <a:pt x="744" y="3574"/>
                      <a:pt x="917" y="3422"/>
                      <a:pt x="1116" y="3422"/>
                    </a:cubicBezTo>
                    <a:cubicBezTo>
                      <a:pt x="1288" y="3422"/>
                      <a:pt x="1571" y="3506"/>
                      <a:pt x="1571" y="3506"/>
                    </a:cubicBezTo>
                    <a:cubicBezTo>
                      <a:pt x="1571" y="3506"/>
                      <a:pt x="1770" y="3856"/>
                      <a:pt x="1728" y="4029"/>
                    </a:cubicBezTo>
                    <a:cubicBezTo>
                      <a:pt x="1702" y="4228"/>
                      <a:pt x="1529" y="4422"/>
                      <a:pt x="1529" y="4422"/>
                    </a:cubicBezTo>
                    <a:cubicBezTo>
                      <a:pt x="1529" y="4422"/>
                      <a:pt x="1508" y="4642"/>
                      <a:pt x="1508" y="4752"/>
                    </a:cubicBezTo>
                    <a:cubicBezTo>
                      <a:pt x="1529" y="4841"/>
                      <a:pt x="1660" y="5427"/>
                      <a:pt x="2095" y="5972"/>
                    </a:cubicBezTo>
                    <a:cubicBezTo>
                      <a:pt x="2475" y="6466"/>
                      <a:pt x="3016" y="6662"/>
                      <a:pt x="3592" y="6662"/>
                    </a:cubicBezTo>
                    <a:cubicBezTo>
                      <a:pt x="3682" y="6662"/>
                      <a:pt x="3773" y="6657"/>
                      <a:pt x="3865" y="6648"/>
                    </a:cubicBezTo>
                    <a:cubicBezTo>
                      <a:pt x="4561" y="6606"/>
                      <a:pt x="5001" y="6454"/>
                      <a:pt x="5305" y="5799"/>
                    </a:cubicBezTo>
                    <a:cubicBezTo>
                      <a:pt x="5609" y="5124"/>
                      <a:pt x="5478" y="4511"/>
                      <a:pt x="5436" y="4448"/>
                    </a:cubicBezTo>
                    <a:cubicBezTo>
                      <a:pt x="5394" y="4380"/>
                      <a:pt x="5237" y="4228"/>
                      <a:pt x="4609" y="4160"/>
                    </a:cubicBezTo>
                    <a:cubicBezTo>
                      <a:pt x="4559" y="4155"/>
                      <a:pt x="4507" y="4153"/>
                      <a:pt x="4454" y="4153"/>
                    </a:cubicBezTo>
                    <a:cubicBezTo>
                      <a:pt x="3945" y="4153"/>
                      <a:pt x="3279" y="4348"/>
                      <a:pt x="2882" y="4348"/>
                    </a:cubicBezTo>
                    <a:cubicBezTo>
                      <a:pt x="2769" y="4348"/>
                      <a:pt x="2678" y="4332"/>
                      <a:pt x="2618" y="4291"/>
                    </a:cubicBezTo>
                    <a:cubicBezTo>
                      <a:pt x="2336" y="4097"/>
                      <a:pt x="2294" y="2720"/>
                      <a:pt x="2226" y="2505"/>
                    </a:cubicBezTo>
                    <a:cubicBezTo>
                      <a:pt x="2163" y="2306"/>
                      <a:pt x="2294" y="2196"/>
                      <a:pt x="2488" y="2092"/>
                    </a:cubicBezTo>
                    <a:cubicBezTo>
                      <a:pt x="2580" y="2045"/>
                      <a:pt x="2725" y="1999"/>
                      <a:pt x="2922" y="1999"/>
                    </a:cubicBezTo>
                    <a:cubicBezTo>
                      <a:pt x="3104" y="1999"/>
                      <a:pt x="3331" y="2039"/>
                      <a:pt x="3603" y="2154"/>
                    </a:cubicBezTo>
                    <a:cubicBezTo>
                      <a:pt x="4012" y="2328"/>
                      <a:pt x="4614" y="2410"/>
                      <a:pt x="5000" y="2410"/>
                    </a:cubicBezTo>
                    <a:cubicBezTo>
                      <a:pt x="5149" y="2410"/>
                      <a:pt x="5265" y="2398"/>
                      <a:pt x="5326" y="2374"/>
                    </a:cubicBezTo>
                    <a:cubicBezTo>
                      <a:pt x="5525" y="2264"/>
                      <a:pt x="5499" y="2023"/>
                      <a:pt x="5499" y="2023"/>
                    </a:cubicBezTo>
                    <a:cubicBezTo>
                      <a:pt x="5499" y="2023"/>
                      <a:pt x="6180" y="1500"/>
                      <a:pt x="5787" y="887"/>
                    </a:cubicBezTo>
                    <a:cubicBezTo>
                      <a:pt x="5609" y="672"/>
                      <a:pt x="5284" y="824"/>
                      <a:pt x="4954" y="672"/>
                    </a:cubicBezTo>
                    <a:cubicBezTo>
                      <a:pt x="4659" y="553"/>
                      <a:pt x="4268" y="1"/>
                      <a:pt x="3296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006;p46">
                <a:extLst>
                  <a:ext uri="{FF2B5EF4-FFF2-40B4-BE49-F238E27FC236}">
                    <a16:creationId xmlns:a16="http://schemas.microsoft.com/office/drawing/2014/main" id="{C307AE77-B36A-2175-E562-EF5C0E6E3D34}"/>
                  </a:ext>
                </a:extLst>
              </p:cNvPr>
              <p:cNvSpPr/>
              <p:nvPr/>
            </p:nvSpPr>
            <p:spPr>
              <a:xfrm>
                <a:off x="572018" y="835701"/>
                <a:ext cx="855345" cy="968355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6795" extrusionOk="0">
                    <a:moveTo>
                      <a:pt x="3187" y="118"/>
                    </a:moveTo>
                    <a:cubicBezTo>
                      <a:pt x="3646" y="118"/>
                      <a:pt x="3972" y="220"/>
                      <a:pt x="4232" y="368"/>
                    </a:cubicBezTo>
                    <a:cubicBezTo>
                      <a:pt x="4514" y="519"/>
                      <a:pt x="4713" y="718"/>
                      <a:pt x="4886" y="802"/>
                    </a:cubicBezTo>
                    <a:cubicBezTo>
                      <a:pt x="5059" y="870"/>
                      <a:pt x="5237" y="870"/>
                      <a:pt x="5368" y="870"/>
                    </a:cubicBezTo>
                    <a:cubicBezTo>
                      <a:pt x="5520" y="891"/>
                      <a:pt x="5609" y="912"/>
                      <a:pt x="5693" y="1001"/>
                    </a:cubicBezTo>
                    <a:cubicBezTo>
                      <a:pt x="5871" y="1284"/>
                      <a:pt x="5803" y="1525"/>
                      <a:pt x="5693" y="1719"/>
                    </a:cubicBezTo>
                    <a:cubicBezTo>
                      <a:pt x="5583" y="1939"/>
                      <a:pt x="5410" y="2049"/>
                      <a:pt x="5410" y="2049"/>
                    </a:cubicBezTo>
                    <a:lnTo>
                      <a:pt x="5389" y="2070"/>
                    </a:lnTo>
                    <a:lnTo>
                      <a:pt x="5389" y="2111"/>
                    </a:lnTo>
                    <a:cubicBezTo>
                      <a:pt x="5389" y="2111"/>
                      <a:pt x="5410" y="2310"/>
                      <a:pt x="5237" y="2373"/>
                    </a:cubicBezTo>
                    <a:cubicBezTo>
                      <a:pt x="5216" y="2394"/>
                      <a:pt x="5127" y="2420"/>
                      <a:pt x="4996" y="2420"/>
                    </a:cubicBezTo>
                    <a:cubicBezTo>
                      <a:pt x="4865" y="2420"/>
                      <a:pt x="4713" y="2420"/>
                      <a:pt x="4562" y="2394"/>
                    </a:cubicBezTo>
                    <a:cubicBezTo>
                      <a:pt x="4232" y="2352"/>
                      <a:pt x="3839" y="2289"/>
                      <a:pt x="3577" y="2159"/>
                    </a:cubicBezTo>
                    <a:cubicBezTo>
                      <a:pt x="3299" y="2044"/>
                      <a:pt x="3064" y="2003"/>
                      <a:pt x="2873" y="2003"/>
                    </a:cubicBezTo>
                    <a:cubicBezTo>
                      <a:pt x="2661" y="2003"/>
                      <a:pt x="2503" y="2054"/>
                      <a:pt x="2399" y="2111"/>
                    </a:cubicBezTo>
                    <a:cubicBezTo>
                      <a:pt x="2310" y="2179"/>
                      <a:pt x="2226" y="2221"/>
                      <a:pt x="2179" y="2289"/>
                    </a:cubicBezTo>
                    <a:cubicBezTo>
                      <a:pt x="2116" y="2373"/>
                      <a:pt x="2095" y="2483"/>
                      <a:pt x="2137" y="2593"/>
                    </a:cubicBezTo>
                    <a:cubicBezTo>
                      <a:pt x="2137" y="2635"/>
                      <a:pt x="2158" y="2766"/>
                      <a:pt x="2179" y="2918"/>
                    </a:cubicBezTo>
                    <a:cubicBezTo>
                      <a:pt x="2205" y="3096"/>
                      <a:pt x="2226" y="3290"/>
                      <a:pt x="2247" y="3489"/>
                    </a:cubicBezTo>
                    <a:cubicBezTo>
                      <a:pt x="2268" y="3682"/>
                      <a:pt x="2310" y="3881"/>
                      <a:pt x="2357" y="4033"/>
                    </a:cubicBezTo>
                    <a:cubicBezTo>
                      <a:pt x="2399" y="4206"/>
                      <a:pt x="2441" y="4337"/>
                      <a:pt x="2530" y="4405"/>
                    </a:cubicBezTo>
                    <a:cubicBezTo>
                      <a:pt x="2612" y="4452"/>
                      <a:pt x="2695" y="4476"/>
                      <a:pt x="2795" y="4476"/>
                    </a:cubicBezTo>
                    <a:cubicBezTo>
                      <a:pt x="2828" y="4476"/>
                      <a:pt x="2863" y="4473"/>
                      <a:pt x="2901" y="4468"/>
                    </a:cubicBezTo>
                    <a:cubicBezTo>
                      <a:pt x="3053" y="4468"/>
                      <a:pt x="3252" y="4447"/>
                      <a:pt x="3425" y="4405"/>
                    </a:cubicBezTo>
                    <a:cubicBezTo>
                      <a:pt x="3745" y="4350"/>
                      <a:pt x="4078" y="4284"/>
                      <a:pt x="4355" y="4284"/>
                    </a:cubicBezTo>
                    <a:cubicBezTo>
                      <a:pt x="4418" y="4284"/>
                      <a:pt x="4479" y="4287"/>
                      <a:pt x="4535" y="4295"/>
                    </a:cubicBezTo>
                    <a:cubicBezTo>
                      <a:pt x="5190" y="4337"/>
                      <a:pt x="5321" y="4489"/>
                      <a:pt x="5347" y="4536"/>
                    </a:cubicBezTo>
                    <a:lnTo>
                      <a:pt x="5347" y="4578"/>
                    </a:lnTo>
                    <a:cubicBezTo>
                      <a:pt x="5347" y="4599"/>
                      <a:pt x="5368" y="4620"/>
                      <a:pt x="5368" y="4667"/>
                    </a:cubicBezTo>
                    <a:cubicBezTo>
                      <a:pt x="5389" y="4730"/>
                      <a:pt x="5389" y="4840"/>
                      <a:pt x="5389" y="4971"/>
                    </a:cubicBezTo>
                    <a:cubicBezTo>
                      <a:pt x="5389" y="5212"/>
                      <a:pt x="5347" y="5515"/>
                      <a:pt x="5190" y="5845"/>
                    </a:cubicBezTo>
                    <a:cubicBezTo>
                      <a:pt x="5059" y="6149"/>
                      <a:pt x="4886" y="6348"/>
                      <a:pt x="4645" y="6479"/>
                    </a:cubicBezTo>
                    <a:cubicBezTo>
                      <a:pt x="4431" y="6584"/>
                      <a:pt x="4169" y="6631"/>
                      <a:pt x="3818" y="6673"/>
                    </a:cubicBezTo>
                    <a:cubicBezTo>
                      <a:pt x="3733" y="6681"/>
                      <a:pt x="3649" y="6686"/>
                      <a:pt x="3565" y="6686"/>
                    </a:cubicBezTo>
                    <a:cubicBezTo>
                      <a:pt x="2986" y="6686"/>
                      <a:pt x="2457" y="6476"/>
                      <a:pt x="2095" y="6018"/>
                    </a:cubicBezTo>
                    <a:cubicBezTo>
                      <a:pt x="1875" y="5735"/>
                      <a:pt x="1723" y="5474"/>
                      <a:pt x="1634" y="5233"/>
                    </a:cubicBezTo>
                    <a:cubicBezTo>
                      <a:pt x="1550" y="5013"/>
                      <a:pt x="1524" y="4840"/>
                      <a:pt x="1524" y="4798"/>
                    </a:cubicBezTo>
                    <a:cubicBezTo>
                      <a:pt x="1503" y="4709"/>
                      <a:pt x="1524" y="4515"/>
                      <a:pt x="1524" y="4515"/>
                    </a:cubicBezTo>
                    <a:cubicBezTo>
                      <a:pt x="1550" y="4489"/>
                      <a:pt x="1702" y="4316"/>
                      <a:pt x="1744" y="4122"/>
                    </a:cubicBezTo>
                    <a:cubicBezTo>
                      <a:pt x="1765" y="3991"/>
                      <a:pt x="1723" y="3861"/>
                      <a:pt x="1681" y="3751"/>
                    </a:cubicBezTo>
                    <a:cubicBezTo>
                      <a:pt x="1613" y="3641"/>
                      <a:pt x="1571" y="3531"/>
                      <a:pt x="1571" y="3531"/>
                    </a:cubicBezTo>
                    <a:lnTo>
                      <a:pt x="1550" y="3510"/>
                    </a:lnTo>
                    <a:cubicBezTo>
                      <a:pt x="1550" y="3510"/>
                      <a:pt x="1320" y="3438"/>
                      <a:pt x="1132" y="3438"/>
                    </a:cubicBezTo>
                    <a:cubicBezTo>
                      <a:pt x="1110" y="3438"/>
                      <a:pt x="1089" y="3439"/>
                      <a:pt x="1069" y="3442"/>
                    </a:cubicBezTo>
                    <a:cubicBezTo>
                      <a:pt x="870" y="3442"/>
                      <a:pt x="765" y="3531"/>
                      <a:pt x="718" y="3573"/>
                    </a:cubicBezTo>
                    <a:cubicBezTo>
                      <a:pt x="697" y="3531"/>
                      <a:pt x="503" y="3269"/>
                      <a:pt x="503" y="2745"/>
                    </a:cubicBezTo>
                    <a:cubicBezTo>
                      <a:pt x="503" y="2462"/>
                      <a:pt x="566" y="2263"/>
                      <a:pt x="608" y="2159"/>
                    </a:cubicBezTo>
                    <a:cubicBezTo>
                      <a:pt x="655" y="2028"/>
                      <a:pt x="697" y="1980"/>
                      <a:pt x="697" y="1980"/>
                    </a:cubicBezTo>
                    <a:lnTo>
                      <a:pt x="739" y="1918"/>
                    </a:lnTo>
                    <a:lnTo>
                      <a:pt x="676" y="1897"/>
                    </a:lnTo>
                    <a:cubicBezTo>
                      <a:pt x="676" y="1897"/>
                      <a:pt x="503" y="1829"/>
                      <a:pt x="346" y="1740"/>
                    </a:cubicBezTo>
                    <a:cubicBezTo>
                      <a:pt x="283" y="1698"/>
                      <a:pt x="215" y="1635"/>
                      <a:pt x="173" y="1588"/>
                    </a:cubicBezTo>
                    <a:cubicBezTo>
                      <a:pt x="131" y="1525"/>
                      <a:pt x="110" y="1478"/>
                      <a:pt x="131" y="1436"/>
                    </a:cubicBezTo>
                    <a:cubicBezTo>
                      <a:pt x="152" y="1373"/>
                      <a:pt x="194" y="1347"/>
                      <a:pt x="241" y="1347"/>
                    </a:cubicBezTo>
                    <a:cubicBezTo>
                      <a:pt x="304" y="1347"/>
                      <a:pt x="393" y="1347"/>
                      <a:pt x="456" y="1373"/>
                    </a:cubicBezTo>
                    <a:cubicBezTo>
                      <a:pt x="608" y="1436"/>
                      <a:pt x="765" y="1504"/>
                      <a:pt x="765" y="1504"/>
                    </a:cubicBezTo>
                    <a:lnTo>
                      <a:pt x="828" y="1415"/>
                    </a:lnTo>
                    <a:cubicBezTo>
                      <a:pt x="828" y="1415"/>
                      <a:pt x="655" y="1305"/>
                      <a:pt x="545" y="1153"/>
                    </a:cubicBezTo>
                    <a:cubicBezTo>
                      <a:pt x="477" y="1064"/>
                      <a:pt x="414" y="980"/>
                      <a:pt x="393" y="891"/>
                    </a:cubicBezTo>
                    <a:cubicBezTo>
                      <a:pt x="372" y="802"/>
                      <a:pt x="372" y="718"/>
                      <a:pt x="435" y="629"/>
                    </a:cubicBezTo>
                    <a:cubicBezTo>
                      <a:pt x="477" y="540"/>
                      <a:pt x="545" y="519"/>
                      <a:pt x="634" y="519"/>
                    </a:cubicBezTo>
                    <a:cubicBezTo>
                      <a:pt x="697" y="519"/>
                      <a:pt x="786" y="561"/>
                      <a:pt x="870" y="608"/>
                    </a:cubicBezTo>
                    <a:cubicBezTo>
                      <a:pt x="1048" y="718"/>
                      <a:pt x="1199" y="870"/>
                      <a:pt x="1199" y="870"/>
                    </a:cubicBezTo>
                    <a:lnTo>
                      <a:pt x="1241" y="933"/>
                    </a:lnTo>
                    <a:lnTo>
                      <a:pt x="1288" y="870"/>
                    </a:lnTo>
                    <a:cubicBezTo>
                      <a:pt x="1288" y="870"/>
                      <a:pt x="1393" y="718"/>
                      <a:pt x="1655" y="561"/>
                    </a:cubicBezTo>
                    <a:cubicBezTo>
                      <a:pt x="1917" y="388"/>
                      <a:pt x="2336" y="195"/>
                      <a:pt x="2943" y="127"/>
                    </a:cubicBezTo>
                    <a:cubicBezTo>
                      <a:pt x="3029" y="121"/>
                      <a:pt x="3110" y="118"/>
                      <a:pt x="3187" y="118"/>
                    </a:cubicBezTo>
                    <a:close/>
                    <a:moveTo>
                      <a:pt x="3234" y="1"/>
                    </a:moveTo>
                    <a:cubicBezTo>
                      <a:pt x="3136" y="1"/>
                      <a:pt x="3033" y="6"/>
                      <a:pt x="2922" y="17"/>
                    </a:cubicBezTo>
                    <a:cubicBezTo>
                      <a:pt x="2310" y="85"/>
                      <a:pt x="1875" y="278"/>
                      <a:pt x="1592" y="457"/>
                    </a:cubicBezTo>
                    <a:cubicBezTo>
                      <a:pt x="1351" y="608"/>
                      <a:pt x="1262" y="739"/>
                      <a:pt x="1241" y="760"/>
                    </a:cubicBezTo>
                    <a:cubicBezTo>
                      <a:pt x="1199" y="739"/>
                      <a:pt x="1110" y="629"/>
                      <a:pt x="938" y="519"/>
                    </a:cubicBezTo>
                    <a:cubicBezTo>
                      <a:pt x="849" y="457"/>
                      <a:pt x="739" y="409"/>
                      <a:pt x="634" y="409"/>
                    </a:cubicBezTo>
                    <a:cubicBezTo>
                      <a:pt x="524" y="409"/>
                      <a:pt x="414" y="457"/>
                      <a:pt x="346" y="561"/>
                    </a:cubicBezTo>
                    <a:cubicBezTo>
                      <a:pt x="262" y="692"/>
                      <a:pt x="262" y="802"/>
                      <a:pt x="283" y="933"/>
                    </a:cubicBezTo>
                    <a:cubicBezTo>
                      <a:pt x="304" y="1043"/>
                      <a:pt x="372" y="1132"/>
                      <a:pt x="456" y="1216"/>
                    </a:cubicBezTo>
                    <a:cubicBezTo>
                      <a:pt x="470" y="1248"/>
                      <a:pt x="475" y="1249"/>
                      <a:pt x="484" y="1259"/>
                    </a:cubicBezTo>
                    <a:lnTo>
                      <a:pt x="484" y="1259"/>
                    </a:lnTo>
                    <a:cubicBezTo>
                      <a:pt x="428" y="1245"/>
                      <a:pt x="372" y="1231"/>
                      <a:pt x="318" y="1231"/>
                    </a:cubicBezTo>
                    <a:cubicBezTo>
                      <a:pt x="292" y="1231"/>
                      <a:pt x="266" y="1234"/>
                      <a:pt x="241" y="1242"/>
                    </a:cubicBezTo>
                    <a:cubicBezTo>
                      <a:pt x="152" y="1242"/>
                      <a:pt x="63" y="1305"/>
                      <a:pt x="21" y="1394"/>
                    </a:cubicBezTo>
                    <a:cubicBezTo>
                      <a:pt x="0" y="1478"/>
                      <a:pt x="21" y="1588"/>
                      <a:pt x="63" y="1656"/>
                    </a:cubicBezTo>
                    <a:cubicBezTo>
                      <a:pt x="131" y="1719"/>
                      <a:pt x="215" y="1787"/>
                      <a:pt x="283" y="1829"/>
                    </a:cubicBezTo>
                    <a:cubicBezTo>
                      <a:pt x="435" y="1918"/>
                      <a:pt x="524" y="1960"/>
                      <a:pt x="566" y="1980"/>
                    </a:cubicBezTo>
                    <a:cubicBezTo>
                      <a:pt x="545" y="2001"/>
                      <a:pt x="545" y="2028"/>
                      <a:pt x="503" y="2111"/>
                    </a:cubicBezTo>
                    <a:cubicBezTo>
                      <a:pt x="456" y="2242"/>
                      <a:pt x="393" y="2441"/>
                      <a:pt x="393" y="2745"/>
                    </a:cubicBezTo>
                    <a:cubicBezTo>
                      <a:pt x="372" y="3337"/>
                      <a:pt x="655" y="3682"/>
                      <a:pt x="655" y="3682"/>
                    </a:cubicBezTo>
                    <a:lnTo>
                      <a:pt x="697" y="3730"/>
                    </a:lnTo>
                    <a:lnTo>
                      <a:pt x="739" y="3682"/>
                    </a:lnTo>
                    <a:cubicBezTo>
                      <a:pt x="739" y="3682"/>
                      <a:pt x="896" y="3552"/>
                      <a:pt x="1069" y="3552"/>
                    </a:cubicBezTo>
                    <a:cubicBezTo>
                      <a:pt x="1220" y="3552"/>
                      <a:pt x="1461" y="3620"/>
                      <a:pt x="1482" y="3620"/>
                    </a:cubicBezTo>
                    <a:cubicBezTo>
                      <a:pt x="1503" y="3641"/>
                      <a:pt x="1524" y="3682"/>
                      <a:pt x="1571" y="3792"/>
                    </a:cubicBezTo>
                    <a:cubicBezTo>
                      <a:pt x="1613" y="3902"/>
                      <a:pt x="1634" y="4033"/>
                      <a:pt x="1634" y="4096"/>
                    </a:cubicBezTo>
                    <a:cubicBezTo>
                      <a:pt x="1592" y="4253"/>
                      <a:pt x="1440" y="4447"/>
                      <a:pt x="1440" y="4447"/>
                    </a:cubicBezTo>
                    <a:lnTo>
                      <a:pt x="1419" y="4468"/>
                    </a:lnTo>
                    <a:lnTo>
                      <a:pt x="1419" y="4489"/>
                    </a:lnTo>
                    <a:cubicBezTo>
                      <a:pt x="1419" y="4489"/>
                      <a:pt x="1393" y="4688"/>
                      <a:pt x="1393" y="4819"/>
                    </a:cubicBezTo>
                    <a:cubicBezTo>
                      <a:pt x="1419" y="4882"/>
                      <a:pt x="1440" y="5060"/>
                      <a:pt x="1550" y="5275"/>
                    </a:cubicBezTo>
                    <a:cubicBezTo>
                      <a:pt x="1634" y="5515"/>
                      <a:pt x="1765" y="5798"/>
                      <a:pt x="2006" y="6086"/>
                    </a:cubicBezTo>
                    <a:cubicBezTo>
                      <a:pt x="2412" y="6584"/>
                      <a:pt x="2968" y="6794"/>
                      <a:pt x="3571" y="6794"/>
                    </a:cubicBezTo>
                    <a:cubicBezTo>
                      <a:pt x="3652" y="6794"/>
                      <a:pt x="3735" y="6790"/>
                      <a:pt x="3818" y="6783"/>
                    </a:cubicBezTo>
                    <a:cubicBezTo>
                      <a:pt x="4169" y="6762"/>
                      <a:pt x="4472" y="6694"/>
                      <a:pt x="4713" y="6563"/>
                    </a:cubicBezTo>
                    <a:cubicBezTo>
                      <a:pt x="4954" y="6432"/>
                      <a:pt x="5148" y="6217"/>
                      <a:pt x="5300" y="5887"/>
                    </a:cubicBezTo>
                    <a:cubicBezTo>
                      <a:pt x="5452" y="5536"/>
                      <a:pt x="5499" y="5212"/>
                      <a:pt x="5499" y="4971"/>
                    </a:cubicBezTo>
                    <a:cubicBezTo>
                      <a:pt x="5499" y="4840"/>
                      <a:pt x="5499" y="4730"/>
                      <a:pt x="5478" y="4646"/>
                    </a:cubicBezTo>
                    <a:cubicBezTo>
                      <a:pt x="5478" y="4599"/>
                      <a:pt x="5478" y="4578"/>
                      <a:pt x="5452" y="4536"/>
                    </a:cubicBezTo>
                    <a:cubicBezTo>
                      <a:pt x="5452" y="4515"/>
                      <a:pt x="5452" y="4489"/>
                      <a:pt x="5431" y="4489"/>
                    </a:cubicBezTo>
                    <a:cubicBezTo>
                      <a:pt x="5389" y="4405"/>
                      <a:pt x="5216" y="4227"/>
                      <a:pt x="4562" y="4164"/>
                    </a:cubicBezTo>
                    <a:cubicBezTo>
                      <a:pt x="4524" y="4162"/>
                      <a:pt x="4486" y="4161"/>
                      <a:pt x="4447" y="4161"/>
                    </a:cubicBezTo>
                    <a:cubicBezTo>
                      <a:pt x="4123" y="4161"/>
                      <a:pt x="3755" y="4234"/>
                      <a:pt x="3404" y="4295"/>
                    </a:cubicBezTo>
                    <a:cubicBezTo>
                      <a:pt x="3226" y="4316"/>
                      <a:pt x="3053" y="4358"/>
                      <a:pt x="2901" y="4358"/>
                    </a:cubicBezTo>
                    <a:cubicBezTo>
                      <a:pt x="2770" y="4358"/>
                      <a:pt x="2661" y="4358"/>
                      <a:pt x="2619" y="4316"/>
                    </a:cubicBezTo>
                    <a:cubicBezTo>
                      <a:pt x="2551" y="4274"/>
                      <a:pt x="2509" y="4164"/>
                      <a:pt x="2467" y="4012"/>
                    </a:cubicBezTo>
                    <a:cubicBezTo>
                      <a:pt x="2420" y="3861"/>
                      <a:pt x="2378" y="3662"/>
                      <a:pt x="2357" y="3468"/>
                    </a:cubicBezTo>
                    <a:cubicBezTo>
                      <a:pt x="2336" y="3269"/>
                      <a:pt x="2310" y="3075"/>
                      <a:pt x="2289" y="2918"/>
                    </a:cubicBezTo>
                    <a:cubicBezTo>
                      <a:pt x="2268" y="2745"/>
                      <a:pt x="2247" y="2635"/>
                      <a:pt x="2247" y="2572"/>
                    </a:cubicBezTo>
                    <a:cubicBezTo>
                      <a:pt x="2205" y="2462"/>
                      <a:pt x="2226" y="2420"/>
                      <a:pt x="2268" y="2373"/>
                    </a:cubicBezTo>
                    <a:cubicBezTo>
                      <a:pt x="2310" y="2310"/>
                      <a:pt x="2378" y="2263"/>
                      <a:pt x="2467" y="2221"/>
                    </a:cubicBezTo>
                    <a:cubicBezTo>
                      <a:pt x="2550" y="2173"/>
                      <a:pt x="2690" y="2119"/>
                      <a:pt x="2894" y="2119"/>
                    </a:cubicBezTo>
                    <a:cubicBezTo>
                      <a:pt x="3063" y="2119"/>
                      <a:pt x="3276" y="2156"/>
                      <a:pt x="3535" y="2263"/>
                    </a:cubicBezTo>
                    <a:cubicBezTo>
                      <a:pt x="3818" y="2394"/>
                      <a:pt x="4211" y="2462"/>
                      <a:pt x="4535" y="2504"/>
                    </a:cubicBezTo>
                    <a:cubicBezTo>
                      <a:pt x="4713" y="2525"/>
                      <a:pt x="4865" y="2525"/>
                      <a:pt x="4996" y="2525"/>
                    </a:cubicBezTo>
                    <a:cubicBezTo>
                      <a:pt x="5127" y="2525"/>
                      <a:pt x="5237" y="2504"/>
                      <a:pt x="5300" y="2483"/>
                    </a:cubicBezTo>
                    <a:cubicBezTo>
                      <a:pt x="5499" y="2373"/>
                      <a:pt x="5499" y="2159"/>
                      <a:pt x="5499" y="2111"/>
                    </a:cubicBezTo>
                    <a:cubicBezTo>
                      <a:pt x="5520" y="2111"/>
                      <a:pt x="5672" y="2001"/>
                      <a:pt x="5803" y="1787"/>
                    </a:cubicBezTo>
                    <a:cubicBezTo>
                      <a:pt x="5934" y="1567"/>
                      <a:pt x="6002" y="1263"/>
                      <a:pt x="5782" y="912"/>
                    </a:cubicBezTo>
                    <a:cubicBezTo>
                      <a:pt x="5672" y="802"/>
                      <a:pt x="5520" y="781"/>
                      <a:pt x="5389" y="760"/>
                    </a:cubicBezTo>
                    <a:cubicBezTo>
                      <a:pt x="5237" y="760"/>
                      <a:pt x="5085" y="760"/>
                      <a:pt x="4928" y="692"/>
                    </a:cubicBezTo>
                    <a:cubicBezTo>
                      <a:pt x="4776" y="629"/>
                      <a:pt x="4582" y="430"/>
                      <a:pt x="4273" y="258"/>
                    </a:cubicBezTo>
                    <a:cubicBezTo>
                      <a:pt x="4023" y="115"/>
                      <a:pt x="3697" y="1"/>
                      <a:pt x="323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007;p46">
                <a:extLst>
                  <a:ext uri="{FF2B5EF4-FFF2-40B4-BE49-F238E27FC236}">
                    <a16:creationId xmlns:a16="http://schemas.microsoft.com/office/drawing/2014/main" id="{1BE4FB4E-5078-807E-A8D0-8C99F0B7CD77}"/>
                  </a:ext>
                </a:extLst>
              </p:cNvPr>
              <p:cNvSpPr/>
              <p:nvPr/>
            </p:nvSpPr>
            <p:spPr>
              <a:xfrm>
                <a:off x="954095" y="1201960"/>
                <a:ext cx="129684" cy="66410"/>
              </a:xfrm>
              <a:custGeom>
                <a:avLst/>
                <a:gdLst/>
                <a:ahLst/>
                <a:cxnLst/>
                <a:rect l="l" t="t" r="r" b="b"/>
                <a:pathLst>
                  <a:path w="910" h="466" extrusionOk="0">
                    <a:moveTo>
                      <a:pt x="653" y="0"/>
                    </a:moveTo>
                    <a:cubicBezTo>
                      <a:pt x="640" y="0"/>
                      <a:pt x="627" y="1"/>
                      <a:pt x="613" y="2"/>
                    </a:cubicBezTo>
                    <a:cubicBezTo>
                      <a:pt x="372" y="2"/>
                      <a:pt x="89" y="65"/>
                      <a:pt x="48" y="112"/>
                    </a:cubicBezTo>
                    <a:cubicBezTo>
                      <a:pt x="0" y="154"/>
                      <a:pt x="69" y="306"/>
                      <a:pt x="69" y="306"/>
                    </a:cubicBezTo>
                    <a:cubicBezTo>
                      <a:pt x="97" y="396"/>
                      <a:pt x="138" y="466"/>
                      <a:pt x="217" y="466"/>
                    </a:cubicBezTo>
                    <a:cubicBezTo>
                      <a:pt x="253" y="466"/>
                      <a:pt x="297" y="451"/>
                      <a:pt x="351" y="416"/>
                    </a:cubicBezTo>
                    <a:cubicBezTo>
                      <a:pt x="431" y="347"/>
                      <a:pt x="517" y="320"/>
                      <a:pt x="596" y="320"/>
                    </a:cubicBezTo>
                    <a:cubicBezTo>
                      <a:pt x="668" y="320"/>
                      <a:pt x="734" y="342"/>
                      <a:pt x="786" y="374"/>
                    </a:cubicBezTo>
                    <a:cubicBezTo>
                      <a:pt x="810" y="386"/>
                      <a:pt x="829" y="391"/>
                      <a:pt x="844" y="391"/>
                    </a:cubicBezTo>
                    <a:cubicBezTo>
                      <a:pt x="910" y="391"/>
                      <a:pt x="896" y="290"/>
                      <a:pt x="896" y="217"/>
                    </a:cubicBezTo>
                    <a:cubicBezTo>
                      <a:pt x="896" y="139"/>
                      <a:pt x="841" y="0"/>
                      <a:pt x="653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008;p46">
                <a:extLst>
                  <a:ext uri="{FF2B5EF4-FFF2-40B4-BE49-F238E27FC236}">
                    <a16:creationId xmlns:a16="http://schemas.microsoft.com/office/drawing/2014/main" id="{FCF68E99-B291-B94E-6943-0ED9BB9A5335}"/>
                  </a:ext>
                </a:extLst>
              </p:cNvPr>
              <p:cNvSpPr/>
              <p:nvPr/>
            </p:nvSpPr>
            <p:spPr>
              <a:xfrm>
                <a:off x="948110" y="1192554"/>
                <a:ext cx="143508" cy="84366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592" extrusionOk="0">
                    <a:moveTo>
                      <a:pt x="655" y="110"/>
                    </a:moveTo>
                    <a:cubicBezTo>
                      <a:pt x="765" y="110"/>
                      <a:pt x="807" y="131"/>
                      <a:pt x="849" y="178"/>
                    </a:cubicBezTo>
                    <a:cubicBezTo>
                      <a:pt x="875" y="199"/>
                      <a:pt x="896" y="241"/>
                      <a:pt x="896" y="283"/>
                    </a:cubicBezTo>
                    <a:cubicBezTo>
                      <a:pt x="896" y="330"/>
                      <a:pt x="896" y="372"/>
                      <a:pt x="875" y="393"/>
                    </a:cubicBezTo>
                    <a:cubicBezTo>
                      <a:pt x="817" y="356"/>
                      <a:pt x="741" y="335"/>
                      <a:pt x="660" y="335"/>
                    </a:cubicBezTo>
                    <a:cubicBezTo>
                      <a:pt x="558" y="335"/>
                      <a:pt x="447" y="367"/>
                      <a:pt x="351" y="440"/>
                    </a:cubicBezTo>
                    <a:cubicBezTo>
                      <a:pt x="325" y="461"/>
                      <a:pt x="283" y="461"/>
                      <a:pt x="262" y="482"/>
                    </a:cubicBezTo>
                    <a:cubicBezTo>
                      <a:pt x="262" y="482"/>
                      <a:pt x="241" y="482"/>
                      <a:pt x="241" y="461"/>
                    </a:cubicBezTo>
                    <a:cubicBezTo>
                      <a:pt x="221" y="461"/>
                      <a:pt x="173" y="414"/>
                      <a:pt x="152" y="351"/>
                    </a:cubicBezTo>
                    <a:lnTo>
                      <a:pt x="152" y="330"/>
                    </a:lnTo>
                    <a:cubicBezTo>
                      <a:pt x="152" y="330"/>
                      <a:pt x="131" y="309"/>
                      <a:pt x="131" y="262"/>
                    </a:cubicBezTo>
                    <a:lnTo>
                      <a:pt x="131" y="220"/>
                    </a:lnTo>
                    <a:cubicBezTo>
                      <a:pt x="111" y="220"/>
                      <a:pt x="131" y="199"/>
                      <a:pt x="173" y="199"/>
                    </a:cubicBezTo>
                    <a:cubicBezTo>
                      <a:pt x="221" y="178"/>
                      <a:pt x="262" y="178"/>
                      <a:pt x="304" y="152"/>
                    </a:cubicBezTo>
                    <a:cubicBezTo>
                      <a:pt x="414" y="131"/>
                      <a:pt x="524" y="110"/>
                      <a:pt x="655" y="110"/>
                    </a:cubicBezTo>
                    <a:close/>
                    <a:moveTo>
                      <a:pt x="634" y="0"/>
                    </a:moveTo>
                    <a:cubicBezTo>
                      <a:pt x="524" y="0"/>
                      <a:pt x="393" y="21"/>
                      <a:pt x="283" y="47"/>
                    </a:cubicBezTo>
                    <a:cubicBezTo>
                      <a:pt x="221" y="68"/>
                      <a:pt x="173" y="68"/>
                      <a:pt x="131" y="89"/>
                    </a:cubicBezTo>
                    <a:cubicBezTo>
                      <a:pt x="90" y="89"/>
                      <a:pt x="63" y="110"/>
                      <a:pt x="42" y="131"/>
                    </a:cubicBezTo>
                    <a:cubicBezTo>
                      <a:pt x="22" y="152"/>
                      <a:pt x="1" y="199"/>
                      <a:pt x="1" y="220"/>
                    </a:cubicBezTo>
                    <a:cubicBezTo>
                      <a:pt x="1" y="262"/>
                      <a:pt x="22" y="283"/>
                      <a:pt x="22" y="309"/>
                    </a:cubicBezTo>
                    <a:cubicBezTo>
                      <a:pt x="42" y="351"/>
                      <a:pt x="42" y="372"/>
                      <a:pt x="42" y="372"/>
                    </a:cubicBezTo>
                    <a:cubicBezTo>
                      <a:pt x="90" y="461"/>
                      <a:pt x="111" y="524"/>
                      <a:pt x="173" y="571"/>
                    </a:cubicBezTo>
                    <a:cubicBezTo>
                      <a:pt x="221" y="592"/>
                      <a:pt x="262" y="592"/>
                      <a:pt x="283" y="592"/>
                    </a:cubicBezTo>
                    <a:cubicBezTo>
                      <a:pt x="325" y="571"/>
                      <a:pt x="372" y="545"/>
                      <a:pt x="414" y="524"/>
                    </a:cubicBezTo>
                    <a:cubicBezTo>
                      <a:pt x="494" y="466"/>
                      <a:pt x="574" y="446"/>
                      <a:pt x="645" y="446"/>
                    </a:cubicBezTo>
                    <a:cubicBezTo>
                      <a:pt x="709" y="446"/>
                      <a:pt x="765" y="462"/>
                      <a:pt x="807" y="482"/>
                    </a:cubicBezTo>
                    <a:cubicBezTo>
                      <a:pt x="837" y="497"/>
                      <a:pt x="858" y="512"/>
                      <a:pt x="883" y="512"/>
                    </a:cubicBezTo>
                    <a:cubicBezTo>
                      <a:pt x="894" y="512"/>
                      <a:pt x="905" y="509"/>
                      <a:pt x="917" y="503"/>
                    </a:cubicBezTo>
                    <a:cubicBezTo>
                      <a:pt x="959" y="503"/>
                      <a:pt x="980" y="461"/>
                      <a:pt x="980" y="440"/>
                    </a:cubicBezTo>
                    <a:cubicBezTo>
                      <a:pt x="1006" y="372"/>
                      <a:pt x="1006" y="330"/>
                      <a:pt x="1006" y="283"/>
                    </a:cubicBezTo>
                    <a:cubicBezTo>
                      <a:pt x="1006" y="220"/>
                      <a:pt x="980" y="152"/>
                      <a:pt x="917" y="89"/>
                    </a:cubicBezTo>
                    <a:cubicBezTo>
                      <a:pt x="875" y="47"/>
                      <a:pt x="765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2009;p46">
                <a:extLst>
                  <a:ext uri="{FF2B5EF4-FFF2-40B4-BE49-F238E27FC236}">
                    <a16:creationId xmlns:a16="http://schemas.microsoft.com/office/drawing/2014/main" id="{374579A5-B4EE-38FD-408D-D7AA6BAC0710}"/>
                  </a:ext>
                </a:extLst>
              </p:cNvPr>
              <p:cNvSpPr/>
              <p:nvPr/>
            </p:nvSpPr>
            <p:spPr>
              <a:xfrm>
                <a:off x="1209336" y="1209228"/>
                <a:ext cx="99329" cy="6099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28" extrusionOk="0">
                    <a:moveTo>
                      <a:pt x="282" y="0"/>
                    </a:moveTo>
                    <a:cubicBezTo>
                      <a:pt x="223" y="0"/>
                      <a:pt x="165" y="5"/>
                      <a:pt x="110" y="14"/>
                    </a:cubicBezTo>
                    <a:cubicBezTo>
                      <a:pt x="0" y="14"/>
                      <a:pt x="42" y="145"/>
                      <a:pt x="42" y="145"/>
                    </a:cubicBezTo>
                    <a:cubicBezTo>
                      <a:pt x="25" y="293"/>
                      <a:pt x="83" y="376"/>
                      <a:pt x="178" y="376"/>
                    </a:cubicBezTo>
                    <a:cubicBezTo>
                      <a:pt x="198" y="376"/>
                      <a:pt x="219" y="372"/>
                      <a:pt x="241" y="365"/>
                    </a:cubicBezTo>
                    <a:cubicBezTo>
                      <a:pt x="305" y="341"/>
                      <a:pt x="377" y="314"/>
                      <a:pt x="441" y="314"/>
                    </a:cubicBezTo>
                    <a:cubicBezTo>
                      <a:pt x="488" y="314"/>
                      <a:pt x="531" y="328"/>
                      <a:pt x="566" y="365"/>
                    </a:cubicBezTo>
                    <a:cubicBezTo>
                      <a:pt x="606" y="405"/>
                      <a:pt x="633" y="427"/>
                      <a:pt x="649" y="427"/>
                    </a:cubicBezTo>
                    <a:cubicBezTo>
                      <a:pt x="670" y="427"/>
                      <a:pt x="676" y="395"/>
                      <a:pt x="676" y="323"/>
                    </a:cubicBezTo>
                    <a:cubicBezTo>
                      <a:pt x="697" y="166"/>
                      <a:pt x="697" y="103"/>
                      <a:pt x="545" y="35"/>
                    </a:cubicBezTo>
                    <a:cubicBezTo>
                      <a:pt x="456" y="11"/>
                      <a:pt x="367" y="0"/>
                      <a:pt x="28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2010;p46">
                <a:extLst>
                  <a:ext uri="{FF2B5EF4-FFF2-40B4-BE49-F238E27FC236}">
                    <a16:creationId xmlns:a16="http://schemas.microsoft.com/office/drawing/2014/main" id="{F6CCC57C-504F-400E-F89A-DE35714564AA}"/>
                  </a:ext>
                </a:extLst>
              </p:cNvPr>
              <p:cNvSpPr/>
              <p:nvPr/>
            </p:nvSpPr>
            <p:spPr>
              <a:xfrm>
                <a:off x="1206344" y="1201675"/>
                <a:ext cx="112155" cy="7652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537" extrusionOk="0">
                    <a:moveTo>
                      <a:pt x="152" y="114"/>
                    </a:moveTo>
                    <a:cubicBezTo>
                      <a:pt x="262" y="114"/>
                      <a:pt x="414" y="114"/>
                      <a:pt x="566" y="156"/>
                    </a:cubicBezTo>
                    <a:cubicBezTo>
                      <a:pt x="634" y="177"/>
                      <a:pt x="634" y="198"/>
                      <a:pt x="655" y="219"/>
                    </a:cubicBezTo>
                    <a:lnTo>
                      <a:pt x="655" y="350"/>
                    </a:lnTo>
                    <a:lnTo>
                      <a:pt x="655" y="397"/>
                    </a:lnTo>
                    <a:cubicBezTo>
                      <a:pt x="634" y="397"/>
                      <a:pt x="634" y="397"/>
                      <a:pt x="634" y="376"/>
                    </a:cubicBezTo>
                    <a:cubicBezTo>
                      <a:pt x="566" y="329"/>
                      <a:pt x="503" y="308"/>
                      <a:pt x="435" y="308"/>
                    </a:cubicBezTo>
                    <a:cubicBezTo>
                      <a:pt x="372" y="308"/>
                      <a:pt x="304" y="329"/>
                      <a:pt x="241" y="350"/>
                    </a:cubicBezTo>
                    <a:cubicBezTo>
                      <a:pt x="218" y="363"/>
                      <a:pt x="201" y="370"/>
                      <a:pt x="187" y="370"/>
                    </a:cubicBezTo>
                    <a:cubicBezTo>
                      <a:pt x="173" y="370"/>
                      <a:pt x="163" y="363"/>
                      <a:pt x="152" y="350"/>
                    </a:cubicBezTo>
                    <a:cubicBezTo>
                      <a:pt x="131" y="329"/>
                      <a:pt x="111" y="287"/>
                      <a:pt x="111" y="198"/>
                    </a:cubicBezTo>
                    <a:lnTo>
                      <a:pt x="21" y="198"/>
                    </a:lnTo>
                    <a:lnTo>
                      <a:pt x="111" y="177"/>
                    </a:lnTo>
                    <a:lnTo>
                      <a:pt x="111" y="135"/>
                    </a:lnTo>
                    <a:lnTo>
                      <a:pt x="131" y="135"/>
                    </a:lnTo>
                    <a:cubicBezTo>
                      <a:pt x="131" y="135"/>
                      <a:pt x="131" y="114"/>
                      <a:pt x="152" y="114"/>
                    </a:cubicBezTo>
                    <a:close/>
                    <a:moveTo>
                      <a:pt x="296" y="1"/>
                    </a:moveTo>
                    <a:cubicBezTo>
                      <a:pt x="233" y="1"/>
                      <a:pt x="175" y="4"/>
                      <a:pt x="131" y="4"/>
                    </a:cubicBezTo>
                    <a:cubicBezTo>
                      <a:pt x="111" y="4"/>
                      <a:pt x="63" y="25"/>
                      <a:pt x="42" y="46"/>
                    </a:cubicBezTo>
                    <a:cubicBezTo>
                      <a:pt x="21" y="67"/>
                      <a:pt x="1" y="88"/>
                      <a:pt x="1" y="135"/>
                    </a:cubicBezTo>
                    <a:lnTo>
                      <a:pt x="1" y="198"/>
                    </a:lnTo>
                    <a:lnTo>
                      <a:pt x="1" y="219"/>
                    </a:lnTo>
                    <a:cubicBezTo>
                      <a:pt x="1" y="308"/>
                      <a:pt x="21" y="376"/>
                      <a:pt x="63" y="439"/>
                    </a:cubicBezTo>
                    <a:cubicBezTo>
                      <a:pt x="93" y="465"/>
                      <a:pt x="136" y="485"/>
                      <a:pt x="186" y="485"/>
                    </a:cubicBezTo>
                    <a:cubicBezTo>
                      <a:pt x="217" y="485"/>
                      <a:pt x="250" y="478"/>
                      <a:pt x="283" y="460"/>
                    </a:cubicBezTo>
                    <a:cubicBezTo>
                      <a:pt x="325" y="439"/>
                      <a:pt x="393" y="418"/>
                      <a:pt x="435" y="418"/>
                    </a:cubicBezTo>
                    <a:cubicBezTo>
                      <a:pt x="477" y="418"/>
                      <a:pt x="524" y="418"/>
                      <a:pt x="545" y="460"/>
                    </a:cubicBezTo>
                    <a:cubicBezTo>
                      <a:pt x="566" y="481"/>
                      <a:pt x="587" y="507"/>
                      <a:pt x="608" y="507"/>
                    </a:cubicBezTo>
                    <a:cubicBezTo>
                      <a:pt x="627" y="522"/>
                      <a:pt x="642" y="537"/>
                      <a:pt x="665" y="537"/>
                    </a:cubicBezTo>
                    <a:cubicBezTo>
                      <a:pt x="674" y="537"/>
                      <a:pt x="685" y="534"/>
                      <a:pt x="697" y="528"/>
                    </a:cubicBezTo>
                    <a:cubicBezTo>
                      <a:pt x="718" y="528"/>
                      <a:pt x="739" y="481"/>
                      <a:pt x="739" y="460"/>
                    </a:cubicBezTo>
                    <a:cubicBezTo>
                      <a:pt x="765" y="439"/>
                      <a:pt x="765" y="418"/>
                      <a:pt x="765" y="376"/>
                    </a:cubicBezTo>
                    <a:cubicBezTo>
                      <a:pt x="765" y="308"/>
                      <a:pt x="786" y="245"/>
                      <a:pt x="765" y="177"/>
                    </a:cubicBezTo>
                    <a:cubicBezTo>
                      <a:pt x="739" y="114"/>
                      <a:pt x="676" y="67"/>
                      <a:pt x="587" y="46"/>
                    </a:cubicBezTo>
                    <a:cubicBezTo>
                      <a:pt x="496" y="8"/>
                      <a:pt x="390" y="1"/>
                      <a:pt x="29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2011;p46">
                <a:extLst>
                  <a:ext uri="{FF2B5EF4-FFF2-40B4-BE49-F238E27FC236}">
                    <a16:creationId xmlns:a16="http://schemas.microsoft.com/office/drawing/2014/main" id="{3934EED3-CD1C-BA4A-23FC-1B50277C937C}"/>
                  </a:ext>
                </a:extLst>
              </p:cNvPr>
              <p:cNvSpPr/>
              <p:nvPr/>
            </p:nvSpPr>
            <p:spPr>
              <a:xfrm>
                <a:off x="677192" y="1394781"/>
                <a:ext cx="56149" cy="64842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55" extrusionOk="0">
                    <a:moveTo>
                      <a:pt x="69" y="0"/>
                    </a:moveTo>
                    <a:cubicBezTo>
                      <a:pt x="27" y="21"/>
                      <a:pt x="1" y="42"/>
                      <a:pt x="27" y="68"/>
                    </a:cubicBezTo>
                    <a:cubicBezTo>
                      <a:pt x="48" y="262"/>
                      <a:pt x="179" y="351"/>
                      <a:pt x="289" y="435"/>
                    </a:cubicBezTo>
                    <a:cubicBezTo>
                      <a:pt x="310" y="448"/>
                      <a:pt x="325" y="455"/>
                      <a:pt x="338" y="455"/>
                    </a:cubicBezTo>
                    <a:cubicBezTo>
                      <a:pt x="351" y="455"/>
                      <a:pt x="362" y="448"/>
                      <a:pt x="372" y="435"/>
                    </a:cubicBezTo>
                    <a:cubicBezTo>
                      <a:pt x="393" y="393"/>
                      <a:pt x="393" y="372"/>
                      <a:pt x="351" y="351"/>
                    </a:cubicBezTo>
                    <a:cubicBezTo>
                      <a:pt x="241" y="262"/>
                      <a:pt x="158" y="199"/>
                      <a:pt x="132" y="42"/>
                    </a:cubicBezTo>
                    <a:cubicBezTo>
                      <a:pt x="111" y="21"/>
                      <a:pt x="90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2012;p46">
                <a:extLst>
                  <a:ext uri="{FF2B5EF4-FFF2-40B4-BE49-F238E27FC236}">
                    <a16:creationId xmlns:a16="http://schemas.microsoft.com/office/drawing/2014/main" id="{CBADEB44-66BA-915B-9181-90A04743A111}"/>
                  </a:ext>
                </a:extLst>
              </p:cNvPr>
              <p:cNvSpPr/>
              <p:nvPr/>
            </p:nvSpPr>
            <p:spPr>
              <a:xfrm>
                <a:off x="736905" y="1442523"/>
                <a:ext cx="40473" cy="18099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7" extrusionOk="0">
                    <a:moveTo>
                      <a:pt x="76" y="1"/>
                    </a:moveTo>
                    <a:cubicBezTo>
                      <a:pt x="69" y="1"/>
                      <a:pt x="63" y="6"/>
                      <a:pt x="63" y="16"/>
                    </a:cubicBezTo>
                    <a:cubicBezTo>
                      <a:pt x="42" y="16"/>
                      <a:pt x="21" y="16"/>
                      <a:pt x="21" y="37"/>
                    </a:cubicBezTo>
                    <a:cubicBezTo>
                      <a:pt x="1" y="58"/>
                      <a:pt x="21" y="100"/>
                      <a:pt x="42" y="100"/>
                    </a:cubicBezTo>
                    <a:cubicBezTo>
                      <a:pt x="84" y="126"/>
                      <a:pt x="105" y="126"/>
                      <a:pt x="152" y="126"/>
                    </a:cubicBezTo>
                    <a:lnTo>
                      <a:pt x="215" y="126"/>
                    </a:lnTo>
                    <a:cubicBezTo>
                      <a:pt x="262" y="126"/>
                      <a:pt x="283" y="100"/>
                      <a:pt x="283" y="79"/>
                    </a:cubicBezTo>
                    <a:cubicBezTo>
                      <a:pt x="283" y="37"/>
                      <a:pt x="262" y="16"/>
                      <a:pt x="236" y="16"/>
                    </a:cubicBezTo>
                    <a:lnTo>
                      <a:pt x="105" y="16"/>
                    </a:lnTo>
                    <a:cubicBezTo>
                      <a:pt x="95" y="6"/>
                      <a:pt x="84" y="1"/>
                      <a:pt x="7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2013;p46">
                <a:extLst>
                  <a:ext uri="{FF2B5EF4-FFF2-40B4-BE49-F238E27FC236}">
                    <a16:creationId xmlns:a16="http://schemas.microsoft.com/office/drawing/2014/main" id="{054C87B9-488A-A174-4983-013E4DFCBFA5}"/>
                  </a:ext>
                </a:extLst>
              </p:cNvPr>
              <p:cNvSpPr/>
              <p:nvPr/>
            </p:nvSpPr>
            <p:spPr>
              <a:xfrm>
                <a:off x="602516" y="1659001"/>
                <a:ext cx="989019" cy="643860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4518" extrusionOk="0">
                    <a:moveTo>
                      <a:pt x="5086" y="0"/>
                    </a:moveTo>
                    <a:cubicBezTo>
                      <a:pt x="5086" y="0"/>
                      <a:pt x="5023" y="110"/>
                      <a:pt x="4693" y="524"/>
                    </a:cubicBezTo>
                    <a:cubicBezTo>
                      <a:pt x="4348" y="964"/>
                      <a:pt x="3122" y="1901"/>
                      <a:pt x="1834" y="2142"/>
                    </a:cubicBezTo>
                    <a:cubicBezTo>
                      <a:pt x="525" y="2404"/>
                      <a:pt x="1" y="2729"/>
                      <a:pt x="90" y="3645"/>
                    </a:cubicBezTo>
                    <a:cubicBezTo>
                      <a:pt x="237" y="4271"/>
                      <a:pt x="706" y="4517"/>
                      <a:pt x="1437" y="4517"/>
                    </a:cubicBezTo>
                    <a:cubicBezTo>
                      <a:pt x="2009" y="4517"/>
                      <a:pt x="2741" y="4366"/>
                      <a:pt x="3604" y="4127"/>
                    </a:cubicBezTo>
                    <a:cubicBezTo>
                      <a:pt x="5589" y="3556"/>
                      <a:pt x="6940" y="1749"/>
                      <a:pt x="6940" y="1749"/>
                    </a:cubicBezTo>
                    <a:lnTo>
                      <a:pt x="50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014;p46">
                <a:extLst>
                  <a:ext uri="{FF2B5EF4-FFF2-40B4-BE49-F238E27FC236}">
                    <a16:creationId xmlns:a16="http://schemas.microsoft.com/office/drawing/2014/main" id="{E7CA7EC1-985A-AE18-DBB0-869D6E663A17}"/>
                  </a:ext>
                </a:extLst>
              </p:cNvPr>
              <p:cNvSpPr/>
              <p:nvPr/>
            </p:nvSpPr>
            <p:spPr>
              <a:xfrm>
                <a:off x="599523" y="1647030"/>
                <a:ext cx="1004696" cy="663099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4653" extrusionOk="0">
                    <a:moveTo>
                      <a:pt x="5128" y="173"/>
                    </a:moveTo>
                    <a:lnTo>
                      <a:pt x="6898" y="1833"/>
                    </a:lnTo>
                    <a:cubicBezTo>
                      <a:pt x="6830" y="1896"/>
                      <a:pt x="5547" y="3598"/>
                      <a:pt x="3625" y="4143"/>
                    </a:cubicBezTo>
                    <a:cubicBezTo>
                      <a:pt x="2738" y="4392"/>
                      <a:pt x="2006" y="4544"/>
                      <a:pt x="1443" y="4544"/>
                    </a:cubicBezTo>
                    <a:cubicBezTo>
                      <a:pt x="1368" y="4544"/>
                      <a:pt x="1296" y="4541"/>
                      <a:pt x="1226" y="4536"/>
                    </a:cubicBezTo>
                    <a:cubicBezTo>
                      <a:pt x="938" y="4515"/>
                      <a:pt x="703" y="4426"/>
                      <a:pt x="525" y="4295"/>
                    </a:cubicBezTo>
                    <a:cubicBezTo>
                      <a:pt x="352" y="4164"/>
                      <a:pt x="242" y="3991"/>
                      <a:pt x="179" y="3708"/>
                    </a:cubicBezTo>
                    <a:cubicBezTo>
                      <a:pt x="132" y="3274"/>
                      <a:pt x="221" y="2986"/>
                      <a:pt x="483" y="2771"/>
                    </a:cubicBezTo>
                    <a:cubicBezTo>
                      <a:pt x="766" y="2551"/>
                      <a:pt x="1200" y="2420"/>
                      <a:pt x="1855" y="2289"/>
                    </a:cubicBezTo>
                    <a:cubicBezTo>
                      <a:pt x="2509" y="2158"/>
                      <a:pt x="3164" y="1875"/>
                      <a:pt x="3667" y="1545"/>
                    </a:cubicBezTo>
                    <a:cubicBezTo>
                      <a:pt x="4190" y="1221"/>
                      <a:pt x="4583" y="870"/>
                      <a:pt x="4761" y="655"/>
                    </a:cubicBezTo>
                    <a:cubicBezTo>
                      <a:pt x="5065" y="262"/>
                      <a:pt x="5107" y="194"/>
                      <a:pt x="5128" y="173"/>
                    </a:cubicBezTo>
                    <a:close/>
                    <a:moveTo>
                      <a:pt x="5107" y="0"/>
                    </a:moveTo>
                    <a:lnTo>
                      <a:pt x="5065" y="63"/>
                    </a:lnTo>
                    <a:cubicBezTo>
                      <a:pt x="5065" y="63"/>
                      <a:pt x="4997" y="152"/>
                      <a:pt x="4672" y="587"/>
                    </a:cubicBezTo>
                    <a:cubicBezTo>
                      <a:pt x="4499" y="786"/>
                      <a:pt x="4128" y="1132"/>
                      <a:pt x="3604" y="1441"/>
                    </a:cubicBezTo>
                    <a:cubicBezTo>
                      <a:pt x="3101" y="1765"/>
                      <a:pt x="2488" y="2048"/>
                      <a:pt x="1834" y="2179"/>
                    </a:cubicBezTo>
                    <a:cubicBezTo>
                      <a:pt x="1179" y="2289"/>
                      <a:pt x="724" y="2441"/>
                      <a:pt x="415" y="2682"/>
                    </a:cubicBezTo>
                    <a:cubicBezTo>
                      <a:pt x="111" y="2923"/>
                      <a:pt x="1" y="3274"/>
                      <a:pt x="48" y="3729"/>
                    </a:cubicBezTo>
                    <a:lnTo>
                      <a:pt x="69" y="3729"/>
                    </a:lnTo>
                    <a:cubicBezTo>
                      <a:pt x="132" y="4033"/>
                      <a:pt x="263" y="4253"/>
                      <a:pt x="462" y="4405"/>
                    </a:cubicBezTo>
                    <a:cubicBezTo>
                      <a:pt x="656" y="4536"/>
                      <a:pt x="917" y="4625"/>
                      <a:pt x="1226" y="4646"/>
                    </a:cubicBezTo>
                    <a:cubicBezTo>
                      <a:pt x="1293" y="4650"/>
                      <a:pt x="1363" y="4652"/>
                      <a:pt x="1435" y="4652"/>
                    </a:cubicBezTo>
                    <a:cubicBezTo>
                      <a:pt x="2019" y="4652"/>
                      <a:pt x="2774" y="4505"/>
                      <a:pt x="3646" y="4253"/>
                    </a:cubicBezTo>
                    <a:cubicBezTo>
                      <a:pt x="5652" y="3687"/>
                      <a:pt x="7008" y="1854"/>
                      <a:pt x="7008" y="1854"/>
                    </a:cubicBezTo>
                    <a:lnTo>
                      <a:pt x="7050" y="1807"/>
                    </a:lnTo>
                    <a:lnTo>
                      <a:pt x="510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2015;p46">
                <a:extLst>
                  <a:ext uri="{FF2B5EF4-FFF2-40B4-BE49-F238E27FC236}">
                    <a16:creationId xmlns:a16="http://schemas.microsoft.com/office/drawing/2014/main" id="{19D94446-F43A-DA04-1A1F-A9EEC3CFE0BB}"/>
                  </a:ext>
                </a:extLst>
              </p:cNvPr>
              <p:cNvSpPr/>
              <p:nvPr/>
            </p:nvSpPr>
            <p:spPr>
              <a:xfrm>
                <a:off x="1383202" y="1228895"/>
                <a:ext cx="401736" cy="53013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3720" extrusionOk="0">
                    <a:moveTo>
                      <a:pt x="1118" y="1"/>
                    </a:moveTo>
                    <a:cubicBezTo>
                      <a:pt x="1033" y="1"/>
                      <a:pt x="955" y="53"/>
                      <a:pt x="917" y="185"/>
                    </a:cubicBezTo>
                    <a:cubicBezTo>
                      <a:pt x="833" y="489"/>
                      <a:pt x="592" y="730"/>
                      <a:pt x="462" y="903"/>
                    </a:cubicBezTo>
                    <a:cubicBezTo>
                      <a:pt x="352" y="1075"/>
                      <a:pt x="331" y="1295"/>
                      <a:pt x="263" y="1646"/>
                    </a:cubicBezTo>
                    <a:cubicBezTo>
                      <a:pt x="200" y="2018"/>
                      <a:pt x="1" y="2625"/>
                      <a:pt x="1" y="2625"/>
                    </a:cubicBezTo>
                    <a:cubicBezTo>
                      <a:pt x="1" y="2625"/>
                      <a:pt x="373" y="3217"/>
                      <a:pt x="723" y="3432"/>
                    </a:cubicBezTo>
                    <a:cubicBezTo>
                      <a:pt x="1069" y="3673"/>
                      <a:pt x="1682" y="3720"/>
                      <a:pt x="1682" y="3720"/>
                    </a:cubicBezTo>
                    <a:cubicBezTo>
                      <a:pt x="1682" y="3720"/>
                      <a:pt x="1923" y="3128"/>
                      <a:pt x="2143" y="2997"/>
                    </a:cubicBezTo>
                    <a:cubicBezTo>
                      <a:pt x="2357" y="2845"/>
                      <a:pt x="2818" y="2646"/>
                      <a:pt x="2818" y="2646"/>
                    </a:cubicBezTo>
                    <a:cubicBezTo>
                      <a:pt x="2818" y="2646"/>
                      <a:pt x="2565" y="922"/>
                      <a:pt x="2288" y="922"/>
                    </a:cubicBezTo>
                    <a:cubicBezTo>
                      <a:pt x="2283" y="922"/>
                      <a:pt x="2278" y="922"/>
                      <a:pt x="2274" y="923"/>
                    </a:cubicBezTo>
                    <a:cubicBezTo>
                      <a:pt x="2012" y="1013"/>
                      <a:pt x="1399" y="1075"/>
                      <a:pt x="1399" y="1075"/>
                    </a:cubicBezTo>
                    <a:cubicBezTo>
                      <a:pt x="1399" y="1075"/>
                      <a:pt x="1268" y="992"/>
                      <a:pt x="1289" y="840"/>
                    </a:cubicBezTo>
                    <a:cubicBezTo>
                      <a:pt x="1289" y="709"/>
                      <a:pt x="1530" y="379"/>
                      <a:pt x="1420" y="206"/>
                    </a:cubicBezTo>
                    <a:cubicBezTo>
                      <a:pt x="1357" y="92"/>
                      <a:pt x="1231" y="1"/>
                      <a:pt x="1118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016;p46">
                <a:extLst>
                  <a:ext uri="{FF2B5EF4-FFF2-40B4-BE49-F238E27FC236}">
                    <a16:creationId xmlns:a16="http://schemas.microsoft.com/office/drawing/2014/main" id="{7EFE68B2-C944-D26D-9BE9-8687E1E52BD4}"/>
                  </a:ext>
                </a:extLst>
              </p:cNvPr>
              <p:cNvSpPr/>
              <p:nvPr/>
            </p:nvSpPr>
            <p:spPr>
              <a:xfrm>
                <a:off x="1377217" y="1221912"/>
                <a:ext cx="416557" cy="546098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3832" extrusionOk="0">
                    <a:moveTo>
                      <a:pt x="1158" y="115"/>
                    </a:moveTo>
                    <a:cubicBezTo>
                      <a:pt x="1172" y="115"/>
                      <a:pt x="1186" y="117"/>
                      <a:pt x="1200" y="124"/>
                    </a:cubicBezTo>
                    <a:cubicBezTo>
                      <a:pt x="1268" y="124"/>
                      <a:pt x="1373" y="208"/>
                      <a:pt x="1420" y="276"/>
                    </a:cubicBezTo>
                    <a:cubicBezTo>
                      <a:pt x="1441" y="339"/>
                      <a:pt x="1420" y="449"/>
                      <a:pt x="1373" y="559"/>
                    </a:cubicBezTo>
                    <a:cubicBezTo>
                      <a:pt x="1331" y="690"/>
                      <a:pt x="1289" y="800"/>
                      <a:pt x="1268" y="889"/>
                    </a:cubicBezTo>
                    <a:cubicBezTo>
                      <a:pt x="1242" y="1062"/>
                      <a:pt x="1420" y="1171"/>
                      <a:pt x="1420" y="1171"/>
                    </a:cubicBezTo>
                    <a:lnTo>
                      <a:pt x="1441" y="1192"/>
                    </a:lnTo>
                    <a:lnTo>
                      <a:pt x="1462" y="1192"/>
                    </a:lnTo>
                    <a:cubicBezTo>
                      <a:pt x="1462" y="1192"/>
                      <a:pt x="2054" y="1103"/>
                      <a:pt x="2336" y="1041"/>
                    </a:cubicBezTo>
                    <a:lnTo>
                      <a:pt x="2357" y="1041"/>
                    </a:lnTo>
                    <a:cubicBezTo>
                      <a:pt x="2357" y="1041"/>
                      <a:pt x="2378" y="1041"/>
                      <a:pt x="2378" y="1062"/>
                    </a:cubicBezTo>
                    <a:cubicBezTo>
                      <a:pt x="2399" y="1103"/>
                      <a:pt x="2446" y="1171"/>
                      <a:pt x="2467" y="1234"/>
                    </a:cubicBezTo>
                    <a:cubicBezTo>
                      <a:pt x="2530" y="1386"/>
                      <a:pt x="2598" y="1606"/>
                      <a:pt x="2640" y="1826"/>
                    </a:cubicBezTo>
                    <a:cubicBezTo>
                      <a:pt x="2729" y="2240"/>
                      <a:pt x="2792" y="2633"/>
                      <a:pt x="2792" y="2654"/>
                    </a:cubicBezTo>
                    <a:cubicBezTo>
                      <a:pt x="2750" y="2674"/>
                      <a:pt x="2357" y="2853"/>
                      <a:pt x="2158" y="2983"/>
                    </a:cubicBezTo>
                    <a:cubicBezTo>
                      <a:pt x="2027" y="3067"/>
                      <a:pt x="1923" y="3266"/>
                      <a:pt x="1813" y="3439"/>
                    </a:cubicBezTo>
                    <a:cubicBezTo>
                      <a:pt x="1745" y="3570"/>
                      <a:pt x="1703" y="3680"/>
                      <a:pt x="1682" y="3701"/>
                    </a:cubicBezTo>
                    <a:cubicBezTo>
                      <a:pt x="1661" y="3701"/>
                      <a:pt x="1551" y="3701"/>
                      <a:pt x="1373" y="3659"/>
                    </a:cubicBezTo>
                    <a:cubicBezTo>
                      <a:pt x="1200" y="3612"/>
                      <a:pt x="959" y="3549"/>
                      <a:pt x="807" y="3439"/>
                    </a:cubicBezTo>
                    <a:cubicBezTo>
                      <a:pt x="634" y="3350"/>
                      <a:pt x="456" y="3135"/>
                      <a:pt x="325" y="2957"/>
                    </a:cubicBezTo>
                    <a:cubicBezTo>
                      <a:pt x="195" y="2805"/>
                      <a:pt x="132" y="2674"/>
                      <a:pt x="111" y="2674"/>
                    </a:cubicBezTo>
                    <a:cubicBezTo>
                      <a:pt x="132" y="2633"/>
                      <a:pt x="284" y="2067"/>
                      <a:pt x="352" y="1716"/>
                    </a:cubicBezTo>
                    <a:cubicBezTo>
                      <a:pt x="415" y="1344"/>
                      <a:pt x="435" y="1124"/>
                      <a:pt x="545" y="993"/>
                    </a:cubicBezTo>
                    <a:cubicBezTo>
                      <a:pt x="655" y="821"/>
                      <a:pt x="917" y="580"/>
                      <a:pt x="1027" y="255"/>
                    </a:cubicBezTo>
                    <a:cubicBezTo>
                      <a:pt x="1027" y="187"/>
                      <a:pt x="1069" y="145"/>
                      <a:pt x="1090" y="124"/>
                    </a:cubicBezTo>
                    <a:cubicBezTo>
                      <a:pt x="1104" y="124"/>
                      <a:pt x="1130" y="115"/>
                      <a:pt x="1158" y="115"/>
                    </a:cubicBezTo>
                    <a:close/>
                    <a:moveTo>
                      <a:pt x="1141" y="0"/>
                    </a:moveTo>
                    <a:cubicBezTo>
                      <a:pt x="1103" y="0"/>
                      <a:pt x="1064" y="11"/>
                      <a:pt x="1027" y="35"/>
                    </a:cubicBezTo>
                    <a:cubicBezTo>
                      <a:pt x="980" y="77"/>
                      <a:pt x="938" y="145"/>
                      <a:pt x="917" y="208"/>
                    </a:cubicBezTo>
                    <a:cubicBezTo>
                      <a:pt x="828" y="496"/>
                      <a:pt x="587" y="758"/>
                      <a:pt x="456" y="931"/>
                    </a:cubicBezTo>
                    <a:cubicBezTo>
                      <a:pt x="325" y="1103"/>
                      <a:pt x="305" y="1323"/>
                      <a:pt x="242" y="1695"/>
                    </a:cubicBezTo>
                    <a:cubicBezTo>
                      <a:pt x="174" y="2041"/>
                      <a:pt x="1" y="2654"/>
                      <a:pt x="1" y="2654"/>
                    </a:cubicBezTo>
                    <a:lnTo>
                      <a:pt x="1" y="2674"/>
                    </a:lnTo>
                    <a:lnTo>
                      <a:pt x="1" y="2695"/>
                    </a:lnTo>
                    <a:cubicBezTo>
                      <a:pt x="1" y="2695"/>
                      <a:pt x="111" y="2853"/>
                      <a:pt x="242" y="3046"/>
                    </a:cubicBezTo>
                    <a:cubicBezTo>
                      <a:pt x="373" y="3219"/>
                      <a:pt x="545" y="3418"/>
                      <a:pt x="744" y="3549"/>
                    </a:cubicBezTo>
                    <a:cubicBezTo>
                      <a:pt x="917" y="3659"/>
                      <a:pt x="1158" y="3722"/>
                      <a:pt x="1352" y="3769"/>
                    </a:cubicBezTo>
                    <a:cubicBezTo>
                      <a:pt x="1551" y="3811"/>
                      <a:pt x="1703" y="3832"/>
                      <a:pt x="1703" y="3832"/>
                    </a:cubicBezTo>
                    <a:lnTo>
                      <a:pt x="1745" y="3832"/>
                    </a:lnTo>
                    <a:lnTo>
                      <a:pt x="1766" y="3790"/>
                    </a:lnTo>
                    <a:lnTo>
                      <a:pt x="1923" y="3481"/>
                    </a:lnTo>
                    <a:cubicBezTo>
                      <a:pt x="2007" y="3329"/>
                      <a:pt x="2137" y="3135"/>
                      <a:pt x="2206" y="3088"/>
                    </a:cubicBezTo>
                    <a:cubicBezTo>
                      <a:pt x="2399" y="2957"/>
                      <a:pt x="2881" y="2743"/>
                      <a:pt x="2881" y="2743"/>
                    </a:cubicBezTo>
                    <a:lnTo>
                      <a:pt x="2923" y="2722"/>
                    </a:lnTo>
                    <a:lnTo>
                      <a:pt x="2902" y="2674"/>
                    </a:lnTo>
                    <a:cubicBezTo>
                      <a:pt x="2902" y="2674"/>
                      <a:pt x="2860" y="2240"/>
                      <a:pt x="2750" y="1805"/>
                    </a:cubicBezTo>
                    <a:cubicBezTo>
                      <a:pt x="2708" y="1585"/>
                      <a:pt x="2640" y="1365"/>
                      <a:pt x="2577" y="1192"/>
                    </a:cubicBezTo>
                    <a:cubicBezTo>
                      <a:pt x="2551" y="1103"/>
                      <a:pt x="2509" y="1041"/>
                      <a:pt x="2467" y="993"/>
                    </a:cubicBezTo>
                    <a:cubicBezTo>
                      <a:pt x="2446" y="972"/>
                      <a:pt x="2420" y="952"/>
                      <a:pt x="2399" y="931"/>
                    </a:cubicBezTo>
                    <a:cubicBezTo>
                      <a:pt x="2385" y="931"/>
                      <a:pt x="2362" y="921"/>
                      <a:pt x="2342" y="921"/>
                    </a:cubicBezTo>
                    <a:cubicBezTo>
                      <a:pt x="2332" y="921"/>
                      <a:pt x="2322" y="924"/>
                      <a:pt x="2316" y="931"/>
                    </a:cubicBezTo>
                    <a:cubicBezTo>
                      <a:pt x="2054" y="993"/>
                      <a:pt x="1504" y="1062"/>
                      <a:pt x="1462" y="1062"/>
                    </a:cubicBezTo>
                    <a:cubicBezTo>
                      <a:pt x="1462" y="1062"/>
                      <a:pt x="1373" y="993"/>
                      <a:pt x="1373" y="910"/>
                    </a:cubicBezTo>
                    <a:cubicBezTo>
                      <a:pt x="1373" y="863"/>
                      <a:pt x="1441" y="732"/>
                      <a:pt x="1483" y="601"/>
                    </a:cubicBezTo>
                    <a:cubicBezTo>
                      <a:pt x="1530" y="496"/>
                      <a:pt x="1572" y="339"/>
                      <a:pt x="1504" y="234"/>
                    </a:cubicBezTo>
                    <a:cubicBezTo>
                      <a:pt x="1462" y="124"/>
                      <a:pt x="1331" y="35"/>
                      <a:pt x="1221" y="14"/>
                    </a:cubicBezTo>
                    <a:cubicBezTo>
                      <a:pt x="1195" y="5"/>
                      <a:pt x="1168" y="0"/>
                      <a:pt x="11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2017;p46">
                <a:extLst>
                  <a:ext uri="{FF2B5EF4-FFF2-40B4-BE49-F238E27FC236}">
                    <a16:creationId xmlns:a16="http://schemas.microsoft.com/office/drawing/2014/main" id="{3F059A57-A972-2831-7C68-C04A7E569661}"/>
                  </a:ext>
                </a:extLst>
              </p:cNvPr>
              <p:cNvSpPr/>
              <p:nvPr/>
            </p:nvSpPr>
            <p:spPr>
              <a:xfrm>
                <a:off x="1734782" y="1444803"/>
                <a:ext cx="230011" cy="16801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179" extrusionOk="0">
                    <a:moveTo>
                      <a:pt x="1508" y="0"/>
                    </a:moveTo>
                    <a:cubicBezTo>
                      <a:pt x="1508" y="0"/>
                      <a:pt x="697" y="241"/>
                      <a:pt x="372" y="346"/>
                    </a:cubicBezTo>
                    <a:cubicBezTo>
                      <a:pt x="42" y="477"/>
                      <a:pt x="0" y="524"/>
                      <a:pt x="42" y="676"/>
                    </a:cubicBezTo>
                    <a:cubicBezTo>
                      <a:pt x="68" y="828"/>
                      <a:pt x="220" y="1179"/>
                      <a:pt x="220" y="1179"/>
                    </a:cubicBezTo>
                    <a:cubicBezTo>
                      <a:pt x="220" y="1179"/>
                      <a:pt x="896" y="959"/>
                      <a:pt x="1268" y="718"/>
                    </a:cubicBezTo>
                    <a:cubicBezTo>
                      <a:pt x="1613" y="456"/>
                      <a:pt x="1509" y="0"/>
                      <a:pt x="1508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018;p46">
                <a:extLst>
                  <a:ext uri="{FF2B5EF4-FFF2-40B4-BE49-F238E27FC236}">
                    <a16:creationId xmlns:a16="http://schemas.microsoft.com/office/drawing/2014/main" id="{34614417-5DC8-328A-3EF8-669D6F8C1F71}"/>
                  </a:ext>
                </a:extLst>
              </p:cNvPr>
              <p:cNvSpPr/>
              <p:nvPr/>
            </p:nvSpPr>
            <p:spPr>
              <a:xfrm>
                <a:off x="1753451" y="1432120"/>
                <a:ext cx="221033" cy="192674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352" extrusionOk="0">
                    <a:moveTo>
                      <a:pt x="1419" y="0"/>
                    </a:moveTo>
                    <a:lnTo>
                      <a:pt x="1351" y="21"/>
                    </a:lnTo>
                    <a:cubicBezTo>
                      <a:pt x="1351" y="21"/>
                      <a:pt x="545" y="262"/>
                      <a:pt x="220" y="393"/>
                    </a:cubicBezTo>
                    <a:cubicBezTo>
                      <a:pt x="152" y="414"/>
                      <a:pt x="110" y="435"/>
                      <a:pt x="42" y="461"/>
                    </a:cubicBezTo>
                    <a:cubicBezTo>
                      <a:pt x="68" y="503"/>
                      <a:pt x="68" y="524"/>
                      <a:pt x="89" y="566"/>
                    </a:cubicBezTo>
                    <a:cubicBezTo>
                      <a:pt x="131" y="545"/>
                      <a:pt x="173" y="524"/>
                      <a:pt x="262" y="503"/>
                    </a:cubicBezTo>
                    <a:cubicBezTo>
                      <a:pt x="566" y="393"/>
                      <a:pt x="1247" y="173"/>
                      <a:pt x="1330" y="152"/>
                    </a:cubicBezTo>
                    <a:lnTo>
                      <a:pt x="1330" y="152"/>
                    </a:lnTo>
                    <a:cubicBezTo>
                      <a:pt x="1330" y="241"/>
                      <a:pt x="1377" y="566"/>
                      <a:pt x="1089" y="765"/>
                    </a:cubicBezTo>
                    <a:cubicBezTo>
                      <a:pt x="765" y="985"/>
                      <a:pt x="173" y="1179"/>
                      <a:pt x="110" y="1199"/>
                    </a:cubicBezTo>
                    <a:cubicBezTo>
                      <a:pt x="89" y="1199"/>
                      <a:pt x="42" y="1220"/>
                      <a:pt x="0" y="1247"/>
                    </a:cubicBezTo>
                    <a:cubicBezTo>
                      <a:pt x="21" y="1268"/>
                      <a:pt x="21" y="1289"/>
                      <a:pt x="21" y="1289"/>
                    </a:cubicBezTo>
                    <a:lnTo>
                      <a:pt x="42" y="1351"/>
                    </a:lnTo>
                    <a:lnTo>
                      <a:pt x="110" y="1330"/>
                    </a:lnTo>
                    <a:cubicBezTo>
                      <a:pt x="110" y="1330"/>
                      <a:pt x="786" y="1116"/>
                      <a:pt x="1158" y="854"/>
                    </a:cubicBezTo>
                    <a:cubicBezTo>
                      <a:pt x="1550" y="566"/>
                      <a:pt x="1440" y="68"/>
                      <a:pt x="1440" y="68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2019;p46">
                <a:extLst>
                  <a:ext uri="{FF2B5EF4-FFF2-40B4-BE49-F238E27FC236}">
                    <a16:creationId xmlns:a16="http://schemas.microsoft.com/office/drawing/2014/main" id="{A03A60F0-B8A8-C9F8-10C1-9ED3B713DBB6}"/>
                  </a:ext>
                </a:extLst>
              </p:cNvPr>
              <p:cNvSpPr/>
              <p:nvPr/>
            </p:nvSpPr>
            <p:spPr>
              <a:xfrm>
                <a:off x="1703429" y="1351314"/>
                <a:ext cx="258371" cy="205499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442" extrusionOk="0">
                    <a:moveTo>
                      <a:pt x="1574" y="0"/>
                    </a:moveTo>
                    <a:cubicBezTo>
                      <a:pt x="1523" y="0"/>
                      <a:pt x="1469" y="15"/>
                      <a:pt x="1420" y="44"/>
                    </a:cubicBezTo>
                    <a:cubicBezTo>
                      <a:pt x="1247" y="112"/>
                      <a:pt x="592" y="567"/>
                      <a:pt x="309" y="635"/>
                    </a:cubicBezTo>
                    <a:cubicBezTo>
                      <a:pt x="0" y="698"/>
                      <a:pt x="89" y="918"/>
                      <a:pt x="157" y="1070"/>
                    </a:cubicBezTo>
                    <a:cubicBezTo>
                      <a:pt x="220" y="1222"/>
                      <a:pt x="419" y="1442"/>
                      <a:pt x="419" y="1442"/>
                    </a:cubicBezTo>
                    <a:cubicBezTo>
                      <a:pt x="419" y="1442"/>
                      <a:pt x="1179" y="1201"/>
                      <a:pt x="1467" y="897"/>
                    </a:cubicBezTo>
                    <a:cubicBezTo>
                      <a:pt x="1770" y="609"/>
                      <a:pt x="1812" y="373"/>
                      <a:pt x="1791" y="195"/>
                    </a:cubicBezTo>
                    <a:cubicBezTo>
                      <a:pt x="1777" y="64"/>
                      <a:pt x="1681" y="0"/>
                      <a:pt x="1574" y="0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020;p46">
                <a:extLst>
                  <a:ext uri="{FF2B5EF4-FFF2-40B4-BE49-F238E27FC236}">
                    <a16:creationId xmlns:a16="http://schemas.microsoft.com/office/drawing/2014/main" id="{010A4952-B9E6-E99D-7F33-1AA9C5FE3B67}"/>
                  </a:ext>
                </a:extLst>
              </p:cNvPr>
              <p:cNvSpPr/>
              <p:nvPr/>
            </p:nvSpPr>
            <p:spPr>
              <a:xfrm>
                <a:off x="1744473" y="1341766"/>
                <a:ext cx="227018" cy="2180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30" extrusionOk="0">
                    <a:moveTo>
                      <a:pt x="1262" y="1"/>
                    </a:moveTo>
                    <a:cubicBezTo>
                      <a:pt x="1200" y="22"/>
                      <a:pt x="1152" y="22"/>
                      <a:pt x="1111" y="48"/>
                    </a:cubicBezTo>
                    <a:cubicBezTo>
                      <a:pt x="1001" y="90"/>
                      <a:pt x="807" y="221"/>
                      <a:pt x="587" y="351"/>
                    </a:cubicBezTo>
                    <a:cubicBezTo>
                      <a:pt x="367" y="482"/>
                      <a:pt x="131" y="613"/>
                      <a:pt x="0" y="634"/>
                    </a:cubicBezTo>
                    <a:cubicBezTo>
                      <a:pt x="0" y="676"/>
                      <a:pt x="21" y="723"/>
                      <a:pt x="21" y="744"/>
                    </a:cubicBezTo>
                    <a:cubicBezTo>
                      <a:pt x="194" y="723"/>
                      <a:pt x="414" y="592"/>
                      <a:pt x="655" y="461"/>
                    </a:cubicBezTo>
                    <a:cubicBezTo>
                      <a:pt x="870" y="330"/>
                      <a:pt x="1090" y="179"/>
                      <a:pt x="1152" y="152"/>
                    </a:cubicBezTo>
                    <a:cubicBezTo>
                      <a:pt x="1201" y="138"/>
                      <a:pt x="1246" y="123"/>
                      <a:pt x="1293" y="123"/>
                    </a:cubicBezTo>
                    <a:cubicBezTo>
                      <a:pt x="1312" y="123"/>
                      <a:pt x="1332" y="125"/>
                      <a:pt x="1351" y="131"/>
                    </a:cubicBezTo>
                    <a:cubicBezTo>
                      <a:pt x="1414" y="152"/>
                      <a:pt x="1440" y="200"/>
                      <a:pt x="1461" y="262"/>
                    </a:cubicBezTo>
                    <a:cubicBezTo>
                      <a:pt x="1461" y="440"/>
                      <a:pt x="1414" y="655"/>
                      <a:pt x="1152" y="938"/>
                    </a:cubicBezTo>
                    <a:cubicBezTo>
                      <a:pt x="1022" y="1069"/>
                      <a:pt x="760" y="1200"/>
                      <a:pt x="524" y="1310"/>
                    </a:cubicBezTo>
                    <a:cubicBezTo>
                      <a:pt x="393" y="1357"/>
                      <a:pt x="283" y="1399"/>
                      <a:pt x="215" y="1420"/>
                    </a:cubicBezTo>
                    <a:cubicBezTo>
                      <a:pt x="215" y="1441"/>
                      <a:pt x="236" y="1462"/>
                      <a:pt x="236" y="1488"/>
                    </a:cubicBezTo>
                    <a:cubicBezTo>
                      <a:pt x="236" y="1488"/>
                      <a:pt x="236" y="1509"/>
                      <a:pt x="262" y="1530"/>
                    </a:cubicBezTo>
                    <a:cubicBezTo>
                      <a:pt x="325" y="1509"/>
                      <a:pt x="456" y="1462"/>
                      <a:pt x="587" y="1399"/>
                    </a:cubicBezTo>
                    <a:cubicBezTo>
                      <a:pt x="807" y="1310"/>
                      <a:pt x="1069" y="1179"/>
                      <a:pt x="1221" y="1006"/>
                    </a:cubicBezTo>
                    <a:cubicBezTo>
                      <a:pt x="1524" y="723"/>
                      <a:pt x="1592" y="461"/>
                      <a:pt x="1571" y="262"/>
                    </a:cubicBezTo>
                    <a:cubicBezTo>
                      <a:pt x="1545" y="131"/>
                      <a:pt x="1482" y="69"/>
                      <a:pt x="1393" y="22"/>
                    </a:cubicBezTo>
                    <a:cubicBezTo>
                      <a:pt x="1351" y="22"/>
                      <a:pt x="1310" y="1"/>
                      <a:pt x="12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2021;p46">
                <a:extLst>
                  <a:ext uri="{FF2B5EF4-FFF2-40B4-BE49-F238E27FC236}">
                    <a16:creationId xmlns:a16="http://schemas.microsoft.com/office/drawing/2014/main" id="{67C54597-1FCF-AC59-FFB4-FEDD482CDA9F}"/>
                  </a:ext>
                </a:extLst>
              </p:cNvPr>
              <p:cNvSpPr/>
              <p:nvPr/>
            </p:nvSpPr>
            <p:spPr>
              <a:xfrm>
                <a:off x="1691458" y="1289606"/>
                <a:ext cx="267349" cy="226876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592" extrusionOk="0">
                    <a:moveTo>
                      <a:pt x="1498" y="1"/>
                    </a:moveTo>
                    <a:cubicBezTo>
                      <a:pt x="1369" y="1"/>
                      <a:pt x="1307" y="98"/>
                      <a:pt x="1132" y="236"/>
                    </a:cubicBezTo>
                    <a:cubicBezTo>
                      <a:pt x="917" y="435"/>
                      <a:pt x="241" y="738"/>
                      <a:pt x="131" y="827"/>
                    </a:cubicBezTo>
                    <a:cubicBezTo>
                      <a:pt x="1" y="911"/>
                      <a:pt x="346" y="1592"/>
                      <a:pt x="346" y="1592"/>
                    </a:cubicBezTo>
                    <a:cubicBezTo>
                      <a:pt x="346" y="1592"/>
                      <a:pt x="1132" y="1283"/>
                      <a:pt x="1462" y="1042"/>
                    </a:cubicBezTo>
                    <a:cubicBezTo>
                      <a:pt x="1765" y="780"/>
                      <a:pt x="1875" y="545"/>
                      <a:pt x="1875" y="367"/>
                    </a:cubicBezTo>
                    <a:cubicBezTo>
                      <a:pt x="1875" y="173"/>
                      <a:pt x="1812" y="63"/>
                      <a:pt x="1613" y="21"/>
                    </a:cubicBezTo>
                    <a:cubicBezTo>
                      <a:pt x="1568" y="7"/>
                      <a:pt x="1531" y="1"/>
                      <a:pt x="1498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022;p46">
                <a:extLst>
                  <a:ext uri="{FF2B5EF4-FFF2-40B4-BE49-F238E27FC236}">
                    <a16:creationId xmlns:a16="http://schemas.microsoft.com/office/drawing/2014/main" id="{9B3CDB06-7799-688D-8335-72ED2453DF08}"/>
                  </a:ext>
                </a:extLst>
              </p:cNvPr>
              <p:cNvSpPr/>
              <p:nvPr/>
            </p:nvSpPr>
            <p:spPr>
              <a:xfrm>
                <a:off x="1728797" y="1281625"/>
                <a:ext cx="239702" cy="231151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622" extrusionOk="0">
                    <a:moveTo>
                      <a:pt x="1211" y="1"/>
                    </a:moveTo>
                    <a:cubicBezTo>
                      <a:pt x="1165" y="1"/>
                      <a:pt x="1120" y="20"/>
                      <a:pt x="1090" y="51"/>
                    </a:cubicBezTo>
                    <a:cubicBezTo>
                      <a:pt x="1001" y="98"/>
                      <a:pt x="938" y="161"/>
                      <a:pt x="828" y="250"/>
                    </a:cubicBezTo>
                    <a:cubicBezTo>
                      <a:pt x="739" y="339"/>
                      <a:pt x="503" y="470"/>
                      <a:pt x="304" y="574"/>
                    </a:cubicBezTo>
                    <a:cubicBezTo>
                      <a:pt x="194" y="643"/>
                      <a:pt x="84" y="684"/>
                      <a:pt x="0" y="732"/>
                    </a:cubicBezTo>
                    <a:cubicBezTo>
                      <a:pt x="21" y="773"/>
                      <a:pt x="21" y="815"/>
                      <a:pt x="42" y="836"/>
                    </a:cubicBezTo>
                    <a:cubicBezTo>
                      <a:pt x="131" y="794"/>
                      <a:pt x="241" y="752"/>
                      <a:pt x="346" y="684"/>
                    </a:cubicBezTo>
                    <a:cubicBezTo>
                      <a:pt x="566" y="553"/>
                      <a:pt x="786" y="444"/>
                      <a:pt x="896" y="339"/>
                    </a:cubicBezTo>
                    <a:cubicBezTo>
                      <a:pt x="1027" y="250"/>
                      <a:pt x="1090" y="182"/>
                      <a:pt x="1132" y="140"/>
                    </a:cubicBezTo>
                    <a:cubicBezTo>
                      <a:pt x="1180" y="125"/>
                      <a:pt x="1215" y="110"/>
                      <a:pt x="1263" y="110"/>
                    </a:cubicBezTo>
                    <a:cubicBezTo>
                      <a:pt x="1282" y="110"/>
                      <a:pt x="1304" y="113"/>
                      <a:pt x="1331" y="119"/>
                    </a:cubicBezTo>
                    <a:cubicBezTo>
                      <a:pt x="1420" y="140"/>
                      <a:pt x="1482" y="182"/>
                      <a:pt x="1503" y="229"/>
                    </a:cubicBezTo>
                    <a:cubicBezTo>
                      <a:pt x="1550" y="271"/>
                      <a:pt x="1550" y="339"/>
                      <a:pt x="1550" y="423"/>
                    </a:cubicBezTo>
                    <a:cubicBezTo>
                      <a:pt x="1550" y="574"/>
                      <a:pt x="1461" y="794"/>
                      <a:pt x="1158" y="1056"/>
                    </a:cubicBezTo>
                    <a:cubicBezTo>
                      <a:pt x="1001" y="1166"/>
                      <a:pt x="718" y="1297"/>
                      <a:pt x="503" y="1407"/>
                    </a:cubicBezTo>
                    <a:cubicBezTo>
                      <a:pt x="393" y="1449"/>
                      <a:pt x="304" y="1491"/>
                      <a:pt x="241" y="1517"/>
                    </a:cubicBezTo>
                    <a:cubicBezTo>
                      <a:pt x="241" y="1559"/>
                      <a:pt x="262" y="1601"/>
                      <a:pt x="262" y="1622"/>
                    </a:cubicBezTo>
                    <a:cubicBezTo>
                      <a:pt x="346" y="1601"/>
                      <a:pt x="435" y="1559"/>
                      <a:pt x="545" y="1517"/>
                    </a:cubicBezTo>
                    <a:cubicBezTo>
                      <a:pt x="786" y="1407"/>
                      <a:pt x="1048" y="1276"/>
                      <a:pt x="1221" y="1145"/>
                    </a:cubicBezTo>
                    <a:cubicBezTo>
                      <a:pt x="1550" y="862"/>
                      <a:pt x="1681" y="622"/>
                      <a:pt x="1681" y="402"/>
                    </a:cubicBezTo>
                    <a:cubicBezTo>
                      <a:pt x="1681" y="313"/>
                      <a:pt x="1655" y="229"/>
                      <a:pt x="1592" y="161"/>
                    </a:cubicBezTo>
                    <a:cubicBezTo>
                      <a:pt x="1550" y="98"/>
                      <a:pt x="1461" y="30"/>
                      <a:pt x="1351" y="9"/>
                    </a:cubicBezTo>
                    <a:lnTo>
                      <a:pt x="1262" y="9"/>
                    </a:lnTo>
                    <a:cubicBezTo>
                      <a:pt x="1246" y="3"/>
                      <a:pt x="1228" y="1"/>
                      <a:pt x="12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2023;p46">
                <a:extLst>
                  <a:ext uri="{FF2B5EF4-FFF2-40B4-BE49-F238E27FC236}">
                    <a16:creationId xmlns:a16="http://schemas.microsoft.com/office/drawing/2014/main" id="{2A36F986-1E5B-060F-D563-6D371644076A}"/>
                  </a:ext>
                </a:extLst>
              </p:cNvPr>
              <p:cNvSpPr/>
              <p:nvPr/>
            </p:nvSpPr>
            <p:spPr>
              <a:xfrm>
                <a:off x="1684760" y="1246710"/>
                <a:ext cx="283737" cy="238562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74" extrusionOk="0">
                    <a:moveTo>
                      <a:pt x="1621" y="1"/>
                    </a:moveTo>
                    <a:cubicBezTo>
                      <a:pt x="1505" y="1"/>
                      <a:pt x="1357" y="92"/>
                      <a:pt x="1116" y="275"/>
                    </a:cubicBezTo>
                    <a:cubicBezTo>
                      <a:pt x="744" y="584"/>
                      <a:pt x="0" y="846"/>
                      <a:pt x="0" y="846"/>
                    </a:cubicBezTo>
                    <a:lnTo>
                      <a:pt x="288" y="1673"/>
                    </a:lnTo>
                    <a:cubicBezTo>
                      <a:pt x="288" y="1673"/>
                      <a:pt x="290" y="1673"/>
                      <a:pt x="292" y="1673"/>
                    </a:cubicBezTo>
                    <a:cubicBezTo>
                      <a:pt x="316" y="1673"/>
                      <a:pt x="454" y="1657"/>
                      <a:pt x="964" y="1343"/>
                    </a:cubicBezTo>
                    <a:cubicBezTo>
                      <a:pt x="1509" y="997"/>
                      <a:pt x="1791" y="689"/>
                      <a:pt x="1901" y="558"/>
                    </a:cubicBezTo>
                    <a:cubicBezTo>
                      <a:pt x="1990" y="406"/>
                      <a:pt x="1943" y="212"/>
                      <a:pt x="1791" y="81"/>
                    </a:cubicBezTo>
                    <a:cubicBezTo>
                      <a:pt x="1738" y="28"/>
                      <a:pt x="1684" y="1"/>
                      <a:pt x="1621" y="1"/>
                    </a:cubicBezTo>
                    <a:close/>
                  </a:path>
                </a:pathLst>
              </a:custGeom>
              <a:solidFill>
                <a:srgbClr val="FFB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024;p46">
                <a:extLst>
                  <a:ext uri="{FF2B5EF4-FFF2-40B4-BE49-F238E27FC236}">
                    <a16:creationId xmlns:a16="http://schemas.microsoft.com/office/drawing/2014/main" id="{FEB4FAB8-3A64-F6D0-7211-F417DFC6F528}"/>
                  </a:ext>
                </a:extLst>
              </p:cNvPr>
              <p:cNvSpPr/>
              <p:nvPr/>
            </p:nvSpPr>
            <p:spPr>
              <a:xfrm>
                <a:off x="1675782" y="1239584"/>
                <a:ext cx="304686" cy="242695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1703" extrusionOk="0">
                    <a:moveTo>
                      <a:pt x="1572" y="0"/>
                    </a:moveTo>
                    <a:cubicBezTo>
                      <a:pt x="1462" y="42"/>
                      <a:pt x="1331" y="131"/>
                      <a:pt x="1137" y="283"/>
                    </a:cubicBezTo>
                    <a:cubicBezTo>
                      <a:pt x="786" y="566"/>
                      <a:pt x="42" y="848"/>
                      <a:pt x="42" y="848"/>
                    </a:cubicBezTo>
                    <a:lnTo>
                      <a:pt x="1" y="869"/>
                    </a:lnTo>
                    <a:lnTo>
                      <a:pt x="1" y="917"/>
                    </a:lnTo>
                    <a:lnTo>
                      <a:pt x="22" y="938"/>
                    </a:lnTo>
                    <a:cubicBezTo>
                      <a:pt x="63" y="917"/>
                      <a:pt x="131" y="917"/>
                      <a:pt x="194" y="917"/>
                    </a:cubicBezTo>
                    <a:cubicBezTo>
                      <a:pt x="372" y="828"/>
                      <a:pt x="896" y="634"/>
                      <a:pt x="1200" y="372"/>
                    </a:cubicBezTo>
                    <a:cubicBezTo>
                      <a:pt x="1399" y="241"/>
                      <a:pt x="1530" y="152"/>
                      <a:pt x="1614" y="110"/>
                    </a:cubicBezTo>
                    <a:cubicBezTo>
                      <a:pt x="1637" y="103"/>
                      <a:pt x="1657" y="100"/>
                      <a:pt x="1675" y="100"/>
                    </a:cubicBezTo>
                    <a:cubicBezTo>
                      <a:pt x="1728" y="100"/>
                      <a:pt x="1768" y="126"/>
                      <a:pt x="1833" y="173"/>
                    </a:cubicBezTo>
                    <a:cubicBezTo>
                      <a:pt x="1964" y="283"/>
                      <a:pt x="1985" y="456"/>
                      <a:pt x="1922" y="566"/>
                    </a:cubicBezTo>
                    <a:cubicBezTo>
                      <a:pt x="1813" y="697"/>
                      <a:pt x="1551" y="1000"/>
                      <a:pt x="980" y="1351"/>
                    </a:cubicBezTo>
                    <a:cubicBezTo>
                      <a:pt x="786" y="1461"/>
                      <a:pt x="634" y="1550"/>
                      <a:pt x="545" y="1592"/>
                    </a:cubicBezTo>
                    <a:cubicBezTo>
                      <a:pt x="545" y="1634"/>
                      <a:pt x="566" y="1655"/>
                      <a:pt x="566" y="1702"/>
                    </a:cubicBezTo>
                    <a:cubicBezTo>
                      <a:pt x="676" y="1655"/>
                      <a:pt x="828" y="1571"/>
                      <a:pt x="1048" y="1440"/>
                    </a:cubicBezTo>
                    <a:cubicBezTo>
                      <a:pt x="1614" y="1089"/>
                      <a:pt x="1896" y="765"/>
                      <a:pt x="2006" y="634"/>
                    </a:cubicBezTo>
                    <a:cubicBezTo>
                      <a:pt x="2137" y="477"/>
                      <a:pt x="2074" y="241"/>
                      <a:pt x="1896" y="84"/>
                    </a:cubicBezTo>
                    <a:cubicBezTo>
                      <a:pt x="1833" y="21"/>
                      <a:pt x="1765" y="0"/>
                      <a:pt x="16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2025;p46">
                <a:extLst>
                  <a:ext uri="{FF2B5EF4-FFF2-40B4-BE49-F238E27FC236}">
                    <a16:creationId xmlns:a16="http://schemas.microsoft.com/office/drawing/2014/main" id="{6AFFAC80-DE28-BDEE-2A21-7129ABE25130}"/>
                  </a:ext>
                </a:extLst>
              </p:cNvPr>
              <p:cNvSpPr/>
              <p:nvPr/>
            </p:nvSpPr>
            <p:spPr>
              <a:xfrm>
                <a:off x="1259359" y="1552971"/>
                <a:ext cx="450902" cy="3929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2757" extrusionOk="0">
                    <a:moveTo>
                      <a:pt x="880" y="0"/>
                    </a:moveTo>
                    <a:cubicBezTo>
                      <a:pt x="859" y="0"/>
                      <a:pt x="843" y="6"/>
                      <a:pt x="828" y="6"/>
                    </a:cubicBezTo>
                    <a:cubicBezTo>
                      <a:pt x="739" y="48"/>
                      <a:pt x="629" y="111"/>
                      <a:pt x="587" y="179"/>
                    </a:cubicBezTo>
                    <a:cubicBezTo>
                      <a:pt x="587" y="179"/>
                      <a:pt x="456" y="310"/>
                      <a:pt x="236" y="613"/>
                    </a:cubicBezTo>
                    <a:cubicBezTo>
                      <a:pt x="0" y="922"/>
                      <a:pt x="105" y="1074"/>
                      <a:pt x="262" y="1289"/>
                    </a:cubicBezTo>
                    <a:cubicBezTo>
                      <a:pt x="414" y="1488"/>
                      <a:pt x="1917" y="2577"/>
                      <a:pt x="2200" y="2729"/>
                    </a:cubicBezTo>
                    <a:cubicBezTo>
                      <a:pt x="2235" y="2748"/>
                      <a:pt x="2270" y="2757"/>
                      <a:pt x="2306" y="2757"/>
                    </a:cubicBezTo>
                    <a:cubicBezTo>
                      <a:pt x="2564" y="2757"/>
                      <a:pt x="2831" y="2302"/>
                      <a:pt x="2964" y="2053"/>
                    </a:cubicBezTo>
                    <a:cubicBezTo>
                      <a:pt x="3116" y="1792"/>
                      <a:pt x="3163" y="1619"/>
                      <a:pt x="2964" y="1509"/>
                    </a:cubicBezTo>
                    <a:cubicBezTo>
                      <a:pt x="2792" y="1399"/>
                      <a:pt x="1765" y="943"/>
                      <a:pt x="1372" y="461"/>
                    </a:cubicBezTo>
                    <a:cubicBezTo>
                      <a:pt x="1061" y="51"/>
                      <a:pt x="945" y="0"/>
                      <a:pt x="8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026;p46">
                <a:extLst>
                  <a:ext uri="{FF2B5EF4-FFF2-40B4-BE49-F238E27FC236}">
                    <a16:creationId xmlns:a16="http://schemas.microsoft.com/office/drawing/2014/main" id="{501C8F6E-C1F7-3B12-7182-7AE0B9061055}"/>
                  </a:ext>
                </a:extLst>
              </p:cNvPr>
              <p:cNvSpPr/>
              <p:nvPr/>
            </p:nvSpPr>
            <p:spPr>
              <a:xfrm>
                <a:off x="1262351" y="1546273"/>
                <a:ext cx="447909" cy="4068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2855" extrusionOk="0">
                    <a:moveTo>
                      <a:pt x="873" y="110"/>
                    </a:moveTo>
                    <a:cubicBezTo>
                      <a:pt x="887" y="110"/>
                      <a:pt x="904" y="116"/>
                      <a:pt x="938" y="137"/>
                    </a:cubicBezTo>
                    <a:cubicBezTo>
                      <a:pt x="980" y="158"/>
                      <a:pt x="1111" y="268"/>
                      <a:pt x="1310" y="529"/>
                    </a:cubicBezTo>
                    <a:cubicBezTo>
                      <a:pt x="1503" y="791"/>
                      <a:pt x="1875" y="1032"/>
                      <a:pt x="2205" y="1231"/>
                    </a:cubicBezTo>
                    <a:cubicBezTo>
                      <a:pt x="2530" y="1404"/>
                      <a:pt x="2833" y="1556"/>
                      <a:pt x="2923" y="1598"/>
                    </a:cubicBezTo>
                    <a:cubicBezTo>
                      <a:pt x="3012" y="1645"/>
                      <a:pt x="3032" y="1687"/>
                      <a:pt x="3032" y="1776"/>
                    </a:cubicBezTo>
                    <a:cubicBezTo>
                      <a:pt x="3032" y="1839"/>
                      <a:pt x="2991" y="1949"/>
                      <a:pt x="2902" y="2080"/>
                    </a:cubicBezTo>
                    <a:cubicBezTo>
                      <a:pt x="2833" y="2210"/>
                      <a:pt x="2703" y="2409"/>
                      <a:pt x="2572" y="2561"/>
                    </a:cubicBezTo>
                    <a:cubicBezTo>
                      <a:pt x="2509" y="2624"/>
                      <a:pt x="2441" y="2692"/>
                      <a:pt x="2378" y="2713"/>
                    </a:cubicBezTo>
                    <a:cubicBezTo>
                      <a:pt x="2344" y="2734"/>
                      <a:pt x="2316" y="2745"/>
                      <a:pt x="2289" y="2745"/>
                    </a:cubicBezTo>
                    <a:cubicBezTo>
                      <a:pt x="2263" y="2745"/>
                      <a:pt x="2236" y="2734"/>
                      <a:pt x="2205" y="2713"/>
                    </a:cubicBezTo>
                    <a:cubicBezTo>
                      <a:pt x="2074" y="2645"/>
                      <a:pt x="1613" y="2341"/>
                      <a:pt x="1200" y="2038"/>
                    </a:cubicBezTo>
                    <a:cubicBezTo>
                      <a:pt x="980" y="1860"/>
                      <a:pt x="765" y="1708"/>
                      <a:pt x="587" y="1577"/>
                    </a:cubicBezTo>
                    <a:cubicBezTo>
                      <a:pt x="524" y="1514"/>
                      <a:pt x="435" y="1446"/>
                      <a:pt x="393" y="1404"/>
                    </a:cubicBezTo>
                    <a:cubicBezTo>
                      <a:pt x="325" y="1362"/>
                      <a:pt x="304" y="1315"/>
                      <a:pt x="283" y="1294"/>
                    </a:cubicBezTo>
                    <a:cubicBezTo>
                      <a:pt x="215" y="1205"/>
                      <a:pt x="152" y="1121"/>
                      <a:pt x="131" y="1032"/>
                    </a:cubicBezTo>
                    <a:cubicBezTo>
                      <a:pt x="131" y="943"/>
                      <a:pt x="152" y="838"/>
                      <a:pt x="262" y="681"/>
                    </a:cubicBezTo>
                    <a:cubicBezTo>
                      <a:pt x="477" y="398"/>
                      <a:pt x="587" y="268"/>
                      <a:pt x="587" y="268"/>
                    </a:cubicBezTo>
                    <a:lnTo>
                      <a:pt x="608" y="268"/>
                    </a:lnTo>
                    <a:cubicBezTo>
                      <a:pt x="655" y="205"/>
                      <a:pt x="739" y="158"/>
                      <a:pt x="828" y="116"/>
                    </a:cubicBezTo>
                    <a:cubicBezTo>
                      <a:pt x="849" y="116"/>
                      <a:pt x="859" y="110"/>
                      <a:pt x="873" y="110"/>
                    </a:cubicBezTo>
                    <a:close/>
                    <a:moveTo>
                      <a:pt x="870" y="0"/>
                    </a:moveTo>
                    <a:cubicBezTo>
                      <a:pt x="840" y="0"/>
                      <a:pt x="817" y="6"/>
                      <a:pt x="807" y="6"/>
                    </a:cubicBezTo>
                    <a:lnTo>
                      <a:pt x="786" y="6"/>
                    </a:lnTo>
                    <a:cubicBezTo>
                      <a:pt x="697" y="53"/>
                      <a:pt x="587" y="95"/>
                      <a:pt x="503" y="205"/>
                    </a:cubicBezTo>
                    <a:cubicBezTo>
                      <a:pt x="503" y="205"/>
                      <a:pt x="393" y="315"/>
                      <a:pt x="173" y="618"/>
                    </a:cubicBezTo>
                    <a:cubicBezTo>
                      <a:pt x="42" y="791"/>
                      <a:pt x="0" y="922"/>
                      <a:pt x="21" y="1032"/>
                    </a:cubicBezTo>
                    <a:cubicBezTo>
                      <a:pt x="42" y="1163"/>
                      <a:pt x="110" y="1273"/>
                      <a:pt x="194" y="1362"/>
                    </a:cubicBezTo>
                    <a:cubicBezTo>
                      <a:pt x="215" y="1404"/>
                      <a:pt x="262" y="1446"/>
                      <a:pt x="304" y="1493"/>
                    </a:cubicBezTo>
                    <a:cubicBezTo>
                      <a:pt x="372" y="1535"/>
                      <a:pt x="435" y="1598"/>
                      <a:pt x="524" y="1666"/>
                    </a:cubicBezTo>
                    <a:cubicBezTo>
                      <a:pt x="697" y="1797"/>
                      <a:pt x="917" y="1970"/>
                      <a:pt x="1131" y="2121"/>
                    </a:cubicBezTo>
                    <a:cubicBezTo>
                      <a:pt x="1550" y="2430"/>
                      <a:pt x="2006" y="2734"/>
                      <a:pt x="2158" y="2823"/>
                    </a:cubicBezTo>
                    <a:cubicBezTo>
                      <a:pt x="2202" y="2844"/>
                      <a:pt x="2252" y="2855"/>
                      <a:pt x="2299" y="2855"/>
                    </a:cubicBezTo>
                    <a:cubicBezTo>
                      <a:pt x="2345" y="2855"/>
                      <a:pt x="2388" y="2844"/>
                      <a:pt x="2420" y="2823"/>
                    </a:cubicBezTo>
                    <a:cubicBezTo>
                      <a:pt x="2509" y="2776"/>
                      <a:pt x="2598" y="2713"/>
                      <a:pt x="2661" y="2624"/>
                    </a:cubicBezTo>
                    <a:cubicBezTo>
                      <a:pt x="2813" y="2472"/>
                      <a:pt x="2923" y="2279"/>
                      <a:pt x="3012" y="2121"/>
                    </a:cubicBezTo>
                    <a:cubicBezTo>
                      <a:pt x="3074" y="1991"/>
                      <a:pt x="3142" y="1886"/>
                      <a:pt x="3142" y="1776"/>
                    </a:cubicBezTo>
                    <a:cubicBezTo>
                      <a:pt x="3142" y="1666"/>
                      <a:pt x="3095" y="1556"/>
                      <a:pt x="2991" y="1514"/>
                    </a:cubicBezTo>
                    <a:cubicBezTo>
                      <a:pt x="2881" y="1446"/>
                      <a:pt x="2572" y="1315"/>
                      <a:pt x="2247" y="1121"/>
                    </a:cubicBezTo>
                    <a:cubicBezTo>
                      <a:pt x="1943" y="943"/>
                      <a:pt x="1592" y="707"/>
                      <a:pt x="1393" y="467"/>
                    </a:cubicBezTo>
                    <a:cubicBezTo>
                      <a:pt x="1200" y="205"/>
                      <a:pt x="1069" y="74"/>
                      <a:pt x="980" y="27"/>
                    </a:cubicBezTo>
                    <a:cubicBezTo>
                      <a:pt x="938" y="6"/>
                      <a:pt x="900" y="0"/>
                      <a:pt x="87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2027;p46">
                <a:extLst>
                  <a:ext uri="{FF2B5EF4-FFF2-40B4-BE49-F238E27FC236}">
                    <a16:creationId xmlns:a16="http://schemas.microsoft.com/office/drawing/2014/main" id="{9F73771D-50B9-7973-5760-B323FC4DC679}"/>
                  </a:ext>
                </a:extLst>
              </p:cNvPr>
              <p:cNvSpPr/>
              <p:nvPr/>
            </p:nvSpPr>
            <p:spPr>
              <a:xfrm>
                <a:off x="1022787" y="1304427"/>
                <a:ext cx="40473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504" extrusionOk="0">
                    <a:moveTo>
                      <a:pt x="131" y="1"/>
                    </a:moveTo>
                    <a:cubicBezTo>
                      <a:pt x="63" y="1"/>
                      <a:pt x="0" y="111"/>
                      <a:pt x="0" y="263"/>
                    </a:cubicBezTo>
                    <a:cubicBezTo>
                      <a:pt x="0" y="393"/>
                      <a:pt x="63" y="503"/>
                      <a:pt x="131" y="503"/>
                    </a:cubicBezTo>
                    <a:cubicBezTo>
                      <a:pt x="220" y="503"/>
                      <a:pt x="283" y="393"/>
                      <a:pt x="283" y="263"/>
                    </a:cubicBezTo>
                    <a:cubicBezTo>
                      <a:pt x="283" y="111"/>
                      <a:pt x="220" y="1"/>
                      <a:pt x="131" y="1"/>
                    </a:cubicBezTo>
                    <a:close/>
                  </a:path>
                </a:pathLst>
              </a:custGeom>
              <a:solidFill>
                <a:srgbClr val="3C2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028;p46">
                <a:extLst>
                  <a:ext uri="{FF2B5EF4-FFF2-40B4-BE49-F238E27FC236}">
                    <a16:creationId xmlns:a16="http://schemas.microsoft.com/office/drawing/2014/main" id="{9C9DDAEB-CDC4-6DD8-227C-1C233427AADA}"/>
                  </a:ext>
                </a:extLst>
              </p:cNvPr>
              <p:cNvSpPr/>
              <p:nvPr/>
            </p:nvSpPr>
            <p:spPr>
              <a:xfrm>
                <a:off x="1262351" y="1304427"/>
                <a:ext cx="34487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04" extrusionOk="0">
                    <a:moveTo>
                      <a:pt x="110" y="1"/>
                    </a:moveTo>
                    <a:cubicBezTo>
                      <a:pt x="63" y="1"/>
                      <a:pt x="0" y="111"/>
                      <a:pt x="0" y="263"/>
                    </a:cubicBezTo>
                    <a:cubicBezTo>
                      <a:pt x="0" y="393"/>
                      <a:pt x="63" y="503"/>
                      <a:pt x="110" y="503"/>
                    </a:cubicBezTo>
                    <a:cubicBezTo>
                      <a:pt x="173" y="503"/>
                      <a:pt x="241" y="393"/>
                      <a:pt x="241" y="263"/>
                    </a:cubicBezTo>
                    <a:cubicBezTo>
                      <a:pt x="241" y="111"/>
                      <a:pt x="173" y="1"/>
                      <a:pt x="110" y="1"/>
                    </a:cubicBezTo>
                    <a:close/>
                  </a:path>
                </a:pathLst>
              </a:custGeom>
              <a:solidFill>
                <a:srgbClr val="3C2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2029;p46">
                <a:extLst>
                  <a:ext uri="{FF2B5EF4-FFF2-40B4-BE49-F238E27FC236}">
                    <a16:creationId xmlns:a16="http://schemas.microsoft.com/office/drawing/2014/main" id="{361CE450-6B19-E8D9-E441-D44F03615EAB}"/>
                  </a:ext>
                </a:extLst>
              </p:cNvPr>
              <p:cNvSpPr/>
              <p:nvPr/>
            </p:nvSpPr>
            <p:spPr>
              <a:xfrm>
                <a:off x="1190667" y="1340483"/>
                <a:ext cx="68832" cy="101467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12" extrusionOk="0">
                    <a:moveTo>
                      <a:pt x="78" y="1"/>
                    </a:moveTo>
                    <a:cubicBezTo>
                      <a:pt x="68" y="1"/>
                      <a:pt x="56" y="3"/>
                      <a:pt x="42" y="10"/>
                    </a:cubicBezTo>
                    <a:cubicBezTo>
                      <a:pt x="22" y="10"/>
                      <a:pt x="1" y="57"/>
                      <a:pt x="22" y="78"/>
                    </a:cubicBezTo>
                    <a:cubicBezTo>
                      <a:pt x="42" y="161"/>
                      <a:pt x="90" y="209"/>
                      <a:pt x="152" y="250"/>
                    </a:cubicBezTo>
                    <a:cubicBezTo>
                      <a:pt x="194" y="271"/>
                      <a:pt x="241" y="271"/>
                      <a:pt x="304" y="319"/>
                    </a:cubicBezTo>
                    <a:cubicBezTo>
                      <a:pt x="351" y="360"/>
                      <a:pt x="372" y="402"/>
                      <a:pt x="372" y="449"/>
                    </a:cubicBezTo>
                    <a:cubicBezTo>
                      <a:pt x="372" y="491"/>
                      <a:pt x="351" y="512"/>
                      <a:pt x="304" y="554"/>
                    </a:cubicBezTo>
                    <a:cubicBezTo>
                      <a:pt x="262" y="580"/>
                      <a:pt x="221" y="580"/>
                      <a:pt x="194" y="580"/>
                    </a:cubicBezTo>
                    <a:cubicBezTo>
                      <a:pt x="180" y="587"/>
                      <a:pt x="171" y="590"/>
                      <a:pt x="165" y="590"/>
                    </a:cubicBezTo>
                    <a:cubicBezTo>
                      <a:pt x="152" y="590"/>
                      <a:pt x="152" y="580"/>
                      <a:pt x="152" y="580"/>
                    </a:cubicBezTo>
                    <a:cubicBezTo>
                      <a:pt x="111" y="580"/>
                      <a:pt x="90" y="601"/>
                      <a:pt x="90" y="622"/>
                    </a:cubicBezTo>
                    <a:cubicBezTo>
                      <a:pt x="63" y="664"/>
                      <a:pt x="90" y="685"/>
                      <a:pt x="131" y="685"/>
                    </a:cubicBezTo>
                    <a:cubicBezTo>
                      <a:pt x="131" y="685"/>
                      <a:pt x="152" y="711"/>
                      <a:pt x="194" y="711"/>
                    </a:cubicBezTo>
                    <a:cubicBezTo>
                      <a:pt x="241" y="685"/>
                      <a:pt x="304" y="685"/>
                      <a:pt x="372" y="643"/>
                    </a:cubicBezTo>
                    <a:cubicBezTo>
                      <a:pt x="435" y="601"/>
                      <a:pt x="482" y="533"/>
                      <a:pt x="482" y="449"/>
                    </a:cubicBezTo>
                    <a:cubicBezTo>
                      <a:pt x="482" y="381"/>
                      <a:pt x="435" y="292"/>
                      <a:pt x="372" y="230"/>
                    </a:cubicBezTo>
                    <a:cubicBezTo>
                      <a:pt x="283" y="188"/>
                      <a:pt x="221" y="161"/>
                      <a:pt x="194" y="140"/>
                    </a:cubicBezTo>
                    <a:cubicBezTo>
                      <a:pt x="173" y="120"/>
                      <a:pt x="152" y="120"/>
                      <a:pt x="131" y="31"/>
                    </a:cubicBezTo>
                    <a:cubicBezTo>
                      <a:pt x="117" y="16"/>
                      <a:pt x="102" y="1"/>
                      <a:pt x="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030;p46">
                <a:extLst>
                  <a:ext uri="{FF2B5EF4-FFF2-40B4-BE49-F238E27FC236}">
                    <a16:creationId xmlns:a16="http://schemas.microsoft.com/office/drawing/2014/main" id="{096140B4-9E6E-A433-EA89-89746DEA1664}"/>
                  </a:ext>
                </a:extLst>
              </p:cNvPr>
              <p:cNvSpPr/>
              <p:nvPr/>
            </p:nvSpPr>
            <p:spPr>
              <a:xfrm>
                <a:off x="1084637" y="1485135"/>
                <a:ext cx="189823" cy="12469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875" extrusionOk="0">
                    <a:moveTo>
                      <a:pt x="724" y="0"/>
                    </a:moveTo>
                    <a:cubicBezTo>
                      <a:pt x="394" y="21"/>
                      <a:pt x="111" y="42"/>
                      <a:pt x="69" y="110"/>
                    </a:cubicBezTo>
                    <a:cubicBezTo>
                      <a:pt x="1" y="241"/>
                      <a:pt x="22" y="875"/>
                      <a:pt x="635" y="875"/>
                    </a:cubicBezTo>
                    <a:cubicBezTo>
                      <a:pt x="1268" y="875"/>
                      <a:pt x="1310" y="372"/>
                      <a:pt x="1310" y="262"/>
                    </a:cubicBezTo>
                    <a:cubicBezTo>
                      <a:pt x="1331" y="42"/>
                      <a:pt x="1200" y="42"/>
                      <a:pt x="1200" y="42"/>
                    </a:cubicBezTo>
                    <a:cubicBezTo>
                      <a:pt x="1200" y="42"/>
                      <a:pt x="1069" y="0"/>
                      <a:pt x="724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2031;p46">
                <a:extLst>
                  <a:ext uri="{FF2B5EF4-FFF2-40B4-BE49-F238E27FC236}">
                    <a16:creationId xmlns:a16="http://schemas.microsoft.com/office/drawing/2014/main" id="{70657666-96C2-CDD5-D04D-0FEF62F5AA43}"/>
                  </a:ext>
                </a:extLst>
              </p:cNvPr>
              <p:cNvSpPr/>
              <p:nvPr/>
            </p:nvSpPr>
            <p:spPr>
              <a:xfrm>
                <a:off x="1081645" y="1478009"/>
                <a:ext cx="199514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88" extrusionOk="0">
                    <a:moveTo>
                      <a:pt x="903" y="108"/>
                    </a:moveTo>
                    <a:cubicBezTo>
                      <a:pt x="1113" y="108"/>
                      <a:pt x="1200" y="139"/>
                      <a:pt x="1200" y="139"/>
                    </a:cubicBezTo>
                    <a:lnTo>
                      <a:pt x="1221" y="139"/>
                    </a:lnTo>
                    <a:lnTo>
                      <a:pt x="1247" y="160"/>
                    </a:lnTo>
                    <a:cubicBezTo>
                      <a:pt x="1268" y="181"/>
                      <a:pt x="1289" y="202"/>
                      <a:pt x="1289" y="312"/>
                    </a:cubicBezTo>
                    <a:cubicBezTo>
                      <a:pt x="1268" y="354"/>
                      <a:pt x="1268" y="506"/>
                      <a:pt x="1179" y="637"/>
                    </a:cubicBezTo>
                    <a:cubicBezTo>
                      <a:pt x="1090" y="768"/>
                      <a:pt x="959" y="877"/>
                      <a:pt x="656" y="877"/>
                    </a:cubicBezTo>
                    <a:cubicBezTo>
                      <a:pt x="373" y="877"/>
                      <a:pt x="242" y="726"/>
                      <a:pt x="174" y="574"/>
                    </a:cubicBezTo>
                    <a:cubicBezTo>
                      <a:pt x="132" y="485"/>
                      <a:pt x="132" y="401"/>
                      <a:pt x="111" y="333"/>
                    </a:cubicBezTo>
                    <a:cubicBezTo>
                      <a:pt x="111" y="270"/>
                      <a:pt x="132" y="202"/>
                      <a:pt x="132" y="202"/>
                    </a:cubicBezTo>
                    <a:cubicBezTo>
                      <a:pt x="132" y="202"/>
                      <a:pt x="153" y="181"/>
                      <a:pt x="174" y="181"/>
                    </a:cubicBezTo>
                    <a:cubicBezTo>
                      <a:pt x="221" y="160"/>
                      <a:pt x="263" y="160"/>
                      <a:pt x="305" y="160"/>
                    </a:cubicBezTo>
                    <a:cubicBezTo>
                      <a:pt x="436" y="139"/>
                      <a:pt x="593" y="113"/>
                      <a:pt x="745" y="113"/>
                    </a:cubicBezTo>
                    <a:cubicBezTo>
                      <a:pt x="804" y="109"/>
                      <a:pt x="856" y="108"/>
                      <a:pt x="903" y="108"/>
                    </a:cubicBezTo>
                    <a:close/>
                    <a:moveTo>
                      <a:pt x="932" y="0"/>
                    </a:moveTo>
                    <a:cubicBezTo>
                      <a:pt x="878" y="0"/>
                      <a:pt x="815" y="2"/>
                      <a:pt x="745" y="8"/>
                    </a:cubicBezTo>
                    <a:cubicBezTo>
                      <a:pt x="567" y="8"/>
                      <a:pt x="415" y="29"/>
                      <a:pt x="305" y="29"/>
                    </a:cubicBezTo>
                    <a:cubicBezTo>
                      <a:pt x="242" y="50"/>
                      <a:pt x="174" y="50"/>
                      <a:pt x="132" y="71"/>
                    </a:cubicBezTo>
                    <a:cubicBezTo>
                      <a:pt x="111" y="92"/>
                      <a:pt x="69" y="92"/>
                      <a:pt x="43" y="139"/>
                    </a:cubicBezTo>
                    <a:cubicBezTo>
                      <a:pt x="22" y="181"/>
                      <a:pt x="1" y="244"/>
                      <a:pt x="1" y="333"/>
                    </a:cubicBezTo>
                    <a:cubicBezTo>
                      <a:pt x="1" y="422"/>
                      <a:pt x="22" y="506"/>
                      <a:pt x="69" y="616"/>
                    </a:cubicBezTo>
                    <a:cubicBezTo>
                      <a:pt x="153" y="815"/>
                      <a:pt x="331" y="987"/>
                      <a:pt x="656" y="987"/>
                    </a:cubicBezTo>
                    <a:cubicBezTo>
                      <a:pt x="986" y="987"/>
                      <a:pt x="1179" y="857"/>
                      <a:pt x="1268" y="684"/>
                    </a:cubicBezTo>
                    <a:cubicBezTo>
                      <a:pt x="1378" y="532"/>
                      <a:pt x="1399" y="375"/>
                      <a:pt x="1399" y="312"/>
                    </a:cubicBezTo>
                    <a:cubicBezTo>
                      <a:pt x="1399" y="202"/>
                      <a:pt x="1378" y="113"/>
                      <a:pt x="1331" y="71"/>
                    </a:cubicBezTo>
                    <a:cubicBezTo>
                      <a:pt x="1289" y="50"/>
                      <a:pt x="1247" y="29"/>
                      <a:pt x="1221" y="29"/>
                    </a:cubicBezTo>
                    <a:cubicBezTo>
                      <a:pt x="1221" y="29"/>
                      <a:pt x="1128" y="0"/>
                      <a:pt x="9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032;p46">
                <a:extLst>
                  <a:ext uri="{FF2B5EF4-FFF2-40B4-BE49-F238E27FC236}">
                    <a16:creationId xmlns:a16="http://schemas.microsoft.com/office/drawing/2014/main" id="{95ADD7D7-633D-0910-7E3E-4BFC95B57785}"/>
                  </a:ext>
                </a:extLst>
              </p:cNvPr>
              <p:cNvSpPr/>
              <p:nvPr/>
            </p:nvSpPr>
            <p:spPr>
              <a:xfrm>
                <a:off x="1100314" y="1485135"/>
                <a:ext cx="155478" cy="33347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234" extrusionOk="0">
                    <a:moveTo>
                      <a:pt x="614" y="0"/>
                    </a:moveTo>
                    <a:cubicBezTo>
                      <a:pt x="331" y="21"/>
                      <a:pt x="90" y="42"/>
                      <a:pt x="1" y="89"/>
                    </a:cubicBezTo>
                    <a:cubicBezTo>
                      <a:pt x="22" y="152"/>
                      <a:pt x="43" y="220"/>
                      <a:pt x="132" y="220"/>
                    </a:cubicBezTo>
                    <a:cubicBezTo>
                      <a:pt x="184" y="228"/>
                      <a:pt x="331" y="233"/>
                      <a:pt x="493" y="233"/>
                    </a:cubicBezTo>
                    <a:cubicBezTo>
                      <a:pt x="735" y="233"/>
                      <a:pt x="1011" y="222"/>
                      <a:pt x="1048" y="194"/>
                    </a:cubicBezTo>
                    <a:cubicBezTo>
                      <a:pt x="1069" y="173"/>
                      <a:pt x="1090" y="110"/>
                      <a:pt x="1090" y="42"/>
                    </a:cubicBezTo>
                    <a:cubicBezTo>
                      <a:pt x="1090" y="42"/>
                      <a:pt x="985" y="0"/>
                      <a:pt x="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2033;p46">
                <a:extLst>
                  <a:ext uri="{FF2B5EF4-FFF2-40B4-BE49-F238E27FC236}">
                    <a16:creationId xmlns:a16="http://schemas.microsoft.com/office/drawing/2014/main" id="{0DF2E28E-FCC3-EAC9-A8C6-0B855E0E66D3}"/>
                  </a:ext>
                </a:extLst>
              </p:cNvPr>
              <p:cNvSpPr/>
              <p:nvPr/>
            </p:nvSpPr>
            <p:spPr>
              <a:xfrm>
                <a:off x="1091478" y="1479149"/>
                <a:ext cx="174005" cy="46316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25" extrusionOk="0">
                    <a:moveTo>
                      <a:pt x="786" y="105"/>
                    </a:moveTo>
                    <a:cubicBezTo>
                      <a:pt x="1000" y="105"/>
                      <a:pt x="1068" y="131"/>
                      <a:pt x="1089" y="131"/>
                    </a:cubicBezTo>
                    <a:lnTo>
                      <a:pt x="1089" y="173"/>
                    </a:lnTo>
                    <a:cubicBezTo>
                      <a:pt x="1089" y="194"/>
                      <a:pt x="1068" y="194"/>
                      <a:pt x="1068" y="194"/>
                    </a:cubicBezTo>
                    <a:lnTo>
                      <a:pt x="1047" y="194"/>
                    </a:lnTo>
                    <a:cubicBezTo>
                      <a:pt x="1021" y="194"/>
                      <a:pt x="1000" y="194"/>
                      <a:pt x="958" y="215"/>
                    </a:cubicBezTo>
                    <a:lnTo>
                      <a:pt x="194" y="215"/>
                    </a:lnTo>
                    <a:cubicBezTo>
                      <a:pt x="173" y="215"/>
                      <a:pt x="152" y="215"/>
                      <a:pt x="152" y="194"/>
                    </a:cubicBezTo>
                    <a:lnTo>
                      <a:pt x="131" y="173"/>
                    </a:lnTo>
                    <a:cubicBezTo>
                      <a:pt x="173" y="152"/>
                      <a:pt x="215" y="152"/>
                      <a:pt x="304" y="131"/>
                    </a:cubicBezTo>
                    <a:cubicBezTo>
                      <a:pt x="414" y="131"/>
                      <a:pt x="545" y="105"/>
                      <a:pt x="676" y="105"/>
                    </a:cubicBezTo>
                    <a:close/>
                    <a:moveTo>
                      <a:pt x="676" y="0"/>
                    </a:moveTo>
                    <a:cubicBezTo>
                      <a:pt x="545" y="0"/>
                      <a:pt x="393" y="0"/>
                      <a:pt x="283" y="21"/>
                    </a:cubicBezTo>
                    <a:cubicBezTo>
                      <a:pt x="173" y="42"/>
                      <a:pt x="84" y="42"/>
                      <a:pt x="42" y="84"/>
                    </a:cubicBezTo>
                    <a:lnTo>
                      <a:pt x="0" y="84"/>
                    </a:lnTo>
                    <a:lnTo>
                      <a:pt x="0" y="152"/>
                    </a:lnTo>
                    <a:cubicBezTo>
                      <a:pt x="21" y="173"/>
                      <a:pt x="21" y="215"/>
                      <a:pt x="63" y="262"/>
                    </a:cubicBezTo>
                    <a:cubicBezTo>
                      <a:pt x="84" y="304"/>
                      <a:pt x="131" y="325"/>
                      <a:pt x="194" y="325"/>
                    </a:cubicBezTo>
                    <a:lnTo>
                      <a:pt x="958" y="325"/>
                    </a:lnTo>
                    <a:cubicBezTo>
                      <a:pt x="1000" y="325"/>
                      <a:pt x="1047" y="325"/>
                      <a:pt x="1068" y="304"/>
                    </a:cubicBezTo>
                    <a:lnTo>
                      <a:pt x="1110" y="304"/>
                    </a:lnTo>
                    <a:cubicBezTo>
                      <a:pt x="1110" y="304"/>
                      <a:pt x="1131" y="304"/>
                      <a:pt x="1152" y="283"/>
                    </a:cubicBezTo>
                    <a:cubicBezTo>
                      <a:pt x="1178" y="262"/>
                      <a:pt x="1199" y="215"/>
                      <a:pt x="1199" y="194"/>
                    </a:cubicBezTo>
                    <a:cubicBezTo>
                      <a:pt x="1199" y="152"/>
                      <a:pt x="1220" y="131"/>
                      <a:pt x="1220" y="84"/>
                    </a:cubicBezTo>
                    <a:lnTo>
                      <a:pt x="1220" y="42"/>
                    </a:lnTo>
                    <a:lnTo>
                      <a:pt x="1178" y="21"/>
                    </a:lnTo>
                    <a:cubicBezTo>
                      <a:pt x="1178" y="21"/>
                      <a:pt x="1047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034;p46">
                <a:extLst>
                  <a:ext uri="{FF2B5EF4-FFF2-40B4-BE49-F238E27FC236}">
                    <a16:creationId xmlns:a16="http://schemas.microsoft.com/office/drawing/2014/main" id="{EC010C72-CD0D-0CE7-4E87-593EF57D8C26}"/>
                  </a:ext>
                </a:extLst>
              </p:cNvPr>
              <p:cNvSpPr/>
              <p:nvPr/>
            </p:nvSpPr>
            <p:spPr>
              <a:xfrm>
                <a:off x="1097321" y="1541000"/>
                <a:ext cx="146500" cy="68832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483" extrusionOk="0">
                    <a:moveTo>
                      <a:pt x="415" y="1"/>
                    </a:moveTo>
                    <a:cubicBezTo>
                      <a:pt x="221" y="1"/>
                      <a:pt x="90" y="64"/>
                      <a:pt x="1" y="132"/>
                    </a:cubicBezTo>
                    <a:cubicBezTo>
                      <a:pt x="64" y="326"/>
                      <a:pt x="242" y="483"/>
                      <a:pt x="546" y="483"/>
                    </a:cubicBezTo>
                    <a:cubicBezTo>
                      <a:pt x="786" y="483"/>
                      <a:pt x="917" y="415"/>
                      <a:pt x="1027" y="326"/>
                    </a:cubicBezTo>
                    <a:cubicBezTo>
                      <a:pt x="938" y="174"/>
                      <a:pt x="786" y="22"/>
                      <a:pt x="483" y="1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2035;p46">
                <a:extLst>
                  <a:ext uri="{FF2B5EF4-FFF2-40B4-BE49-F238E27FC236}">
                    <a16:creationId xmlns:a16="http://schemas.microsoft.com/office/drawing/2014/main" id="{7FBD30D1-6FBE-8FC6-0A17-754E9E5110BA}"/>
                  </a:ext>
                </a:extLst>
              </p:cNvPr>
              <p:cNvSpPr/>
              <p:nvPr/>
            </p:nvSpPr>
            <p:spPr>
              <a:xfrm>
                <a:off x="1087630" y="1531309"/>
                <a:ext cx="165169" cy="87501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614" extrusionOk="0">
                    <a:moveTo>
                      <a:pt x="483" y="111"/>
                    </a:moveTo>
                    <a:cubicBezTo>
                      <a:pt x="504" y="111"/>
                      <a:pt x="525" y="132"/>
                      <a:pt x="551" y="132"/>
                    </a:cubicBezTo>
                    <a:cubicBezTo>
                      <a:pt x="786" y="158"/>
                      <a:pt x="917" y="263"/>
                      <a:pt x="1006" y="373"/>
                    </a:cubicBezTo>
                    <a:cubicBezTo>
                      <a:pt x="917" y="441"/>
                      <a:pt x="813" y="503"/>
                      <a:pt x="614" y="503"/>
                    </a:cubicBezTo>
                    <a:cubicBezTo>
                      <a:pt x="352" y="503"/>
                      <a:pt x="221" y="373"/>
                      <a:pt x="158" y="221"/>
                    </a:cubicBezTo>
                    <a:cubicBezTo>
                      <a:pt x="242" y="179"/>
                      <a:pt x="331" y="111"/>
                      <a:pt x="483" y="111"/>
                    </a:cubicBezTo>
                    <a:close/>
                    <a:moveTo>
                      <a:pt x="441" y="1"/>
                    </a:moveTo>
                    <a:lnTo>
                      <a:pt x="441" y="27"/>
                    </a:lnTo>
                    <a:cubicBezTo>
                      <a:pt x="263" y="48"/>
                      <a:pt x="111" y="111"/>
                      <a:pt x="27" y="158"/>
                    </a:cubicBezTo>
                    <a:lnTo>
                      <a:pt x="1" y="179"/>
                    </a:lnTo>
                    <a:lnTo>
                      <a:pt x="27" y="221"/>
                    </a:lnTo>
                    <a:cubicBezTo>
                      <a:pt x="90" y="420"/>
                      <a:pt x="289" y="613"/>
                      <a:pt x="614" y="613"/>
                    </a:cubicBezTo>
                    <a:cubicBezTo>
                      <a:pt x="854" y="613"/>
                      <a:pt x="1027" y="551"/>
                      <a:pt x="1137" y="441"/>
                    </a:cubicBezTo>
                    <a:lnTo>
                      <a:pt x="1158" y="420"/>
                    </a:lnTo>
                    <a:lnTo>
                      <a:pt x="1137" y="373"/>
                    </a:lnTo>
                    <a:cubicBezTo>
                      <a:pt x="1048" y="200"/>
                      <a:pt x="875" y="48"/>
                      <a:pt x="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8" name="Google Shape;2036;p46">
              <a:extLst>
                <a:ext uri="{FF2B5EF4-FFF2-40B4-BE49-F238E27FC236}">
                  <a16:creationId xmlns:a16="http://schemas.microsoft.com/office/drawing/2014/main" id="{B93726CA-ADD8-A833-43CF-318FEA29E9FE}"/>
                </a:ext>
              </a:extLst>
            </p:cNvPr>
            <p:cNvGrpSpPr/>
            <p:nvPr/>
          </p:nvGrpSpPr>
          <p:grpSpPr>
            <a:xfrm>
              <a:off x="5778868" y="1396581"/>
              <a:ext cx="968336" cy="844519"/>
              <a:chOff x="4096163" y="1061575"/>
              <a:chExt cx="3672113" cy="3202576"/>
            </a:xfrm>
          </p:grpSpPr>
          <p:sp>
            <p:nvSpPr>
              <p:cNvPr id="729" name="Google Shape;2037;p46">
                <a:extLst>
                  <a:ext uri="{FF2B5EF4-FFF2-40B4-BE49-F238E27FC236}">
                    <a16:creationId xmlns:a16="http://schemas.microsoft.com/office/drawing/2014/main" id="{C75A43E6-453A-0A9C-C00F-38F37FB3E3C2}"/>
                  </a:ext>
                </a:extLst>
              </p:cNvPr>
              <p:cNvSpPr/>
              <p:nvPr/>
            </p:nvSpPr>
            <p:spPr>
              <a:xfrm>
                <a:off x="4107402" y="1078605"/>
                <a:ext cx="3056610" cy="3056306"/>
              </a:xfrm>
              <a:custGeom>
                <a:avLst/>
                <a:gdLst/>
                <a:ahLst/>
                <a:cxnLst/>
                <a:rect l="l" t="t" r="r" b="b"/>
                <a:pathLst>
                  <a:path w="10051" h="10050" extrusionOk="0">
                    <a:moveTo>
                      <a:pt x="5028" y="0"/>
                    </a:moveTo>
                    <a:cubicBezTo>
                      <a:pt x="2255" y="0"/>
                      <a:pt x="0" y="2255"/>
                      <a:pt x="0" y="5027"/>
                    </a:cubicBezTo>
                    <a:cubicBezTo>
                      <a:pt x="0" y="7800"/>
                      <a:pt x="2255" y="10050"/>
                      <a:pt x="5028" y="10050"/>
                    </a:cubicBezTo>
                    <a:cubicBezTo>
                      <a:pt x="7800" y="10050"/>
                      <a:pt x="10050" y="7800"/>
                      <a:pt x="10050" y="5027"/>
                    </a:cubicBezTo>
                    <a:cubicBezTo>
                      <a:pt x="10050" y="2255"/>
                      <a:pt x="7800" y="0"/>
                      <a:pt x="50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2038;p46">
                <a:extLst>
                  <a:ext uri="{FF2B5EF4-FFF2-40B4-BE49-F238E27FC236}">
                    <a16:creationId xmlns:a16="http://schemas.microsoft.com/office/drawing/2014/main" id="{E80E0CC7-47FF-2CFF-7EAE-45850FFDB143}"/>
                  </a:ext>
                </a:extLst>
              </p:cNvPr>
              <p:cNvSpPr/>
              <p:nvPr/>
            </p:nvSpPr>
            <p:spPr>
              <a:xfrm>
                <a:off x="4096163" y="1061575"/>
                <a:ext cx="3086108" cy="3091582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10166" extrusionOk="0">
                    <a:moveTo>
                      <a:pt x="5065" y="93"/>
                    </a:moveTo>
                    <a:cubicBezTo>
                      <a:pt x="7819" y="93"/>
                      <a:pt x="10032" y="2329"/>
                      <a:pt x="10032" y="5083"/>
                    </a:cubicBezTo>
                    <a:cubicBezTo>
                      <a:pt x="10032" y="7832"/>
                      <a:pt x="7819" y="10050"/>
                      <a:pt x="5065" y="10050"/>
                    </a:cubicBezTo>
                    <a:cubicBezTo>
                      <a:pt x="2329" y="10050"/>
                      <a:pt x="98" y="7832"/>
                      <a:pt x="98" y="5083"/>
                    </a:cubicBezTo>
                    <a:cubicBezTo>
                      <a:pt x="98" y="2329"/>
                      <a:pt x="2329" y="93"/>
                      <a:pt x="5065" y="93"/>
                    </a:cubicBezTo>
                    <a:close/>
                    <a:moveTo>
                      <a:pt x="5065" y="1"/>
                    </a:moveTo>
                    <a:cubicBezTo>
                      <a:pt x="2274" y="1"/>
                      <a:pt x="1" y="2269"/>
                      <a:pt x="1" y="5083"/>
                    </a:cubicBezTo>
                    <a:cubicBezTo>
                      <a:pt x="1" y="7892"/>
                      <a:pt x="2274" y="10166"/>
                      <a:pt x="5065" y="10166"/>
                    </a:cubicBezTo>
                    <a:cubicBezTo>
                      <a:pt x="7874" y="10166"/>
                      <a:pt x="10147" y="7892"/>
                      <a:pt x="10147" y="5083"/>
                    </a:cubicBezTo>
                    <a:cubicBezTo>
                      <a:pt x="10147" y="2269"/>
                      <a:pt x="7874" y="1"/>
                      <a:pt x="50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2039;p46">
                <a:extLst>
                  <a:ext uri="{FF2B5EF4-FFF2-40B4-BE49-F238E27FC236}">
                    <a16:creationId xmlns:a16="http://schemas.microsoft.com/office/drawing/2014/main" id="{1C552AAB-AA38-7EB5-2DCA-66214D0F73D2}"/>
                  </a:ext>
                </a:extLst>
              </p:cNvPr>
              <p:cNvSpPr/>
              <p:nvPr/>
            </p:nvSpPr>
            <p:spPr>
              <a:xfrm>
                <a:off x="4231175" y="1195079"/>
                <a:ext cx="2810585" cy="2817579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9265" extrusionOk="0">
                    <a:moveTo>
                      <a:pt x="4621" y="1"/>
                    </a:moveTo>
                    <a:cubicBezTo>
                      <a:pt x="2061" y="1"/>
                      <a:pt x="0" y="2080"/>
                      <a:pt x="0" y="4644"/>
                    </a:cubicBezTo>
                    <a:cubicBezTo>
                      <a:pt x="0" y="7204"/>
                      <a:pt x="2061" y="9265"/>
                      <a:pt x="4621" y="9265"/>
                    </a:cubicBezTo>
                    <a:cubicBezTo>
                      <a:pt x="7180" y="9265"/>
                      <a:pt x="9241" y="7204"/>
                      <a:pt x="9241" y="4644"/>
                    </a:cubicBezTo>
                    <a:cubicBezTo>
                      <a:pt x="9241" y="2080"/>
                      <a:pt x="7180" y="1"/>
                      <a:pt x="46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2040;p46">
                <a:extLst>
                  <a:ext uri="{FF2B5EF4-FFF2-40B4-BE49-F238E27FC236}">
                    <a16:creationId xmlns:a16="http://schemas.microsoft.com/office/drawing/2014/main" id="{5E643F15-88F7-B88B-A94C-2F18B135638F}"/>
                  </a:ext>
                </a:extLst>
              </p:cNvPr>
              <p:cNvSpPr/>
              <p:nvPr/>
            </p:nvSpPr>
            <p:spPr>
              <a:xfrm>
                <a:off x="4212928" y="1183827"/>
                <a:ext cx="2845557" cy="2845861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9358" extrusionOk="0">
                    <a:moveTo>
                      <a:pt x="4681" y="98"/>
                    </a:moveTo>
                    <a:cubicBezTo>
                      <a:pt x="7204" y="98"/>
                      <a:pt x="9264" y="2158"/>
                      <a:pt x="9264" y="4681"/>
                    </a:cubicBezTo>
                    <a:cubicBezTo>
                      <a:pt x="9264" y="7199"/>
                      <a:pt x="7204" y="9260"/>
                      <a:pt x="4681" y="9260"/>
                    </a:cubicBezTo>
                    <a:cubicBezTo>
                      <a:pt x="2158" y="9260"/>
                      <a:pt x="116" y="7199"/>
                      <a:pt x="116" y="4681"/>
                    </a:cubicBezTo>
                    <a:cubicBezTo>
                      <a:pt x="116" y="2158"/>
                      <a:pt x="2158" y="98"/>
                      <a:pt x="4681" y="98"/>
                    </a:cubicBezTo>
                    <a:close/>
                    <a:moveTo>
                      <a:pt x="4681" y="1"/>
                    </a:moveTo>
                    <a:cubicBezTo>
                      <a:pt x="2102" y="1"/>
                      <a:pt x="0" y="2098"/>
                      <a:pt x="0" y="4681"/>
                    </a:cubicBezTo>
                    <a:cubicBezTo>
                      <a:pt x="0" y="7259"/>
                      <a:pt x="2102" y="9357"/>
                      <a:pt x="4681" y="9357"/>
                    </a:cubicBezTo>
                    <a:cubicBezTo>
                      <a:pt x="7259" y="9357"/>
                      <a:pt x="9357" y="7259"/>
                      <a:pt x="9357" y="4681"/>
                    </a:cubicBezTo>
                    <a:cubicBezTo>
                      <a:pt x="9357" y="2098"/>
                      <a:pt x="7259" y="1"/>
                      <a:pt x="468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2041;p46">
                <a:extLst>
                  <a:ext uri="{FF2B5EF4-FFF2-40B4-BE49-F238E27FC236}">
                    <a16:creationId xmlns:a16="http://schemas.microsoft.com/office/drawing/2014/main" id="{B28CE729-C96F-42A4-0539-9988FB60A163}"/>
                  </a:ext>
                </a:extLst>
              </p:cNvPr>
              <p:cNvSpPr/>
              <p:nvPr/>
            </p:nvSpPr>
            <p:spPr>
              <a:xfrm>
                <a:off x="4704674" y="1623569"/>
                <a:ext cx="1869060" cy="201959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6641" extrusionOk="0">
                    <a:moveTo>
                      <a:pt x="3064" y="1"/>
                    </a:moveTo>
                    <a:cubicBezTo>
                      <a:pt x="1617" y="1"/>
                      <a:pt x="1599" y="1271"/>
                      <a:pt x="1599" y="1271"/>
                    </a:cubicBezTo>
                    <a:lnTo>
                      <a:pt x="347" y="1271"/>
                    </a:lnTo>
                    <a:cubicBezTo>
                      <a:pt x="347" y="1271"/>
                      <a:pt x="0" y="2519"/>
                      <a:pt x="772" y="4483"/>
                    </a:cubicBezTo>
                    <a:cubicBezTo>
                      <a:pt x="1525" y="6470"/>
                      <a:pt x="3064" y="6641"/>
                      <a:pt x="3064" y="6641"/>
                    </a:cubicBezTo>
                    <a:cubicBezTo>
                      <a:pt x="3064" y="6641"/>
                      <a:pt x="4602" y="6470"/>
                      <a:pt x="5374" y="4483"/>
                    </a:cubicBezTo>
                    <a:cubicBezTo>
                      <a:pt x="6146" y="2519"/>
                      <a:pt x="5799" y="1271"/>
                      <a:pt x="5799" y="1271"/>
                    </a:cubicBezTo>
                    <a:lnTo>
                      <a:pt x="4528" y="1271"/>
                    </a:lnTo>
                    <a:cubicBezTo>
                      <a:pt x="4528" y="1271"/>
                      <a:pt x="4505" y="1"/>
                      <a:pt x="3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2042;p46">
                <a:extLst>
                  <a:ext uri="{FF2B5EF4-FFF2-40B4-BE49-F238E27FC236}">
                    <a16:creationId xmlns:a16="http://schemas.microsoft.com/office/drawing/2014/main" id="{857FCBF9-2A24-4254-FC9F-11622D68757C}"/>
                  </a:ext>
                </a:extLst>
              </p:cNvPr>
              <p:cNvSpPr/>
              <p:nvPr/>
            </p:nvSpPr>
            <p:spPr>
              <a:xfrm>
                <a:off x="4762908" y="1605322"/>
                <a:ext cx="1745591" cy="2056088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6761" extrusionOk="0">
                    <a:moveTo>
                      <a:pt x="2870" y="98"/>
                    </a:moveTo>
                    <a:cubicBezTo>
                      <a:pt x="3581" y="98"/>
                      <a:pt x="3928" y="407"/>
                      <a:pt x="4103" y="712"/>
                    </a:cubicBezTo>
                    <a:cubicBezTo>
                      <a:pt x="4274" y="1022"/>
                      <a:pt x="4293" y="1331"/>
                      <a:pt x="4293" y="1331"/>
                    </a:cubicBezTo>
                    <a:lnTo>
                      <a:pt x="4293" y="1387"/>
                    </a:lnTo>
                    <a:lnTo>
                      <a:pt x="5563" y="1387"/>
                    </a:lnTo>
                    <a:cubicBezTo>
                      <a:pt x="5563" y="1405"/>
                      <a:pt x="5642" y="1678"/>
                      <a:pt x="5624" y="2195"/>
                    </a:cubicBezTo>
                    <a:cubicBezTo>
                      <a:pt x="5624" y="2755"/>
                      <a:pt x="5508" y="3563"/>
                      <a:pt x="5120" y="4543"/>
                    </a:cubicBezTo>
                    <a:cubicBezTo>
                      <a:pt x="4755" y="5508"/>
                      <a:pt x="4177" y="6026"/>
                      <a:pt x="3715" y="6317"/>
                    </a:cubicBezTo>
                    <a:cubicBezTo>
                      <a:pt x="3235" y="6604"/>
                      <a:pt x="2870" y="6645"/>
                      <a:pt x="2870" y="6645"/>
                    </a:cubicBezTo>
                    <a:cubicBezTo>
                      <a:pt x="2870" y="6645"/>
                      <a:pt x="2505" y="6604"/>
                      <a:pt x="2043" y="6317"/>
                    </a:cubicBezTo>
                    <a:cubicBezTo>
                      <a:pt x="1562" y="6026"/>
                      <a:pt x="1003" y="5508"/>
                      <a:pt x="615" y="4543"/>
                    </a:cubicBezTo>
                    <a:cubicBezTo>
                      <a:pt x="231" y="3563"/>
                      <a:pt x="134" y="2755"/>
                      <a:pt x="116" y="2195"/>
                    </a:cubicBezTo>
                    <a:cubicBezTo>
                      <a:pt x="116" y="1678"/>
                      <a:pt x="176" y="1405"/>
                      <a:pt x="194" y="1387"/>
                    </a:cubicBezTo>
                    <a:lnTo>
                      <a:pt x="1447" y="1387"/>
                    </a:lnTo>
                    <a:lnTo>
                      <a:pt x="1465" y="1331"/>
                    </a:lnTo>
                    <a:cubicBezTo>
                      <a:pt x="1465" y="1331"/>
                      <a:pt x="1465" y="1022"/>
                      <a:pt x="1636" y="712"/>
                    </a:cubicBezTo>
                    <a:cubicBezTo>
                      <a:pt x="1830" y="407"/>
                      <a:pt x="2177" y="98"/>
                      <a:pt x="2870" y="98"/>
                    </a:cubicBezTo>
                    <a:close/>
                    <a:moveTo>
                      <a:pt x="2870" y="1"/>
                    </a:moveTo>
                    <a:cubicBezTo>
                      <a:pt x="2140" y="1"/>
                      <a:pt x="1751" y="329"/>
                      <a:pt x="1562" y="675"/>
                    </a:cubicBezTo>
                    <a:cubicBezTo>
                      <a:pt x="1368" y="962"/>
                      <a:pt x="1368" y="1234"/>
                      <a:pt x="1368" y="1271"/>
                    </a:cubicBezTo>
                    <a:lnTo>
                      <a:pt x="97" y="1271"/>
                    </a:lnTo>
                    <a:lnTo>
                      <a:pt x="97" y="1308"/>
                    </a:lnTo>
                    <a:cubicBezTo>
                      <a:pt x="97" y="1308"/>
                      <a:pt x="0" y="1636"/>
                      <a:pt x="19" y="2195"/>
                    </a:cubicBezTo>
                    <a:cubicBezTo>
                      <a:pt x="37" y="2773"/>
                      <a:pt x="134" y="3582"/>
                      <a:pt x="522" y="4566"/>
                    </a:cubicBezTo>
                    <a:cubicBezTo>
                      <a:pt x="906" y="5564"/>
                      <a:pt x="1502" y="6104"/>
                      <a:pt x="1983" y="6414"/>
                    </a:cubicBezTo>
                    <a:cubicBezTo>
                      <a:pt x="2463" y="6701"/>
                      <a:pt x="2870" y="6761"/>
                      <a:pt x="2870" y="6761"/>
                    </a:cubicBezTo>
                    <a:cubicBezTo>
                      <a:pt x="2870" y="6761"/>
                      <a:pt x="3272" y="6701"/>
                      <a:pt x="3757" y="6414"/>
                    </a:cubicBezTo>
                    <a:cubicBezTo>
                      <a:pt x="4256" y="6104"/>
                      <a:pt x="4833" y="5564"/>
                      <a:pt x="5217" y="4566"/>
                    </a:cubicBezTo>
                    <a:cubicBezTo>
                      <a:pt x="5605" y="3582"/>
                      <a:pt x="5721" y="2773"/>
                      <a:pt x="5721" y="2195"/>
                    </a:cubicBezTo>
                    <a:cubicBezTo>
                      <a:pt x="5739" y="1636"/>
                      <a:pt x="5642" y="1308"/>
                      <a:pt x="5642" y="1308"/>
                    </a:cubicBezTo>
                    <a:lnTo>
                      <a:pt x="5642" y="1271"/>
                    </a:lnTo>
                    <a:lnTo>
                      <a:pt x="4371" y="1271"/>
                    </a:lnTo>
                    <a:cubicBezTo>
                      <a:pt x="4371" y="1234"/>
                      <a:pt x="4371" y="962"/>
                      <a:pt x="4196" y="675"/>
                    </a:cubicBezTo>
                    <a:cubicBezTo>
                      <a:pt x="3988" y="329"/>
                      <a:pt x="3600" y="1"/>
                      <a:pt x="287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2043;p46">
                <a:extLst>
                  <a:ext uri="{FF2B5EF4-FFF2-40B4-BE49-F238E27FC236}">
                    <a16:creationId xmlns:a16="http://schemas.microsoft.com/office/drawing/2014/main" id="{5CDA0137-ECEE-C928-209F-0F35246BED76}"/>
                  </a:ext>
                </a:extLst>
              </p:cNvPr>
              <p:cNvSpPr/>
              <p:nvPr/>
            </p:nvSpPr>
            <p:spPr>
              <a:xfrm>
                <a:off x="4852167" y="1686824"/>
                <a:ext cx="1568295" cy="1880616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6184" extrusionOk="0">
                    <a:moveTo>
                      <a:pt x="2579" y="1"/>
                    </a:moveTo>
                    <a:cubicBezTo>
                      <a:pt x="1923" y="1"/>
                      <a:pt x="1655" y="255"/>
                      <a:pt x="1502" y="523"/>
                    </a:cubicBezTo>
                    <a:cubicBezTo>
                      <a:pt x="1345" y="791"/>
                      <a:pt x="1345" y="1063"/>
                      <a:pt x="1345" y="1063"/>
                    </a:cubicBezTo>
                    <a:cubicBezTo>
                      <a:pt x="1326" y="1179"/>
                      <a:pt x="1229" y="1271"/>
                      <a:pt x="1114" y="1271"/>
                    </a:cubicBezTo>
                    <a:lnTo>
                      <a:pt x="37" y="1271"/>
                    </a:lnTo>
                    <a:cubicBezTo>
                      <a:pt x="19" y="1410"/>
                      <a:pt x="0" y="1599"/>
                      <a:pt x="0" y="1927"/>
                    </a:cubicBezTo>
                    <a:cubicBezTo>
                      <a:pt x="19" y="2450"/>
                      <a:pt x="116" y="3235"/>
                      <a:pt x="481" y="4201"/>
                    </a:cubicBezTo>
                    <a:cubicBezTo>
                      <a:pt x="846" y="5125"/>
                      <a:pt x="1387" y="5624"/>
                      <a:pt x="1826" y="5892"/>
                    </a:cubicBezTo>
                    <a:cubicBezTo>
                      <a:pt x="2251" y="6146"/>
                      <a:pt x="2542" y="6183"/>
                      <a:pt x="2579" y="6183"/>
                    </a:cubicBezTo>
                    <a:cubicBezTo>
                      <a:pt x="2616" y="6183"/>
                      <a:pt x="2907" y="6146"/>
                      <a:pt x="3327" y="5892"/>
                    </a:cubicBezTo>
                    <a:cubicBezTo>
                      <a:pt x="3771" y="5624"/>
                      <a:pt x="4311" y="5125"/>
                      <a:pt x="4676" y="4201"/>
                    </a:cubicBezTo>
                    <a:cubicBezTo>
                      <a:pt x="5041" y="3235"/>
                      <a:pt x="5157" y="2450"/>
                      <a:pt x="5157" y="1927"/>
                    </a:cubicBezTo>
                    <a:cubicBezTo>
                      <a:pt x="5157" y="1599"/>
                      <a:pt x="5138" y="1410"/>
                      <a:pt x="5120" y="1271"/>
                    </a:cubicBezTo>
                    <a:lnTo>
                      <a:pt x="4043" y="1271"/>
                    </a:lnTo>
                    <a:cubicBezTo>
                      <a:pt x="3928" y="1271"/>
                      <a:pt x="3831" y="1179"/>
                      <a:pt x="3831" y="1063"/>
                    </a:cubicBezTo>
                    <a:cubicBezTo>
                      <a:pt x="3831" y="1063"/>
                      <a:pt x="3812" y="791"/>
                      <a:pt x="3655" y="523"/>
                    </a:cubicBezTo>
                    <a:cubicBezTo>
                      <a:pt x="3503" y="255"/>
                      <a:pt x="3235" y="1"/>
                      <a:pt x="25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2044;p46">
                <a:extLst>
                  <a:ext uri="{FF2B5EF4-FFF2-40B4-BE49-F238E27FC236}">
                    <a16:creationId xmlns:a16="http://schemas.microsoft.com/office/drawing/2014/main" id="{8667A31F-82D0-DF09-C814-00BEE3B56C28}"/>
                  </a:ext>
                </a:extLst>
              </p:cNvPr>
              <p:cNvSpPr/>
              <p:nvPr/>
            </p:nvSpPr>
            <p:spPr>
              <a:xfrm>
                <a:off x="5787912" y="2073347"/>
                <a:ext cx="632549" cy="1447564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4760" extrusionOk="0">
                    <a:moveTo>
                      <a:pt x="1" y="4760"/>
                    </a:moveTo>
                    <a:lnTo>
                      <a:pt x="1" y="4760"/>
                    </a:lnTo>
                    <a:lnTo>
                      <a:pt x="1" y="4760"/>
                    </a:lnTo>
                    <a:close/>
                    <a:moveTo>
                      <a:pt x="2061" y="157"/>
                    </a:moveTo>
                    <a:cubicBezTo>
                      <a:pt x="2080" y="273"/>
                      <a:pt x="2080" y="425"/>
                      <a:pt x="2080" y="656"/>
                    </a:cubicBezTo>
                    <a:cubicBezTo>
                      <a:pt x="2080" y="1179"/>
                      <a:pt x="1964" y="1964"/>
                      <a:pt x="1599" y="2930"/>
                    </a:cubicBezTo>
                    <a:cubicBezTo>
                      <a:pt x="1234" y="3854"/>
                      <a:pt x="694" y="4353"/>
                      <a:pt x="250" y="4621"/>
                    </a:cubicBezTo>
                    <a:cubicBezTo>
                      <a:pt x="176" y="4681"/>
                      <a:pt x="79" y="4718"/>
                      <a:pt x="1" y="4760"/>
                    </a:cubicBezTo>
                    <a:cubicBezTo>
                      <a:pt x="79" y="4718"/>
                      <a:pt x="176" y="4681"/>
                      <a:pt x="250" y="4621"/>
                    </a:cubicBezTo>
                    <a:cubicBezTo>
                      <a:pt x="694" y="4353"/>
                      <a:pt x="1234" y="3854"/>
                      <a:pt x="1599" y="2930"/>
                    </a:cubicBezTo>
                    <a:cubicBezTo>
                      <a:pt x="1964" y="1964"/>
                      <a:pt x="2080" y="1179"/>
                      <a:pt x="2080" y="656"/>
                    </a:cubicBezTo>
                    <a:cubicBezTo>
                      <a:pt x="2080" y="425"/>
                      <a:pt x="2080" y="273"/>
                      <a:pt x="2061" y="157"/>
                    </a:cubicBezTo>
                    <a:close/>
                    <a:moveTo>
                      <a:pt x="2043" y="0"/>
                    </a:moveTo>
                    <a:lnTo>
                      <a:pt x="1059" y="0"/>
                    </a:lnTo>
                    <a:lnTo>
                      <a:pt x="1059" y="0"/>
                    </a:lnTo>
                    <a:lnTo>
                      <a:pt x="2043" y="0"/>
                    </a:lnTo>
                    <a:close/>
                  </a:path>
                </a:pathLst>
              </a:custGeom>
              <a:solidFill>
                <a:srgbClr val="8585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2045;p46">
                <a:extLst>
                  <a:ext uri="{FF2B5EF4-FFF2-40B4-BE49-F238E27FC236}">
                    <a16:creationId xmlns:a16="http://schemas.microsoft.com/office/drawing/2014/main" id="{5EB80D2D-5ED8-CFEB-065F-FB433DB2F269}"/>
                  </a:ext>
                </a:extLst>
              </p:cNvPr>
              <p:cNvSpPr/>
              <p:nvPr/>
            </p:nvSpPr>
            <p:spPr>
              <a:xfrm>
                <a:off x="4852167" y="2073347"/>
                <a:ext cx="292554" cy="1159571"/>
              </a:xfrm>
              <a:custGeom>
                <a:avLst/>
                <a:gdLst/>
                <a:ahLst/>
                <a:cxnLst/>
                <a:rect l="l" t="t" r="r" b="b"/>
                <a:pathLst>
                  <a:path w="962" h="3813" extrusionOk="0">
                    <a:moveTo>
                      <a:pt x="961" y="3812"/>
                    </a:moveTo>
                    <a:lnTo>
                      <a:pt x="961" y="3812"/>
                    </a:lnTo>
                    <a:lnTo>
                      <a:pt x="961" y="3812"/>
                    </a:lnTo>
                    <a:close/>
                    <a:moveTo>
                      <a:pt x="961" y="3794"/>
                    </a:moveTo>
                    <a:lnTo>
                      <a:pt x="961" y="3794"/>
                    </a:lnTo>
                    <a:lnTo>
                      <a:pt x="961" y="3794"/>
                    </a:lnTo>
                    <a:close/>
                    <a:moveTo>
                      <a:pt x="481" y="2930"/>
                    </a:moveTo>
                    <a:cubicBezTo>
                      <a:pt x="615" y="3276"/>
                      <a:pt x="786" y="3563"/>
                      <a:pt x="943" y="3794"/>
                    </a:cubicBezTo>
                    <a:cubicBezTo>
                      <a:pt x="786" y="3563"/>
                      <a:pt x="615" y="3276"/>
                      <a:pt x="481" y="2930"/>
                    </a:cubicBezTo>
                    <a:close/>
                    <a:moveTo>
                      <a:pt x="0" y="656"/>
                    </a:moveTo>
                    <a:cubicBezTo>
                      <a:pt x="19" y="1179"/>
                      <a:pt x="116" y="1927"/>
                      <a:pt x="462" y="2833"/>
                    </a:cubicBezTo>
                    <a:cubicBezTo>
                      <a:pt x="116" y="1927"/>
                      <a:pt x="19" y="1179"/>
                      <a:pt x="0" y="656"/>
                    </a:cubicBezTo>
                    <a:close/>
                    <a:moveTo>
                      <a:pt x="767" y="0"/>
                    </a:moveTo>
                    <a:lnTo>
                      <a:pt x="37" y="0"/>
                    </a:lnTo>
                    <a:cubicBezTo>
                      <a:pt x="19" y="139"/>
                      <a:pt x="0" y="328"/>
                      <a:pt x="0" y="638"/>
                    </a:cubicBezTo>
                    <a:cubicBezTo>
                      <a:pt x="0" y="328"/>
                      <a:pt x="19" y="139"/>
                      <a:pt x="37" y="0"/>
                    </a:cubicBezTo>
                    <a:lnTo>
                      <a:pt x="767" y="0"/>
                    </a:lnTo>
                    <a:close/>
                  </a:path>
                </a:pathLst>
              </a:custGeom>
              <a:solidFill>
                <a:srgbClr val="B3C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2046;p46">
                <a:extLst>
                  <a:ext uri="{FF2B5EF4-FFF2-40B4-BE49-F238E27FC236}">
                    <a16:creationId xmlns:a16="http://schemas.microsoft.com/office/drawing/2014/main" id="{1F9090BC-C67B-AB10-81F9-D484FDF2E01F}"/>
                  </a:ext>
                </a:extLst>
              </p:cNvPr>
              <p:cNvSpPr/>
              <p:nvPr/>
            </p:nvSpPr>
            <p:spPr>
              <a:xfrm>
                <a:off x="4833920" y="1670098"/>
                <a:ext cx="1605093" cy="1914068"/>
              </a:xfrm>
              <a:custGeom>
                <a:avLst/>
                <a:gdLst/>
                <a:ahLst/>
                <a:cxnLst/>
                <a:rect l="l" t="t" r="r" b="b"/>
                <a:pathLst>
                  <a:path w="5278" h="6294" extrusionOk="0">
                    <a:moveTo>
                      <a:pt x="2639" y="97"/>
                    </a:moveTo>
                    <a:cubicBezTo>
                      <a:pt x="3272" y="97"/>
                      <a:pt x="3526" y="347"/>
                      <a:pt x="3678" y="596"/>
                    </a:cubicBezTo>
                    <a:cubicBezTo>
                      <a:pt x="3831" y="864"/>
                      <a:pt x="3831" y="1118"/>
                      <a:pt x="3831" y="1118"/>
                    </a:cubicBezTo>
                    <a:cubicBezTo>
                      <a:pt x="3831" y="1252"/>
                      <a:pt x="3965" y="1386"/>
                      <a:pt x="4103" y="1386"/>
                    </a:cubicBezTo>
                    <a:lnTo>
                      <a:pt x="5143" y="1386"/>
                    </a:lnTo>
                    <a:cubicBezTo>
                      <a:pt x="5162" y="1502"/>
                      <a:pt x="5180" y="1673"/>
                      <a:pt x="5180" y="1964"/>
                    </a:cubicBezTo>
                    <a:cubicBezTo>
                      <a:pt x="5162" y="2505"/>
                      <a:pt x="5064" y="3272"/>
                      <a:pt x="4699" y="4237"/>
                    </a:cubicBezTo>
                    <a:cubicBezTo>
                      <a:pt x="4334" y="5161"/>
                      <a:pt x="3794" y="5642"/>
                      <a:pt x="3369" y="5910"/>
                    </a:cubicBezTo>
                    <a:cubicBezTo>
                      <a:pt x="2967" y="6159"/>
                      <a:pt x="2676" y="6201"/>
                      <a:pt x="2639" y="6201"/>
                    </a:cubicBezTo>
                    <a:cubicBezTo>
                      <a:pt x="2602" y="6201"/>
                      <a:pt x="2329" y="6159"/>
                      <a:pt x="1927" y="5910"/>
                    </a:cubicBezTo>
                    <a:cubicBezTo>
                      <a:pt x="1484" y="5642"/>
                      <a:pt x="961" y="5161"/>
                      <a:pt x="596" y="4237"/>
                    </a:cubicBezTo>
                    <a:cubicBezTo>
                      <a:pt x="231" y="3272"/>
                      <a:pt x="116" y="2505"/>
                      <a:pt x="116" y="1964"/>
                    </a:cubicBezTo>
                    <a:cubicBezTo>
                      <a:pt x="116" y="1673"/>
                      <a:pt x="134" y="1502"/>
                      <a:pt x="153" y="1386"/>
                    </a:cubicBezTo>
                    <a:lnTo>
                      <a:pt x="1174" y="1386"/>
                    </a:lnTo>
                    <a:cubicBezTo>
                      <a:pt x="1331" y="1386"/>
                      <a:pt x="1447" y="1252"/>
                      <a:pt x="1447" y="1118"/>
                    </a:cubicBezTo>
                    <a:cubicBezTo>
                      <a:pt x="1447" y="1118"/>
                      <a:pt x="1465" y="864"/>
                      <a:pt x="1599" y="596"/>
                    </a:cubicBezTo>
                    <a:cubicBezTo>
                      <a:pt x="1752" y="347"/>
                      <a:pt x="2001" y="97"/>
                      <a:pt x="2639" y="97"/>
                    </a:cubicBezTo>
                    <a:close/>
                    <a:moveTo>
                      <a:pt x="2639" y="0"/>
                    </a:moveTo>
                    <a:cubicBezTo>
                      <a:pt x="1983" y="0"/>
                      <a:pt x="1678" y="287"/>
                      <a:pt x="1520" y="559"/>
                    </a:cubicBezTo>
                    <a:cubicBezTo>
                      <a:pt x="1350" y="827"/>
                      <a:pt x="1350" y="1118"/>
                      <a:pt x="1350" y="1118"/>
                    </a:cubicBezTo>
                    <a:cubicBezTo>
                      <a:pt x="1350" y="1192"/>
                      <a:pt x="1271" y="1271"/>
                      <a:pt x="1174" y="1271"/>
                    </a:cubicBezTo>
                    <a:lnTo>
                      <a:pt x="60" y="1271"/>
                    </a:lnTo>
                    <a:lnTo>
                      <a:pt x="60" y="1326"/>
                    </a:lnTo>
                    <a:cubicBezTo>
                      <a:pt x="19" y="1442"/>
                      <a:pt x="0" y="1654"/>
                      <a:pt x="19" y="1982"/>
                    </a:cubicBezTo>
                    <a:cubicBezTo>
                      <a:pt x="19" y="2523"/>
                      <a:pt x="116" y="3290"/>
                      <a:pt x="499" y="4274"/>
                    </a:cubicBezTo>
                    <a:cubicBezTo>
                      <a:pt x="869" y="5217"/>
                      <a:pt x="1405" y="5716"/>
                      <a:pt x="1867" y="5989"/>
                    </a:cubicBezTo>
                    <a:cubicBezTo>
                      <a:pt x="2292" y="6257"/>
                      <a:pt x="2602" y="6293"/>
                      <a:pt x="2639" y="6293"/>
                    </a:cubicBezTo>
                    <a:lnTo>
                      <a:pt x="2657" y="6293"/>
                    </a:lnTo>
                    <a:cubicBezTo>
                      <a:pt x="2694" y="6293"/>
                      <a:pt x="2985" y="6257"/>
                      <a:pt x="3410" y="5989"/>
                    </a:cubicBezTo>
                    <a:cubicBezTo>
                      <a:pt x="3872" y="5716"/>
                      <a:pt x="4408" y="5217"/>
                      <a:pt x="4773" y="4274"/>
                    </a:cubicBezTo>
                    <a:cubicBezTo>
                      <a:pt x="5162" y="3290"/>
                      <a:pt x="5259" y="2523"/>
                      <a:pt x="5277" y="1982"/>
                    </a:cubicBezTo>
                    <a:cubicBezTo>
                      <a:pt x="5277" y="1654"/>
                      <a:pt x="5259" y="1442"/>
                      <a:pt x="5235" y="1326"/>
                    </a:cubicBezTo>
                    <a:lnTo>
                      <a:pt x="5217" y="1271"/>
                    </a:lnTo>
                    <a:lnTo>
                      <a:pt x="4103" y="1271"/>
                    </a:lnTo>
                    <a:cubicBezTo>
                      <a:pt x="4025" y="1271"/>
                      <a:pt x="3946" y="1192"/>
                      <a:pt x="3928" y="1118"/>
                    </a:cubicBezTo>
                    <a:cubicBezTo>
                      <a:pt x="3928" y="1118"/>
                      <a:pt x="3928" y="827"/>
                      <a:pt x="3775" y="559"/>
                    </a:cubicBezTo>
                    <a:cubicBezTo>
                      <a:pt x="3600" y="287"/>
                      <a:pt x="3313" y="0"/>
                      <a:pt x="26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2047;p46">
                <a:extLst>
                  <a:ext uri="{FF2B5EF4-FFF2-40B4-BE49-F238E27FC236}">
                    <a16:creationId xmlns:a16="http://schemas.microsoft.com/office/drawing/2014/main" id="{C4AC34BE-9BE7-6A4B-122B-1D4ADC31270A}"/>
                  </a:ext>
                </a:extLst>
              </p:cNvPr>
              <p:cNvSpPr/>
              <p:nvPr/>
            </p:nvSpPr>
            <p:spPr>
              <a:xfrm>
                <a:off x="5425414" y="2243344"/>
                <a:ext cx="427579" cy="562299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849" extrusionOk="0">
                    <a:moveTo>
                      <a:pt x="694" y="213"/>
                    </a:moveTo>
                    <a:cubicBezTo>
                      <a:pt x="980" y="213"/>
                      <a:pt x="1193" y="426"/>
                      <a:pt x="1193" y="694"/>
                    </a:cubicBezTo>
                    <a:lnTo>
                      <a:pt x="1193" y="1137"/>
                    </a:lnTo>
                    <a:cubicBezTo>
                      <a:pt x="1193" y="1428"/>
                      <a:pt x="980" y="1636"/>
                      <a:pt x="694" y="1636"/>
                    </a:cubicBezTo>
                    <a:cubicBezTo>
                      <a:pt x="426" y="1636"/>
                      <a:pt x="195" y="1428"/>
                      <a:pt x="195" y="1137"/>
                    </a:cubicBezTo>
                    <a:lnTo>
                      <a:pt x="195" y="694"/>
                    </a:lnTo>
                    <a:cubicBezTo>
                      <a:pt x="195" y="426"/>
                      <a:pt x="426" y="213"/>
                      <a:pt x="694" y="213"/>
                    </a:cubicBezTo>
                    <a:close/>
                    <a:moveTo>
                      <a:pt x="694" y="0"/>
                    </a:moveTo>
                    <a:cubicBezTo>
                      <a:pt x="310" y="0"/>
                      <a:pt x="1" y="310"/>
                      <a:pt x="1" y="694"/>
                    </a:cubicBezTo>
                    <a:lnTo>
                      <a:pt x="1" y="1137"/>
                    </a:lnTo>
                    <a:cubicBezTo>
                      <a:pt x="1" y="1521"/>
                      <a:pt x="310" y="1849"/>
                      <a:pt x="694" y="1849"/>
                    </a:cubicBezTo>
                    <a:cubicBezTo>
                      <a:pt x="1077" y="1849"/>
                      <a:pt x="1405" y="1521"/>
                      <a:pt x="1405" y="1137"/>
                    </a:cubicBezTo>
                    <a:lnTo>
                      <a:pt x="1405" y="694"/>
                    </a:lnTo>
                    <a:cubicBezTo>
                      <a:pt x="1405" y="310"/>
                      <a:pt x="1077" y="0"/>
                      <a:pt x="6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2048;p46">
                <a:extLst>
                  <a:ext uri="{FF2B5EF4-FFF2-40B4-BE49-F238E27FC236}">
                    <a16:creationId xmlns:a16="http://schemas.microsoft.com/office/drawing/2014/main" id="{54DA4E8D-0867-0052-760A-E4CFD20161E7}"/>
                  </a:ext>
                </a:extLst>
              </p:cNvPr>
              <p:cNvSpPr/>
              <p:nvPr/>
            </p:nvSpPr>
            <p:spPr>
              <a:xfrm>
                <a:off x="5410692" y="2226618"/>
                <a:ext cx="457077" cy="591798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946" extrusionOk="0">
                    <a:moveTo>
                      <a:pt x="754" y="305"/>
                    </a:moveTo>
                    <a:cubicBezTo>
                      <a:pt x="1003" y="305"/>
                      <a:pt x="1197" y="499"/>
                      <a:pt x="1197" y="749"/>
                    </a:cubicBezTo>
                    <a:lnTo>
                      <a:pt x="1197" y="1192"/>
                    </a:lnTo>
                    <a:cubicBezTo>
                      <a:pt x="1197" y="1442"/>
                      <a:pt x="1003" y="1636"/>
                      <a:pt x="754" y="1636"/>
                    </a:cubicBezTo>
                    <a:cubicBezTo>
                      <a:pt x="504" y="1636"/>
                      <a:pt x="310" y="1442"/>
                      <a:pt x="310" y="1192"/>
                    </a:cubicBezTo>
                    <a:lnTo>
                      <a:pt x="310" y="749"/>
                    </a:lnTo>
                    <a:cubicBezTo>
                      <a:pt x="310" y="499"/>
                      <a:pt x="504" y="305"/>
                      <a:pt x="754" y="305"/>
                    </a:cubicBezTo>
                    <a:close/>
                    <a:moveTo>
                      <a:pt x="754" y="213"/>
                    </a:moveTo>
                    <a:cubicBezTo>
                      <a:pt x="444" y="213"/>
                      <a:pt x="213" y="462"/>
                      <a:pt x="213" y="749"/>
                    </a:cubicBezTo>
                    <a:lnTo>
                      <a:pt x="213" y="1192"/>
                    </a:lnTo>
                    <a:cubicBezTo>
                      <a:pt x="213" y="1502"/>
                      <a:pt x="444" y="1733"/>
                      <a:pt x="754" y="1733"/>
                    </a:cubicBezTo>
                    <a:cubicBezTo>
                      <a:pt x="1063" y="1733"/>
                      <a:pt x="1313" y="1502"/>
                      <a:pt x="1313" y="1192"/>
                    </a:cubicBezTo>
                    <a:lnTo>
                      <a:pt x="1313" y="749"/>
                    </a:lnTo>
                    <a:cubicBezTo>
                      <a:pt x="1313" y="462"/>
                      <a:pt x="1063" y="213"/>
                      <a:pt x="754" y="213"/>
                    </a:cubicBezTo>
                    <a:close/>
                    <a:moveTo>
                      <a:pt x="754" y="116"/>
                    </a:moveTo>
                    <a:cubicBezTo>
                      <a:pt x="1119" y="116"/>
                      <a:pt x="1410" y="402"/>
                      <a:pt x="1410" y="749"/>
                    </a:cubicBezTo>
                    <a:lnTo>
                      <a:pt x="1410" y="1192"/>
                    </a:lnTo>
                    <a:cubicBezTo>
                      <a:pt x="1410" y="1557"/>
                      <a:pt x="1119" y="1848"/>
                      <a:pt x="754" y="1848"/>
                    </a:cubicBezTo>
                    <a:cubicBezTo>
                      <a:pt x="389" y="1848"/>
                      <a:pt x="98" y="1557"/>
                      <a:pt x="98" y="1192"/>
                    </a:cubicBezTo>
                    <a:lnTo>
                      <a:pt x="98" y="749"/>
                    </a:lnTo>
                    <a:cubicBezTo>
                      <a:pt x="98" y="402"/>
                      <a:pt x="389" y="116"/>
                      <a:pt x="754" y="116"/>
                    </a:cubicBezTo>
                    <a:close/>
                    <a:moveTo>
                      <a:pt x="754" y="0"/>
                    </a:moveTo>
                    <a:cubicBezTo>
                      <a:pt x="347" y="0"/>
                      <a:pt x="1" y="347"/>
                      <a:pt x="1" y="749"/>
                    </a:cubicBezTo>
                    <a:lnTo>
                      <a:pt x="1" y="1192"/>
                    </a:lnTo>
                    <a:cubicBezTo>
                      <a:pt x="1" y="1617"/>
                      <a:pt x="347" y="1945"/>
                      <a:pt x="754" y="1945"/>
                    </a:cubicBezTo>
                    <a:cubicBezTo>
                      <a:pt x="1179" y="1945"/>
                      <a:pt x="1502" y="1617"/>
                      <a:pt x="1502" y="1192"/>
                    </a:cubicBezTo>
                    <a:lnTo>
                      <a:pt x="1502" y="749"/>
                    </a:lnTo>
                    <a:cubicBezTo>
                      <a:pt x="1502" y="347"/>
                      <a:pt x="1179" y="0"/>
                      <a:pt x="7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2049;p46">
                <a:extLst>
                  <a:ext uri="{FF2B5EF4-FFF2-40B4-BE49-F238E27FC236}">
                    <a16:creationId xmlns:a16="http://schemas.microsoft.com/office/drawing/2014/main" id="{DE660B0F-8163-A07C-64C3-C19551DB116B}"/>
                  </a:ext>
                </a:extLst>
              </p:cNvPr>
              <p:cNvSpPr/>
              <p:nvPr/>
            </p:nvSpPr>
            <p:spPr>
              <a:xfrm>
                <a:off x="5314414" y="2542587"/>
                <a:ext cx="643801" cy="614302"/>
              </a:xfrm>
              <a:custGeom>
                <a:avLst/>
                <a:gdLst/>
                <a:ahLst/>
                <a:cxnLst/>
                <a:rect l="l" t="t" r="r" b="b"/>
                <a:pathLst>
                  <a:path w="2117" h="2020" extrusionOk="0">
                    <a:moveTo>
                      <a:pt x="287" y="1"/>
                    </a:moveTo>
                    <a:cubicBezTo>
                      <a:pt x="135" y="1"/>
                      <a:pt x="1" y="116"/>
                      <a:pt x="1" y="287"/>
                    </a:cubicBezTo>
                    <a:lnTo>
                      <a:pt x="1" y="1733"/>
                    </a:lnTo>
                    <a:cubicBezTo>
                      <a:pt x="1" y="1904"/>
                      <a:pt x="135" y="2020"/>
                      <a:pt x="287" y="2020"/>
                    </a:cubicBezTo>
                    <a:lnTo>
                      <a:pt x="1830" y="2020"/>
                    </a:lnTo>
                    <a:cubicBezTo>
                      <a:pt x="2001" y="2020"/>
                      <a:pt x="2117" y="1904"/>
                      <a:pt x="2117" y="1733"/>
                    </a:cubicBezTo>
                    <a:lnTo>
                      <a:pt x="2117" y="287"/>
                    </a:lnTo>
                    <a:cubicBezTo>
                      <a:pt x="2117" y="116"/>
                      <a:pt x="2001" y="1"/>
                      <a:pt x="1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2050;p46">
                <a:extLst>
                  <a:ext uri="{FF2B5EF4-FFF2-40B4-BE49-F238E27FC236}">
                    <a16:creationId xmlns:a16="http://schemas.microsoft.com/office/drawing/2014/main" id="{F20B17ED-32A8-61F3-4844-538B5279B4E6}"/>
                  </a:ext>
                </a:extLst>
              </p:cNvPr>
              <p:cNvSpPr/>
              <p:nvPr/>
            </p:nvSpPr>
            <p:spPr>
              <a:xfrm>
                <a:off x="5296167" y="2524341"/>
                <a:ext cx="680294" cy="65079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140" extrusionOk="0">
                    <a:moveTo>
                      <a:pt x="1890" y="98"/>
                    </a:moveTo>
                    <a:cubicBezTo>
                      <a:pt x="2024" y="98"/>
                      <a:pt x="2140" y="213"/>
                      <a:pt x="2140" y="347"/>
                    </a:cubicBezTo>
                    <a:lnTo>
                      <a:pt x="2140" y="1793"/>
                    </a:lnTo>
                    <a:cubicBezTo>
                      <a:pt x="2140" y="1927"/>
                      <a:pt x="2024" y="2043"/>
                      <a:pt x="1890" y="2043"/>
                    </a:cubicBezTo>
                    <a:lnTo>
                      <a:pt x="347" y="2043"/>
                    </a:lnTo>
                    <a:cubicBezTo>
                      <a:pt x="213" y="2043"/>
                      <a:pt x="116" y="1927"/>
                      <a:pt x="116" y="1793"/>
                    </a:cubicBezTo>
                    <a:lnTo>
                      <a:pt x="116" y="347"/>
                    </a:lnTo>
                    <a:cubicBezTo>
                      <a:pt x="116" y="213"/>
                      <a:pt x="213" y="98"/>
                      <a:pt x="347" y="98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793"/>
                    </a:lnTo>
                    <a:cubicBezTo>
                      <a:pt x="0" y="1983"/>
                      <a:pt x="158" y="2140"/>
                      <a:pt x="347" y="2140"/>
                    </a:cubicBezTo>
                    <a:lnTo>
                      <a:pt x="1890" y="2140"/>
                    </a:lnTo>
                    <a:cubicBezTo>
                      <a:pt x="2080" y="2140"/>
                      <a:pt x="2237" y="1983"/>
                      <a:pt x="2237" y="1793"/>
                    </a:cubicBezTo>
                    <a:lnTo>
                      <a:pt x="2237" y="347"/>
                    </a:lnTo>
                    <a:cubicBezTo>
                      <a:pt x="2237" y="158"/>
                      <a:pt x="2080" y="1"/>
                      <a:pt x="18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2051;p46">
                <a:extLst>
                  <a:ext uri="{FF2B5EF4-FFF2-40B4-BE49-F238E27FC236}">
                    <a16:creationId xmlns:a16="http://schemas.microsoft.com/office/drawing/2014/main" id="{1AFC6A89-0F39-CAAD-7B4D-D981D43EDA1E}"/>
                  </a:ext>
                </a:extLst>
              </p:cNvPr>
              <p:cNvSpPr/>
              <p:nvPr/>
            </p:nvSpPr>
            <p:spPr>
              <a:xfrm>
                <a:off x="5571690" y="2612837"/>
                <a:ext cx="135025" cy="298332"/>
              </a:xfrm>
              <a:custGeom>
                <a:avLst/>
                <a:gdLst/>
                <a:ahLst/>
                <a:cxnLst/>
                <a:rect l="l" t="t" r="r" b="b"/>
                <a:pathLst>
                  <a:path w="444" h="981" extrusionOk="0">
                    <a:moveTo>
                      <a:pt x="0" y="1"/>
                    </a:moveTo>
                    <a:lnTo>
                      <a:pt x="79" y="980"/>
                    </a:lnTo>
                    <a:lnTo>
                      <a:pt x="347" y="9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2052;p46">
                <a:extLst>
                  <a:ext uri="{FF2B5EF4-FFF2-40B4-BE49-F238E27FC236}">
                    <a16:creationId xmlns:a16="http://schemas.microsoft.com/office/drawing/2014/main" id="{92E20AFD-D980-BF90-E464-3B0B7D234CC8}"/>
                  </a:ext>
                </a:extLst>
              </p:cNvPr>
              <p:cNvSpPr/>
              <p:nvPr/>
            </p:nvSpPr>
            <p:spPr>
              <a:xfrm>
                <a:off x="5557560" y="2594590"/>
                <a:ext cx="163307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101" extrusionOk="0">
                    <a:moveTo>
                      <a:pt x="440" y="116"/>
                    </a:moveTo>
                    <a:lnTo>
                      <a:pt x="366" y="1003"/>
                    </a:lnTo>
                    <a:lnTo>
                      <a:pt x="190" y="1003"/>
                    </a:lnTo>
                    <a:lnTo>
                      <a:pt x="116" y="116"/>
                    </a:lnTo>
                    <a:close/>
                    <a:moveTo>
                      <a:pt x="1" y="1"/>
                    </a:moveTo>
                    <a:lnTo>
                      <a:pt x="1" y="61"/>
                    </a:lnTo>
                    <a:lnTo>
                      <a:pt x="93" y="1100"/>
                    </a:lnTo>
                    <a:lnTo>
                      <a:pt x="440" y="110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2053;p46">
                <a:extLst>
                  <a:ext uri="{FF2B5EF4-FFF2-40B4-BE49-F238E27FC236}">
                    <a16:creationId xmlns:a16="http://schemas.microsoft.com/office/drawing/2014/main" id="{BA907BCC-7712-F3C6-2058-88AA824C4AFB}"/>
                  </a:ext>
                </a:extLst>
              </p:cNvPr>
              <p:cNvSpPr/>
              <p:nvPr/>
            </p:nvSpPr>
            <p:spPr>
              <a:xfrm>
                <a:off x="5525162" y="2829362"/>
                <a:ext cx="228082" cy="22777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49" extrusionOk="0">
                    <a:moveTo>
                      <a:pt x="366" y="0"/>
                    </a:moveTo>
                    <a:cubicBezTo>
                      <a:pt x="153" y="0"/>
                      <a:pt x="1" y="171"/>
                      <a:pt x="1" y="365"/>
                    </a:cubicBezTo>
                    <a:cubicBezTo>
                      <a:pt x="1" y="578"/>
                      <a:pt x="153" y="749"/>
                      <a:pt x="366" y="749"/>
                    </a:cubicBezTo>
                    <a:cubicBezTo>
                      <a:pt x="578" y="749"/>
                      <a:pt x="749" y="578"/>
                      <a:pt x="749" y="365"/>
                    </a:cubicBezTo>
                    <a:cubicBezTo>
                      <a:pt x="749" y="171"/>
                      <a:pt x="578" y="0"/>
                      <a:pt x="3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2054;p46">
                <a:extLst>
                  <a:ext uri="{FF2B5EF4-FFF2-40B4-BE49-F238E27FC236}">
                    <a16:creationId xmlns:a16="http://schemas.microsoft.com/office/drawing/2014/main" id="{EB5DBEA7-E206-6C40-C87C-6D364386DE9E}"/>
                  </a:ext>
                </a:extLst>
              </p:cNvPr>
              <p:cNvSpPr/>
              <p:nvPr/>
            </p:nvSpPr>
            <p:spPr>
              <a:xfrm>
                <a:off x="5509815" y="2811116"/>
                <a:ext cx="258798" cy="25879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851" extrusionOk="0">
                    <a:moveTo>
                      <a:pt x="426" y="97"/>
                    </a:moveTo>
                    <a:cubicBezTo>
                      <a:pt x="620" y="97"/>
                      <a:pt x="754" y="254"/>
                      <a:pt x="754" y="425"/>
                    </a:cubicBezTo>
                    <a:cubicBezTo>
                      <a:pt x="754" y="619"/>
                      <a:pt x="620" y="753"/>
                      <a:pt x="426" y="753"/>
                    </a:cubicBezTo>
                    <a:cubicBezTo>
                      <a:pt x="250" y="753"/>
                      <a:pt x="98" y="619"/>
                      <a:pt x="98" y="425"/>
                    </a:cubicBezTo>
                    <a:cubicBezTo>
                      <a:pt x="98" y="254"/>
                      <a:pt x="250" y="97"/>
                      <a:pt x="426" y="97"/>
                    </a:cubicBezTo>
                    <a:close/>
                    <a:moveTo>
                      <a:pt x="426" y="0"/>
                    </a:moveTo>
                    <a:cubicBezTo>
                      <a:pt x="195" y="0"/>
                      <a:pt x="1" y="194"/>
                      <a:pt x="1" y="425"/>
                    </a:cubicBezTo>
                    <a:cubicBezTo>
                      <a:pt x="1" y="675"/>
                      <a:pt x="195" y="850"/>
                      <a:pt x="426" y="850"/>
                    </a:cubicBezTo>
                    <a:cubicBezTo>
                      <a:pt x="657" y="850"/>
                      <a:pt x="851" y="675"/>
                      <a:pt x="851" y="425"/>
                    </a:cubicBezTo>
                    <a:cubicBezTo>
                      <a:pt x="851" y="194"/>
                      <a:pt x="657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2055;p46">
                <a:extLst>
                  <a:ext uri="{FF2B5EF4-FFF2-40B4-BE49-F238E27FC236}">
                    <a16:creationId xmlns:a16="http://schemas.microsoft.com/office/drawing/2014/main" id="{B68CEF2F-098B-11E4-6A98-764ED92B3875}"/>
                  </a:ext>
                </a:extLst>
              </p:cNvPr>
              <p:cNvSpPr/>
              <p:nvPr/>
            </p:nvSpPr>
            <p:spPr>
              <a:xfrm>
                <a:off x="7374453" y="3871849"/>
                <a:ext cx="375272" cy="37405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30" extrusionOk="0">
                    <a:moveTo>
                      <a:pt x="619" y="1"/>
                    </a:moveTo>
                    <a:cubicBezTo>
                      <a:pt x="291" y="1"/>
                      <a:pt x="0" y="287"/>
                      <a:pt x="0" y="615"/>
                    </a:cubicBezTo>
                    <a:cubicBezTo>
                      <a:pt x="0" y="962"/>
                      <a:pt x="291" y="1230"/>
                      <a:pt x="619" y="1230"/>
                    </a:cubicBezTo>
                    <a:cubicBezTo>
                      <a:pt x="966" y="1230"/>
                      <a:pt x="1234" y="962"/>
                      <a:pt x="1234" y="615"/>
                    </a:cubicBezTo>
                    <a:cubicBezTo>
                      <a:pt x="1234" y="287"/>
                      <a:pt x="966" y="1"/>
                      <a:pt x="6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2056;p46">
                <a:extLst>
                  <a:ext uri="{FF2B5EF4-FFF2-40B4-BE49-F238E27FC236}">
                    <a16:creationId xmlns:a16="http://schemas.microsoft.com/office/drawing/2014/main" id="{9B54F73D-8D08-DD82-35D5-EE9D2DD5756D}"/>
                  </a:ext>
                </a:extLst>
              </p:cNvPr>
              <p:cNvSpPr/>
              <p:nvPr/>
            </p:nvSpPr>
            <p:spPr>
              <a:xfrm>
                <a:off x="7363201" y="3859381"/>
                <a:ext cx="405075" cy="40477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331" extrusionOk="0">
                    <a:moveTo>
                      <a:pt x="656" y="97"/>
                    </a:moveTo>
                    <a:cubicBezTo>
                      <a:pt x="985" y="97"/>
                      <a:pt x="1234" y="347"/>
                      <a:pt x="1234" y="656"/>
                    </a:cubicBezTo>
                    <a:cubicBezTo>
                      <a:pt x="1234" y="966"/>
                      <a:pt x="985" y="1215"/>
                      <a:pt x="656" y="1215"/>
                    </a:cubicBezTo>
                    <a:cubicBezTo>
                      <a:pt x="347" y="1215"/>
                      <a:pt x="97" y="966"/>
                      <a:pt x="97" y="656"/>
                    </a:cubicBezTo>
                    <a:cubicBezTo>
                      <a:pt x="97" y="347"/>
                      <a:pt x="347" y="97"/>
                      <a:pt x="656" y="97"/>
                    </a:cubicBezTo>
                    <a:close/>
                    <a:moveTo>
                      <a:pt x="656" y="0"/>
                    </a:moveTo>
                    <a:cubicBezTo>
                      <a:pt x="291" y="0"/>
                      <a:pt x="0" y="291"/>
                      <a:pt x="0" y="656"/>
                    </a:cubicBezTo>
                    <a:cubicBezTo>
                      <a:pt x="0" y="1021"/>
                      <a:pt x="291" y="1331"/>
                      <a:pt x="656" y="1331"/>
                    </a:cubicBezTo>
                    <a:cubicBezTo>
                      <a:pt x="1022" y="1331"/>
                      <a:pt x="1331" y="1021"/>
                      <a:pt x="1331" y="656"/>
                    </a:cubicBezTo>
                    <a:cubicBezTo>
                      <a:pt x="1331" y="291"/>
                      <a:pt x="1022" y="0"/>
                      <a:pt x="65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2057;p46">
                <a:extLst>
                  <a:ext uri="{FF2B5EF4-FFF2-40B4-BE49-F238E27FC236}">
                    <a16:creationId xmlns:a16="http://schemas.microsoft.com/office/drawing/2014/main" id="{F950F2B1-A6DE-AD43-A1A8-AE25F40ED832}"/>
                  </a:ext>
                </a:extLst>
              </p:cNvPr>
              <p:cNvSpPr/>
              <p:nvPr/>
            </p:nvSpPr>
            <p:spPr>
              <a:xfrm>
                <a:off x="7503700" y="4005353"/>
                <a:ext cx="129551" cy="118299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9" extrusionOk="0">
                    <a:moveTo>
                      <a:pt x="134" y="1"/>
                    </a:moveTo>
                    <a:cubicBezTo>
                      <a:pt x="60" y="1"/>
                      <a:pt x="0" y="61"/>
                      <a:pt x="0" y="139"/>
                    </a:cubicBezTo>
                    <a:lnTo>
                      <a:pt x="0" y="255"/>
                    </a:lnTo>
                    <a:cubicBezTo>
                      <a:pt x="0" y="329"/>
                      <a:pt x="60" y="389"/>
                      <a:pt x="134" y="389"/>
                    </a:cubicBezTo>
                    <a:lnTo>
                      <a:pt x="292" y="389"/>
                    </a:lnTo>
                    <a:cubicBezTo>
                      <a:pt x="365" y="389"/>
                      <a:pt x="426" y="329"/>
                      <a:pt x="426" y="255"/>
                    </a:cubicBezTo>
                    <a:lnTo>
                      <a:pt x="426" y="139"/>
                    </a:lnTo>
                    <a:cubicBezTo>
                      <a:pt x="426" y="61"/>
                      <a:pt x="365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2058;p46">
                <a:extLst>
                  <a:ext uri="{FF2B5EF4-FFF2-40B4-BE49-F238E27FC236}">
                    <a16:creationId xmlns:a16="http://schemas.microsoft.com/office/drawing/2014/main" id="{AA70A758-9385-7715-D2DC-8A450ABFCBDA}"/>
                  </a:ext>
                </a:extLst>
              </p:cNvPr>
              <p:cNvSpPr/>
              <p:nvPr/>
            </p:nvSpPr>
            <p:spPr>
              <a:xfrm>
                <a:off x="7492447" y="3988627"/>
                <a:ext cx="152055" cy="146277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81" extrusionOk="0">
                    <a:moveTo>
                      <a:pt x="329" y="116"/>
                    </a:moveTo>
                    <a:cubicBezTo>
                      <a:pt x="365" y="116"/>
                      <a:pt x="402" y="153"/>
                      <a:pt x="402" y="194"/>
                    </a:cubicBezTo>
                    <a:lnTo>
                      <a:pt x="402" y="310"/>
                    </a:lnTo>
                    <a:cubicBezTo>
                      <a:pt x="402" y="347"/>
                      <a:pt x="365" y="384"/>
                      <a:pt x="329" y="384"/>
                    </a:cubicBezTo>
                    <a:lnTo>
                      <a:pt x="171" y="384"/>
                    </a:lnTo>
                    <a:cubicBezTo>
                      <a:pt x="134" y="384"/>
                      <a:pt x="97" y="347"/>
                      <a:pt x="97" y="310"/>
                    </a:cubicBezTo>
                    <a:lnTo>
                      <a:pt x="97" y="194"/>
                    </a:lnTo>
                    <a:cubicBezTo>
                      <a:pt x="97" y="153"/>
                      <a:pt x="134" y="116"/>
                      <a:pt x="171" y="116"/>
                    </a:cubicBezTo>
                    <a:close/>
                    <a:moveTo>
                      <a:pt x="171" y="0"/>
                    </a:moveTo>
                    <a:cubicBezTo>
                      <a:pt x="74" y="0"/>
                      <a:pt x="0" y="97"/>
                      <a:pt x="0" y="194"/>
                    </a:cubicBezTo>
                    <a:lnTo>
                      <a:pt x="0" y="310"/>
                    </a:lnTo>
                    <a:cubicBezTo>
                      <a:pt x="0" y="402"/>
                      <a:pt x="74" y="481"/>
                      <a:pt x="171" y="481"/>
                    </a:cubicBezTo>
                    <a:lnTo>
                      <a:pt x="329" y="481"/>
                    </a:lnTo>
                    <a:cubicBezTo>
                      <a:pt x="421" y="481"/>
                      <a:pt x="499" y="402"/>
                      <a:pt x="499" y="310"/>
                    </a:cubicBezTo>
                    <a:lnTo>
                      <a:pt x="499" y="194"/>
                    </a:lnTo>
                    <a:cubicBezTo>
                      <a:pt x="499" y="97"/>
                      <a:pt x="421" y="0"/>
                      <a:pt x="3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2059;p46">
                <a:extLst>
                  <a:ext uri="{FF2B5EF4-FFF2-40B4-BE49-F238E27FC236}">
                    <a16:creationId xmlns:a16="http://schemas.microsoft.com/office/drawing/2014/main" id="{EC30B6E3-6C07-8C78-9961-34AABCFE111E}"/>
                  </a:ext>
                </a:extLst>
              </p:cNvPr>
              <p:cNvSpPr/>
              <p:nvPr/>
            </p:nvSpPr>
            <p:spPr>
              <a:xfrm>
                <a:off x="7128428" y="2232092"/>
                <a:ext cx="562299" cy="1686594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5546" extrusionOk="0">
                    <a:moveTo>
                      <a:pt x="1849" y="5545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DA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2060;p46">
                <a:extLst>
                  <a:ext uri="{FF2B5EF4-FFF2-40B4-BE49-F238E27FC236}">
                    <a16:creationId xmlns:a16="http://schemas.microsoft.com/office/drawing/2014/main" id="{9E46B79A-EF7A-52C0-B056-E9B6416C78E2}"/>
                  </a:ext>
                </a:extLst>
              </p:cNvPr>
              <p:cNvSpPr/>
              <p:nvPr/>
            </p:nvSpPr>
            <p:spPr>
              <a:xfrm>
                <a:off x="7117176" y="2226618"/>
                <a:ext cx="586324" cy="1692068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5564" extrusionOk="0">
                    <a:moveTo>
                      <a:pt x="98" y="0"/>
                    </a:moveTo>
                    <a:lnTo>
                      <a:pt x="1" y="37"/>
                    </a:lnTo>
                    <a:lnTo>
                      <a:pt x="1831" y="5563"/>
                    </a:lnTo>
                    <a:lnTo>
                      <a:pt x="1928" y="5545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2061;p46">
                <a:extLst>
                  <a:ext uri="{FF2B5EF4-FFF2-40B4-BE49-F238E27FC236}">
                    <a16:creationId xmlns:a16="http://schemas.microsoft.com/office/drawing/2014/main" id="{5AE8911F-27CA-B938-53DD-93D1E887AAD4}"/>
                  </a:ext>
                </a:extLst>
              </p:cNvPr>
              <p:cNvSpPr/>
              <p:nvPr/>
            </p:nvSpPr>
            <p:spPr>
              <a:xfrm>
                <a:off x="5665660" y="4140378"/>
                <a:ext cx="1856592" cy="105526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47" extrusionOk="0">
                    <a:moveTo>
                      <a:pt x="6104" y="347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DA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2062;p46">
                <a:extLst>
                  <a:ext uri="{FF2B5EF4-FFF2-40B4-BE49-F238E27FC236}">
                    <a16:creationId xmlns:a16="http://schemas.microsoft.com/office/drawing/2014/main" id="{14C740D3-0C43-BDA0-DC05-BFD3EE2D6C48}"/>
                  </a:ext>
                </a:extLst>
              </p:cNvPr>
              <p:cNvSpPr/>
              <p:nvPr/>
            </p:nvSpPr>
            <p:spPr>
              <a:xfrm>
                <a:off x="5660186" y="4129125"/>
                <a:ext cx="1862066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6123" h="444" extrusionOk="0">
                    <a:moveTo>
                      <a:pt x="19" y="0"/>
                    </a:moveTo>
                    <a:lnTo>
                      <a:pt x="0" y="97"/>
                    </a:lnTo>
                    <a:lnTo>
                      <a:pt x="6122" y="444"/>
                    </a:lnTo>
                    <a:lnTo>
                      <a:pt x="6122" y="328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5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Montserrat" panose="00000500000000000000" pitchFamily="2" charset="0"/>
              </a:rPr>
              <a:t>Data Cleaning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448" name="Google Shape;2448;p53"/>
          <p:cNvSpPr txBox="1"/>
          <p:nvPr/>
        </p:nvSpPr>
        <p:spPr>
          <a:xfrm>
            <a:off x="7200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ontserrat" panose="00000500000000000000" pitchFamily="2" charset="0"/>
                <a:ea typeface="Inter"/>
                <a:cs typeface="Inter"/>
                <a:sym typeface="Inter"/>
              </a:rPr>
              <a:t>Splicing of some data files</a:t>
            </a:r>
            <a:endParaRPr dirty="0">
              <a:solidFill>
                <a:schemeClr val="dk1"/>
              </a:solidFill>
              <a:latin typeface="Montserrat" panose="00000500000000000000" pitchFamily="2" charset="0"/>
              <a:ea typeface="Inter"/>
              <a:cs typeface="Inter"/>
              <a:sym typeface="Inter"/>
            </a:endParaRPr>
          </a:p>
        </p:txBody>
      </p:sp>
      <p:sp>
        <p:nvSpPr>
          <p:cNvPr id="2449" name="Google Shape;2449;p53"/>
          <p:cNvSpPr txBox="1"/>
          <p:nvPr/>
        </p:nvSpPr>
        <p:spPr>
          <a:xfrm>
            <a:off x="7200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Data s</a:t>
            </a:r>
            <a:r>
              <a:rPr lang="en-US" altLang="zh-CN" sz="1800" b="1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plicing</a:t>
            </a:r>
            <a:endParaRPr sz="2000" b="1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450" name="Google Shape;2450;p53"/>
          <p:cNvSpPr txBox="1"/>
          <p:nvPr/>
        </p:nvSpPr>
        <p:spPr>
          <a:xfrm>
            <a:off x="34026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  <a:ea typeface="Inter"/>
                <a:cs typeface="Inter"/>
                <a:sym typeface="Inter"/>
              </a:rPr>
              <a:t>Delete abnormal data</a:t>
            </a:r>
            <a:endParaRPr lang="en-US" dirty="0">
              <a:solidFill>
                <a:schemeClr val="dk1"/>
              </a:solidFill>
              <a:latin typeface="Montserrat" panose="00000500000000000000" pitchFamily="2" charset="0"/>
              <a:ea typeface="Inter"/>
              <a:cs typeface="Inter"/>
              <a:sym typeface="Inter"/>
            </a:endParaRPr>
          </a:p>
        </p:txBody>
      </p:sp>
      <p:sp>
        <p:nvSpPr>
          <p:cNvPr id="2451" name="Google Shape;2451;p53"/>
          <p:cNvSpPr txBox="1"/>
          <p:nvPr/>
        </p:nvSpPr>
        <p:spPr>
          <a:xfrm>
            <a:off x="34026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zh-CN" sz="2000" b="1" dirty="0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Delete data</a:t>
            </a:r>
          </a:p>
        </p:txBody>
      </p:sp>
      <p:sp>
        <p:nvSpPr>
          <p:cNvPr id="2452" name="Google Shape;2452;p53"/>
          <p:cNvSpPr txBox="1"/>
          <p:nvPr/>
        </p:nvSpPr>
        <p:spPr>
          <a:xfrm>
            <a:off x="6085200" y="1921774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  <a:ea typeface="Inter"/>
                <a:cs typeface="Inter"/>
                <a:sym typeface="Inter"/>
              </a:rPr>
              <a:t>Check for deleted data</a:t>
            </a:r>
          </a:p>
        </p:txBody>
      </p:sp>
      <p:sp>
        <p:nvSpPr>
          <p:cNvPr id="2453" name="Google Shape;2453;p53"/>
          <p:cNvSpPr txBox="1"/>
          <p:nvPr/>
        </p:nvSpPr>
        <p:spPr>
          <a:xfrm>
            <a:off x="6085200" y="1460850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Check data</a:t>
            </a:r>
          </a:p>
        </p:txBody>
      </p:sp>
      <p:sp>
        <p:nvSpPr>
          <p:cNvPr id="2454" name="Google Shape;2454;p53"/>
          <p:cNvSpPr txBox="1"/>
          <p:nvPr/>
        </p:nvSpPr>
        <p:spPr>
          <a:xfrm>
            <a:off x="606117" y="3844450"/>
            <a:ext cx="2549869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Inter"/>
                <a:cs typeface="Inter"/>
                <a:sym typeface="Inter"/>
              </a:rPr>
              <a:t>Ensure that the data used as foreign keys are present in the source data</a:t>
            </a:r>
          </a:p>
        </p:txBody>
      </p:sp>
      <p:sp>
        <p:nvSpPr>
          <p:cNvPr id="2455" name="Google Shape;2455;p53"/>
          <p:cNvSpPr txBox="1"/>
          <p:nvPr/>
        </p:nvSpPr>
        <p:spPr>
          <a:xfrm>
            <a:off x="7200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Check data</a:t>
            </a:r>
            <a:endParaRPr lang="en-US" altLang="zh-CN" sz="2000" b="1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456" name="Google Shape;2456;p53"/>
          <p:cNvSpPr txBox="1"/>
          <p:nvPr/>
        </p:nvSpPr>
        <p:spPr>
          <a:xfrm>
            <a:off x="34026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  <a:ea typeface="Inter"/>
                <a:cs typeface="Inter"/>
                <a:sym typeface="Inter"/>
              </a:rPr>
              <a:t>De-duplicate the data that needs to be used as primary keys</a:t>
            </a:r>
          </a:p>
        </p:txBody>
      </p:sp>
      <p:sp>
        <p:nvSpPr>
          <p:cNvPr id="2457" name="Google Shape;2457;p53"/>
          <p:cNvSpPr txBox="1"/>
          <p:nvPr/>
        </p:nvSpPr>
        <p:spPr>
          <a:xfrm>
            <a:off x="34026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De-duplication</a:t>
            </a:r>
          </a:p>
        </p:txBody>
      </p:sp>
      <p:sp>
        <p:nvSpPr>
          <p:cNvPr id="2458" name="Google Shape;2458;p53"/>
          <p:cNvSpPr txBox="1"/>
          <p:nvPr/>
        </p:nvSpPr>
        <p:spPr>
          <a:xfrm>
            <a:off x="6085200" y="3844450"/>
            <a:ext cx="23388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Inter"/>
                <a:cs typeface="Inter"/>
                <a:sym typeface="Inter"/>
              </a:rPr>
              <a:t>Get the final data</a:t>
            </a:r>
            <a:endParaRPr dirty="0">
              <a:solidFill>
                <a:schemeClr val="dk1"/>
              </a:solidFill>
              <a:latin typeface="Montserrat" panose="00000500000000000000" pitchFamily="2" charset="0"/>
              <a:ea typeface="Inter"/>
              <a:cs typeface="Inter"/>
              <a:sym typeface="Inter"/>
            </a:endParaRPr>
          </a:p>
        </p:txBody>
      </p:sp>
      <p:sp>
        <p:nvSpPr>
          <p:cNvPr id="2459" name="Google Shape;2459;p53"/>
          <p:cNvSpPr txBox="1"/>
          <p:nvPr/>
        </p:nvSpPr>
        <p:spPr>
          <a:xfrm>
            <a:off x="6085200" y="3383518"/>
            <a:ext cx="2338800" cy="4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Finally</a:t>
            </a:r>
            <a:endParaRPr sz="2000" b="1" dirty="0">
              <a:solidFill>
                <a:schemeClr val="dk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2460" name="Google Shape;2460;p53"/>
          <p:cNvCxnSpPr>
            <a:stCxn id="2449" idx="3"/>
            <a:endCxn id="2451" idx="1"/>
          </p:cNvCxnSpPr>
          <p:nvPr/>
        </p:nvCxnSpPr>
        <p:spPr>
          <a:xfrm>
            <a:off x="30588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1" name="Google Shape;2461;p53"/>
          <p:cNvCxnSpPr>
            <a:stCxn id="2451" idx="3"/>
            <a:endCxn id="2453" idx="1"/>
          </p:cNvCxnSpPr>
          <p:nvPr/>
        </p:nvCxnSpPr>
        <p:spPr>
          <a:xfrm>
            <a:off x="5741400" y="1698150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53"/>
          <p:cNvCxnSpPr>
            <a:cxnSpLocks/>
          </p:cNvCxnSpPr>
          <p:nvPr/>
        </p:nvCxnSpPr>
        <p:spPr>
          <a:xfrm rot="5400000">
            <a:off x="4158150" y="161523"/>
            <a:ext cx="827700" cy="53652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diamond" w="med" len="med"/>
            <a:tailEnd type="triangle" w="med" len="med"/>
          </a:ln>
        </p:spPr>
      </p:cxnSp>
      <p:cxnSp>
        <p:nvCxnSpPr>
          <p:cNvPr id="2463" name="Google Shape;2463;p53"/>
          <p:cNvCxnSpPr>
            <a:stCxn id="2455" idx="3"/>
            <a:endCxn id="2457" idx="1"/>
          </p:cNvCxnSpPr>
          <p:nvPr/>
        </p:nvCxnSpPr>
        <p:spPr>
          <a:xfrm>
            <a:off x="30588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4" name="Google Shape;2464;p53"/>
          <p:cNvCxnSpPr>
            <a:cxnSpLocks/>
            <a:stCxn id="2457" idx="3"/>
            <a:endCxn id="2459" idx="1"/>
          </p:cNvCxnSpPr>
          <p:nvPr/>
        </p:nvCxnSpPr>
        <p:spPr>
          <a:xfrm>
            <a:off x="5741400" y="3620818"/>
            <a:ext cx="3438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4774681" y="2051569"/>
            <a:ext cx="3355611" cy="1506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 </a:t>
            </a:r>
            <a:br>
              <a:rPr lang="en-US" dirty="0"/>
            </a:br>
            <a:r>
              <a:rPr lang="en-US" dirty="0"/>
              <a:t>Design</a:t>
            </a:r>
          </a:p>
        </p:txBody>
      </p:sp>
      <p:sp>
        <p:nvSpPr>
          <p:cNvPr id="757" name="Google Shape;757;p36"/>
          <p:cNvSpPr txBox="1">
            <a:spLocks noGrp="1"/>
          </p:cNvSpPr>
          <p:nvPr>
            <p:ph type="subTitle" idx="1"/>
          </p:nvPr>
        </p:nvSpPr>
        <p:spPr>
          <a:xfrm>
            <a:off x="5611803" y="3649925"/>
            <a:ext cx="2518489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Meng Xu 2130026169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6916989" y="1264675"/>
            <a:ext cx="121330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" name="Google Shape;2068;p47">
            <a:extLst>
              <a:ext uri="{FF2B5EF4-FFF2-40B4-BE49-F238E27FC236}">
                <a16:creationId xmlns:a16="http://schemas.microsoft.com/office/drawing/2014/main" id="{38415E65-EFB7-4ED4-4660-B4BEF32E8E7F}"/>
              </a:ext>
            </a:extLst>
          </p:cNvPr>
          <p:cNvGrpSpPr/>
          <p:nvPr/>
        </p:nvGrpSpPr>
        <p:grpSpPr>
          <a:xfrm>
            <a:off x="1099566" y="1111648"/>
            <a:ext cx="3198308" cy="3109297"/>
            <a:chOff x="5117700" y="1284078"/>
            <a:chExt cx="3198308" cy="3109297"/>
          </a:xfrm>
        </p:grpSpPr>
        <p:grpSp>
          <p:nvGrpSpPr>
            <p:cNvPr id="3" name="Google Shape;2069;p47">
              <a:extLst>
                <a:ext uri="{FF2B5EF4-FFF2-40B4-BE49-F238E27FC236}">
                  <a16:creationId xmlns:a16="http://schemas.microsoft.com/office/drawing/2014/main" id="{64D4FE5C-1D97-E047-45EB-23227FDFE329}"/>
                </a:ext>
              </a:extLst>
            </p:cNvPr>
            <p:cNvGrpSpPr/>
            <p:nvPr/>
          </p:nvGrpSpPr>
          <p:grpSpPr>
            <a:xfrm>
              <a:off x="5117700" y="1334265"/>
              <a:ext cx="3198308" cy="3059110"/>
              <a:chOff x="5117700" y="1334265"/>
              <a:chExt cx="3198308" cy="3059110"/>
            </a:xfrm>
          </p:grpSpPr>
          <p:grpSp>
            <p:nvGrpSpPr>
              <p:cNvPr id="46" name="Google Shape;2070;p47">
                <a:extLst>
                  <a:ext uri="{FF2B5EF4-FFF2-40B4-BE49-F238E27FC236}">
                    <a16:creationId xmlns:a16="http://schemas.microsoft.com/office/drawing/2014/main" id="{F3BB365A-286E-E918-AFB9-F2DE80F86544}"/>
                  </a:ext>
                </a:extLst>
              </p:cNvPr>
              <p:cNvGrpSpPr/>
              <p:nvPr/>
            </p:nvGrpSpPr>
            <p:grpSpPr>
              <a:xfrm>
                <a:off x="6884953" y="1334265"/>
                <a:ext cx="1431054" cy="2335624"/>
                <a:chOff x="4086200" y="365075"/>
                <a:chExt cx="2363426" cy="3857348"/>
              </a:xfrm>
            </p:grpSpPr>
            <p:sp>
              <p:nvSpPr>
                <p:cNvPr id="748" name="Google Shape;2071;p47">
                  <a:extLst>
                    <a:ext uri="{FF2B5EF4-FFF2-40B4-BE49-F238E27FC236}">
                      <a16:creationId xmlns:a16="http://schemas.microsoft.com/office/drawing/2014/main" id="{6F548FF0-7F87-EC3D-EF4A-B65180ACC162}"/>
                    </a:ext>
                  </a:extLst>
                </p:cNvPr>
                <p:cNvSpPr/>
                <p:nvPr/>
              </p:nvSpPr>
              <p:spPr>
                <a:xfrm>
                  <a:off x="4556187" y="369243"/>
                  <a:ext cx="1878028" cy="1091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1" h="5238" extrusionOk="0">
                      <a:moveTo>
                        <a:pt x="1137" y="0"/>
                      </a:moveTo>
                      <a:cubicBezTo>
                        <a:pt x="961" y="0"/>
                        <a:pt x="809" y="134"/>
                        <a:pt x="767" y="310"/>
                      </a:cubicBezTo>
                      <a:lnTo>
                        <a:pt x="37" y="4353"/>
                      </a:lnTo>
                      <a:cubicBezTo>
                        <a:pt x="0" y="4542"/>
                        <a:pt x="116" y="4699"/>
                        <a:pt x="287" y="4699"/>
                      </a:cubicBezTo>
                      <a:lnTo>
                        <a:pt x="8123" y="5235"/>
                      </a:lnTo>
                      <a:cubicBezTo>
                        <a:pt x="8136" y="5237"/>
                        <a:pt x="8149" y="5238"/>
                        <a:pt x="8161" y="5238"/>
                      </a:cubicBezTo>
                      <a:cubicBezTo>
                        <a:pt x="8339" y="5238"/>
                        <a:pt x="8490" y="5089"/>
                        <a:pt x="8507" y="4912"/>
                      </a:cubicBezTo>
                      <a:lnTo>
                        <a:pt x="8992" y="596"/>
                      </a:lnTo>
                      <a:cubicBezTo>
                        <a:pt x="9010" y="425"/>
                        <a:pt x="8876" y="268"/>
                        <a:pt x="8701" y="268"/>
                      </a:cubicBezTo>
                      <a:lnTo>
                        <a:pt x="11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2072;p47">
                  <a:extLst>
                    <a:ext uri="{FF2B5EF4-FFF2-40B4-BE49-F238E27FC236}">
                      <a16:creationId xmlns:a16="http://schemas.microsoft.com/office/drawing/2014/main" id="{B77C6ED4-A894-2083-4B4B-5B96CE2BBBA6}"/>
                    </a:ext>
                  </a:extLst>
                </p:cNvPr>
                <p:cNvSpPr/>
                <p:nvPr/>
              </p:nvSpPr>
              <p:spPr>
                <a:xfrm>
                  <a:off x="4555134" y="365075"/>
                  <a:ext cx="1894492" cy="1104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0" h="5299" extrusionOk="0">
                      <a:moveTo>
                        <a:pt x="1156" y="57"/>
                      </a:moveTo>
                      <a:lnTo>
                        <a:pt x="8743" y="311"/>
                      </a:lnTo>
                      <a:cubicBezTo>
                        <a:pt x="8895" y="330"/>
                        <a:pt x="9011" y="464"/>
                        <a:pt x="8992" y="616"/>
                      </a:cubicBezTo>
                      <a:lnTo>
                        <a:pt x="8512" y="4909"/>
                      </a:lnTo>
                      <a:cubicBezTo>
                        <a:pt x="8494" y="5091"/>
                        <a:pt x="8359" y="5220"/>
                        <a:pt x="8198" y="5220"/>
                      </a:cubicBezTo>
                      <a:cubicBezTo>
                        <a:pt x="8187" y="5220"/>
                        <a:pt x="8176" y="5220"/>
                        <a:pt x="8165" y="5218"/>
                      </a:cubicBezTo>
                      <a:lnTo>
                        <a:pt x="329" y="4701"/>
                      </a:lnTo>
                      <a:cubicBezTo>
                        <a:pt x="176" y="4678"/>
                        <a:pt x="79" y="4544"/>
                        <a:pt x="98" y="4373"/>
                      </a:cubicBezTo>
                      <a:lnTo>
                        <a:pt x="851" y="330"/>
                      </a:lnTo>
                      <a:cubicBezTo>
                        <a:pt x="869" y="173"/>
                        <a:pt x="1022" y="57"/>
                        <a:pt x="1156" y="57"/>
                      </a:cubicBezTo>
                      <a:close/>
                      <a:moveTo>
                        <a:pt x="1147" y="0"/>
                      </a:moveTo>
                      <a:cubicBezTo>
                        <a:pt x="966" y="0"/>
                        <a:pt x="807" y="146"/>
                        <a:pt x="772" y="330"/>
                      </a:cubicBezTo>
                      <a:lnTo>
                        <a:pt x="42" y="4373"/>
                      </a:lnTo>
                      <a:cubicBezTo>
                        <a:pt x="1" y="4562"/>
                        <a:pt x="116" y="4756"/>
                        <a:pt x="310" y="4756"/>
                      </a:cubicBezTo>
                      <a:lnTo>
                        <a:pt x="8147" y="5297"/>
                      </a:lnTo>
                      <a:cubicBezTo>
                        <a:pt x="8158" y="5298"/>
                        <a:pt x="8169" y="5298"/>
                        <a:pt x="8180" y="5298"/>
                      </a:cubicBezTo>
                      <a:cubicBezTo>
                        <a:pt x="8396" y="5298"/>
                        <a:pt x="8573" y="5130"/>
                        <a:pt x="8590" y="4932"/>
                      </a:cubicBezTo>
                      <a:lnTo>
                        <a:pt x="9071" y="635"/>
                      </a:lnTo>
                      <a:cubicBezTo>
                        <a:pt x="9089" y="427"/>
                        <a:pt x="8955" y="251"/>
                        <a:pt x="8743" y="251"/>
                      </a:cubicBezTo>
                      <a:lnTo>
                        <a:pt x="1179" y="2"/>
                      </a:lnTo>
                      <a:cubicBezTo>
                        <a:pt x="1168" y="1"/>
                        <a:pt x="11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2073;p47">
                  <a:extLst>
                    <a:ext uri="{FF2B5EF4-FFF2-40B4-BE49-F238E27FC236}">
                      <a16:creationId xmlns:a16="http://schemas.microsoft.com/office/drawing/2014/main" id="{4BFF2928-D4A4-7EBF-3673-139D679DFE3F}"/>
                    </a:ext>
                  </a:extLst>
                </p:cNvPr>
                <p:cNvSpPr/>
                <p:nvPr/>
              </p:nvSpPr>
              <p:spPr>
                <a:xfrm>
                  <a:off x="4330890" y="1504273"/>
                  <a:ext cx="1966604" cy="126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6" h="6052" extrusionOk="0">
                      <a:moveTo>
                        <a:pt x="1205" y="0"/>
                      </a:moveTo>
                      <a:cubicBezTo>
                        <a:pt x="1044" y="0"/>
                        <a:pt x="885" y="147"/>
                        <a:pt x="850" y="330"/>
                      </a:cubicBezTo>
                      <a:lnTo>
                        <a:pt x="42" y="4756"/>
                      </a:lnTo>
                      <a:cubicBezTo>
                        <a:pt x="0" y="4951"/>
                        <a:pt x="116" y="5145"/>
                        <a:pt x="310" y="5163"/>
                      </a:cubicBezTo>
                      <a:lnTo>
                        <a:pt x="8474" y="6050"/>
                      </a:lnTo>
                      <a:cubicBezTo>
                        <a:pt x="8484" y="6051"/>
                        <a:pt x="8495" y="6052"/>
                        <a:pt x="8505" y="6052"/>
                      </a:cubicBezTo>
                      <a:cubicBezTo>
                        <a:pt x="8684" y="6052"/>
                        <a:pt x="8859" y="5900"/>
                        <a:pt x="8876" y="5704"/>
                      </a:cubicBezTo>
                      <a:lnTo>
                        <a:pt x="9417" y="968"/>
                      </a:lnTo>
                      <a:cubicBezTo>
                        <a:pt x="9435" y="774"/>
                        <a:pt x="9301" y="598"/>
                        <a:pt x="9107" y="579"/>
                      </a:cubicBezTo>
                      <a:lnTo>
                        <a:pt x="1234" y="2"/>
                      </a:lnTo>
                      <a:cubicBezTo>
                        <a:pt x="1224" y="1"/>
                        <a:pt x="1215" y="0"/>
                        <a:pt x="12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2074;p47">
                  <a:extLst>
                    <a:ext uri="{FF2B5EF4-FFF2-40B4-BE49-F238E27FC236}">
                      <a16:creationId xmlns:a16="http://schemas.microsoft.com/office/drawing/2014/main" id="{49D480B8-E39F-9C93-568F-29683BE54CAB}"/>
                    </a:ext>
                  </a:extLst>
                </p:cNvPr>
                <p:cNvSpPr/>
                <p:nvPr/>
              </p:nvSpPr>
              <p:spPr>
                <a:xfrm>
                  <a:off x="4330879" y="1496562"/>
                  <a:ext cx="1982027" cy="128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0" h="6144" extrusionOk="0">
                      <a:moveTo>
                        <a:pt x="1219" y="78"/>
                      </a:moveTo>
                      <a:cubicBezTo>
                        <a:pt x="1230" y="78"/>
                        <a:pt x="1241" y="79"/>
                        <a:pt x="1252" y="80"/>
                      </a:cubicBezTo>
                      <a:lnTo>
                        <a:pt x="9144" y="658"/>
                      </a:lnTo>
                      <a:cubicBezTo>
                        <a:pt x="9320" y="658"/>
                        <a:pt x="9435" y="811"/>
                        <a:pt x="9417" y="1005"/>
                      </a:cubicBezTo>
                      <a:lnTo>
                        <a:pt x="8876" y="5741"/>
                      </a:lnTo>
                      <a:cubicBezTo>
                        <a:pt x="8859" y="5918"/>
                        <a:pt x="8720" y="6047"/>
                        <a:pt x="8546" y="6047"/>
                      </a:cubicBezTo>
                      <a:cubicBezTo>
                        <a:pt x="8535" y="6047"/>
                        <a:pt x="8523" y="6047"/>
                        <a:pt x="8511" y="6046"/>
                      </a:cubicBezTo>
                      <a:lnTo>
                        <a:pt x="347" y="5163"/>
                      </a:lnTo>
                      <a:cubicBezTo>
                        <a:pt x="194" y="5140"/>
                        <a:pt x="79" y="4969"/>
                        <a:pt x="116" y="4793"/>
                      </a:cubicBezTo>
                      <a:lnTo>
                        <a:pt x="924" y="367"/>
                      </a:lnTo>
                      <a:cubicBezTo>
                        <a:pt x="959" y="209"/>
                        <a:pt x="1080" y="78"/>
                        <a:pt x="1219" y="78"/>
                      </a:cubicBezTo>
                      <a:close/>
                      <a:moveTo>
                        <a:pt x="1242" y="1"/>
                      </a:moveTo>
                      <a:cubicBezTo>
                        <a:pt x="1060" y="1"/>
                        <a:pt x="904" y="164"/>
                        <a:pt x="869" y="348"/>
                      </a:cubicBezTo>
                      <a:lnTo>
                        <a:pt x="37" y="4775"/>
                      </a:lnTo>
                      <a:cubicBezTo>
                        <a:pt x="0" y="5006"/>
                        <a:pt x="134" y="5200"/>
                        <a:pt x="328" y="5237"/>
                      </a:cubicBezTo>
                      <a:lnTo>
                        <a:pt x="8511" y="6143"/>
                      </a:lnTo>
                      <a:cubicBezTo>
                        <a:pt x="8522" y="6144"/>
                        <a:pt x="8532" y="6144"/>
                        <a:pt x="8543" y="6144"/>
                      </a:cubicBezTo>
                      <a:cubicBezTo>
                        <a:pt x="8744" y="6144"/>
                        <a:pt x="8933" y="5978"/>
                        <a:pt x="8955" y="5741"/>
                      </a:cubicBezTo>
                      <a:lnTo>
                        <a:pt x="9491" y="1005"/>
                      </a:lnTo>
                      <a:cubicBezTo>
                        <a:pt x="9509" y="792"/>
                        <a:pt x="9357" y="598"/>
                        <a:pt x="9144" y="579"/>
                      </a:cubicBezTo>
                      <a:lnTo>
                        <a:pt x="1271" y="2"/>
                      </a:lnTo>
                      <a:cubicBezTo>
                        <a:pt x="1261" y="1"/>
                        <a:pt x="1252" y="1"/>
                        <a:pt x="124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2075;p47">
                  <a:extLst>
                    <a:ext uri="{FF2B5EF4-FFF2-40B4-BE49-F238E27FC236}">
                      <a16:creationId xmlns:a16="http://schemas.microsoft.com/office/drawing/2014/main" id="{F47AE51A-56B2-3A98-CA93-28ED876BE5C0}"/>
                    </a:ext>
                  </a:extLst>
                </p:cNvPr>
                <p:cNvSpPr/>
                <p:nvPr/>
              </p:nvSpPr>
              <p:spPr>
                <a:xfrm>
                  <a:off x="4086211" y="2748512"/>
                  <a:ext cx="2062892" cy="14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8" h="7035" extrusionOk="0">
                      <a:moveTo>
                        <a:pt x="1299" y="0"/>
                      </a:moveTo>
                      <a:cubicBezTo>
                        <a:pt x="1119" y="0"/>
                        <a:pt x="964" y="147"/>
                        <a:pt x="925" y="348"/>
                      </a:cubicBezTo>
                      <a:lnTo>
                        <a:pt x="42" y="5218"/>
                      </a:lnTo>
                      <a:cubicBezTo>
                        <a:pt x="0" y="5449"/>
                        <a:pt x="116" y="5643"/>
                        <a:pt x="310" y="5680"/>
                      </a:cubicBezTo>
                      <a:lnTo>
                        <a:pt x="8840" y="7030"/>
                      </a:lnTo>
                      <a:cubicBezTo>
                        <a:pt x="8859" y="7033"/>
                        <a:pt x="8878" y="7035"/>
                        <a:pt x="8897" y="7035"/>
                      </a:cubicBezTo>
                      <a:cubicBezTo>
                        <a:pt x="9085" y="7035"/>
                        <a:pt x="9243" y="6872"/>
                        <a:pt x="9260" y="6641"/>
                      </a:cubicBezTo>
                      <a:lnTo>
                        <a:pt x="9861" y="1406"/>
                      </a:lnTo>
                      <a:cubicBezTo>
                        <a:pt x="9898" y="1194"/>
                        <a:pt x="9745" y="981"/>
                        <a:pt x="9551" y="963"/>
                      </a:cubicBezTo>
                      <a:lnTo>
                        <a:pt x="1331" y="2"/>
                      </a:lnTo>
                      <a:cubicBezTo>
                        <a:pt x="1321" y="1"/>
                        <a:pt x="1310" y="0"/>
                        <a:pt x="12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2076;p47">
                  <a:extLst>
                    <a:ext uri="{FF2B5EF4-FFF2-40B4-BE49-F238E27FC236}">
                      <a16:creationId xmlns:a16="http://schemas.microsoft.com/office/drawing/2014/main" id="{9133F817-ED52-EA74-8929-8D8442F9A996}"/>
                    </a:ext>
                  </a:extLst>
                </p:cNvPr>
                <p:cNvSpPr/>
                <p:nvPr/>
              </p:nvSpPr>
              <p:spPr>
                <a:xfrm>
                  <a:off x="4086200" y="2740592"/>
                  <a:ext cx="2078314" cy="148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7110" extrusionOk="0">
                      <a:moveTo>
                        <a:pt x="1321" y="75"/>
                      </a:moveTo>
                      <a:cubicBezTo>
                        <a:pt x="1330" y="75"/>
                        <a:pt x="1340" y="75"/>
                        <a:pt x="1350" y="77"/>
                      </a:cubicBezTo>
                      <a:lnTo>
                        <a:pt x="9570" y="1042"/>
                      </a:lnTo>
                      <a:cubicBezTo>
                        <a:pt x="9759" y="1061"/>
                        <a:pt x="9898" y="1232"/>
                        <a:pt x="9856" y="1444"/>
                      </a:cubicBezTo>
                      <a:lnTo>
                        <a:pt x="9260" y="6679"/>
                      </a:lnTo>
                      <a:cubicBezTo>
                        <a:pt x="9243" y="6878"/>
                        <a:pt x="9088" y="7028"/>
                        <a:pt x="8914" y="7028"/>
                      </a:cubicBezTo>
                      <a:cubicBezTo>
                        <a:pt x="8901" y="7028"/>
                        <a:pt x="8889" y="7027"/>
                        <a:pt x="8877" y="7026"/>
                      </a:cubicBezTo>
                      <a:lnTo>
                        <a:pt x="347" y="5681"/>
                      </a:lnTo>
                      <a:cubicBezTo>
                        <a:pt x="171" y="5640"/>
                        <a:pt x="79" y="5469"/>
                        <a:pt x="116" y="5256"/>
                      </a:cubicBezTo>
                      <a:lnTo>
                        <a:pt x="1003" y="386"/>
                      </a:lnTo>
                      <a:cubicBezTo>
                        <a:pt x="1038" y="204"/>
                        <a:pt x="1174" y="75"/>
                        <a:pt x="1321" y="75"/>
                      </a:cubicBezTo>
                      <a:close/>
                      <a:moveTo>
                        <a:pt x="1334" y="1"/>
                      </a:moveTo>
                      <a:cubicBezTo>
                        <a:pt x="1152" y="1"/>
                        <a:pt x="977" y="169"/>
                        <a:pt x="925" y="386"/>
                      </a:cubicBezTo>
                      <a:lnTo>
                        <a:pt x="37" y="5256"/>
                      </a:lnTo>
                      <a:cubicBezTo>
                        <a:pt x="1" y="5506"/>
                        <a:pt x="135" y="5737"/>
                        <a:pt x="329" y="5755"/>
                      </a:cubicBezTo>
                      <a:lnTo>
                        <a:pt x="8877" y="7104"/>
                      </a:lnTo>
                      <a:cubicBezTo>
                        <a:pt x="8898" y="7108"/>
                        <a:pt x="8919" y="7110"/>
                        <a:pt x="8939" y="7110"/>
                      </a:cubicBezTo>
                      <a:cubicBezTo>
                        <a:pt x="9145" y="7110"/>
                        <a:pt x="9324" y="6946"/>
                        <a:pt x="9357" y="6703"/>
                      </a:cubicBezTo>
                      <a:lnTo>
                        <a:pt x="9935" y="1444"/>
                      </a:lnTo>
                      <a:cubicBezTo>
                        <a:pt x="9972" y="1213"/>
                        <a:pt x="9819" y="982"/>
                        <a:pt x="9588" y="964"/>
                      </a:cubicBezTo>
                      <a:lnTo>
                        <a:pt x="1368" y="3"/>
                      </a:lnTo>
                      <a:cubicBezTo>
                        <a:pt x="1357" y="1"/>
                        <a:pt x="1345" y="1"/>
                        <a:pt x="133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2077;p47">
                  <a:extLst>
                    <a:ext uri="{FF2B5EF4-FFF2-40B4-BE49-F238E27FC236}">
                      <a16:creationId xmlns:a16="http://schemas.microsoft.com/office/drawing/2014/main" id="{6B4CCABB-1AE7-28A7-131D-FF72C36782BA}"/>
                    </a:ext>
                  </a:extLst>
                </p:cNvPr>
                <p:cNvSpPr/>
                <p:nvPr/>
              </p:nvSpPr>
              <p:spPr>
                <a:xfrm>
                  <a:off x="4804618" y="485747"/>
                  <a:ext cx="1529349" cy="185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8" h="890" extrusionOk="0">
                      <a:moveTo>
                        <a:pt x="365" y="0"/>
                      </a:moveTo>
                      <a:cubicBezTo>
                        <a:pt x="213" y="0"/>
                        <a:pt x="61" y="134"/>
                        <a:pt x="37" y="287"/>
                      </a:cubicBezTo>
                      <a:cubicBezTo>
                        <a:pt x="0" y="462"/>
                        <a:pt x="97" y="596"/>
                        <a:pt x="268" y="615"/>
                      </a:cubicBezTo>
                      <a:lnTo>
                        <a:pt x="6950" y="887"/>
                      </a:lnTo>
                      <a:cubicBezTo>
                        <a:pt x="6962" y="889"/>
                        <a:pt x="6974" y="889"/>
                        <a:pt x="6985" y="889"/>
                      </a:cubicBezTo>
                      <a:cubicBezTo>
                        <a:pt x="7162" y="889"/>
                        <a:pt x="7297" y="760"/>
                        <a:pt x="7315" y="578"/>
                      </a:cubicBezTo>
                      <a:cubicBezTo>
                        <a:pt x="7338" y="402"/>
                        <a:pt x="7222" y="268"/>
                        <a:pt x="7028" y="268"/>
                      </a:cubicBezTo>
                      <a:lnTo>
                        <a:pt x="3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2078;p47">
                  <a:extLst>
                    <a:ext uri="{FF2B5EF4-FFF2-40B4-BE49-F238E27FC236}">
                      <a16:creationId xmlns:a16="http://schemas.microsoft.com/office/drawing/2014/main" id="{85DEFFFB-E409-CA8A-AC51-02CEF9279305}"/>
                    </a:ext>
                  </a:extLst>
                </p:cNvPr>
                <p:cNvSpPr/>
                <p:nvPr/>
              </p:nvSpPr>
              <p:spPr>
                <a:xfrm>
                  <a:off x="4804606" y="481579"/>
                  <a:ext cx="1544772" cy="196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945" extrusionOk="0">
                      <a:moveTo>
                        <a:pt x="402" y="57"/>
                      </a:moveTo>
                      <a:lnTo>
                        <a:pt x="7065" y="307"/>
                      </a:lnTo>
                      <a:cubicBezTo>
                        <a:pt x="7218" y="330"/>
                        <a:pt x="7333" y="445"/>
                        <a:pt x="7315" y="598"/>
                      </a:cubicBezTo>
                      <a:cubicBezTo>
                        <a:pt x="7298" y="741"/>
                        <a:pt x="7179" y="868"/>
                        <a:pt x="7034" y="868"/>
                      </a:cubicBezTo>
                      <a:cubicBezTo>
                        <a:pt x="7025" y="868"/>
                        <a:pt x="7015" y="867"/>
                        <a:pt x="7005" y="866"/>
                      </a:cubicBezTo>
                      <a:lnTo>
                        <a:pt x="305" y="598"/>
                      </a:lnTo>
                      <a:cubicBezTo>
                        <a:pt x="171" y="598"/>
                        <a:pt x="74" y="464"/>
                        <a:pt x="98" y="307"/>
                      </a:cubicBezTo>
                      <a:cubicBezTo>
                        <a:pt x="134" y="173"/>
                        <a:pt x="268" y="57"/>
                        <a:pt x="402" y="57"/>
                      </a:cubicBezTo>
                      <a:close/>
                      <a:moveTo>
                        <a:pt x="390" y="0"/>
                      </a:moveTo>
                      <a:cubicBezTo>
                        <a:pt x="214" y="0"/>
                        <a:pt x="72" y="145"/>
                        <a:pt x="37" y="307"/>
                      </a:cubicBezTo>
                      <a:cubicBezTo>
                        <a:pt x="0" y="501"/>
                        <a:pt x="116" y="653"/>
                        <a:pt x="287" y="653"/>
                      </a:cubicBezTo>
                      <a:lnTo>
                        <a:pt x="6987" y="944"/>
                      </a:lnTo>
                      <a:cubicBezTo>
                        <a:pt x="7181" y="944"/>
                        <a:pt x="7375" y="810"/>
                        <a:pt x="7393" y="616"/>
                      </a:cubicBezTo>
                      <a:cubicBezTo>
                        <a:pt x="7412" y="404"/>
                        <a:pt x="7278" y="251"/>
                        <a:pt x="7084" y="251"/>
                      </a:cubicBezTo>
                      <a:lnTo>
                        <a:pt x="421" y="2"/>
                      </a:lnTo>
                      <a:cubicBezTo>
                        <a:pt x="410" y="1"/>
                        <a:pt x="400" y="0"/>
                        <a:pt x="390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2079;p47">
                  <a:extLst>
                    <a:ext uri="{FF2B5EF4-FFF2-40B4-BE49-F238E27FC236}">
                      <a16:creationId xmlns:a16="http://schemas.microsoft.com/office/drawing/2014/main" id="{7DA68AED-4181-2B17-B77C-28A1A799BF8B}"/>
                    </a:ext>
                  </a:extLst>
                </p:cNvPr>
                <p:cNvSpPr/>
                <p:nvPr/>
              </p:nvSpPr>
              <p:spPr>
                <a:xfrm>
                  <a:off x="4600371" y="1637033"/>
                  <a:ext cx="950789" cy="204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2" h="983" extrusionOk="0">
                      <a:moveTo>
                        <a:pt x="352" y="1"/>
                      </a:moveTo>
                      <a:cubicBezTo>
                        <a:pt x="190" y="1"/>
                        <a:pt x="54" y="130"/>
                        <a:pt x="19" y="307"/>
                      </a:cubicBezTo>
                      <a:cubicBezTo>
                        <a:pt x="1" y="483"/>
                        <a:pt x="93" y="636"/>
                        <a:pt x="269" y="654"/>
                      </a:cubicBezTo>
                      <a:lnTo>
                        <a:pt x="4178" y="982"/>
                      </a:lnTo>
                      <a:cubicBezTo>
                        <a:pt x="4349" y="982"/>
                        <a:pt x="4506" y="848"/>
                        <a:pt x="4543" y="654"/>
                      </a:cubicBezTo>
                      <a:cubicBezTo>
                        <a:pt x="4561" y="483"/>
                        <a:pt x="4446" y="307"/>
                        <a:pt x="4275" y="289"/>
                      </a:cubicBezTo>
                      <a:lnTo>
                        <a:pt x="384" y="3"/>
                      </a:lnTo>
                      <a:cubicBezTo>
                        <a:pt x="374" y="1"/>
                        <a:pt x="363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2080;p47">
                  <a:extLst>
                    <a:ext uri="{FF2B5EF4-FFF2-40B4-BE49-F238E27FC236}">
                      <a16:creationId xmlns:a16="http://schemas.microsoft.com/office/drawing/2014/main" id="{0838C6C1-BE90-4924-7696-AD12B6F630BF}"/>
                    </a:ext>
                  </a:extLst>
                </p:cNvPr>
                <p:cNvSpPr/>
                <p:nvPr/>
              </p:nvSpPr>
              <p:spPr>
                <a:xfrm>
                  <a:off x="4599526" y="1628488"/>
                  <a:ext cx="967046" cy="221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0" h="1065" extrusionOk="0">
                      <a:moveTo>
                        <a:pt x="393" y="79"/>
                      </a:moveTo>
                      <a:cubicBezTo>
                        <a:pt x="404" y="79"/>
                        <a:pt x="415" y="79"/>
                        <a:pt x="425" y="80"/>
                      </a:cubicBezTo>
                      <a:lnTo>
                        <a:pt x="4316" y="372"/>
                      </a:lnTo>
                      <a:cubicBezTo>
                        <a:pt x="4468" y="390"/>
                        <a:pt x="4565" y="524"/>
                        <a:pt x="4547" y="695"/>
                      </a:cubicBezTo>
                      <a:cubicBezTo>
                        <a:pt x="4524" y="871"/>
                        <a:pt x="4371" y="986"/>
                        <a:pt x="4219" y="986"/>
                      </a:cubicBezTo>
                      <a:lnTo>
                        <a:pt x="310" y="658"/>
                      </a:lnTo>
                      <a:cubicBezTo>
                        <a:pt x="157" y="640"/>
                        <a:pt x="79" y="506"/>
                        <a:pt x="97" y="348"/>
                      </a:cubicBezTo>
                      <a:cubicBezTo>
                        <a:pt x="132" y="190"/>
                        <a:pt x="254" y="79"/>
                        <a:pt x="393" y="79"/>
                      </a:cubicBezTo>
                      <a:close/>
                      <a:moveTo>
                        <a:pt x="397" y="0"/>
                      </a:moveTo>
                      <a:cubicBezTo>
                        <a:pt x="230" y="0"/>
                        <a:pt x="59" y="152"/>
                        <a:pt x="42" y="348"/>
                      </a:cubicBezTo>
                      <a:cubicBezTo>
                        <a:pt x="0" y="543"/>
                        <a:pt x="116" y="718"/>
                        <a:pt x="310" y="737"/>
                      </a:cubicBezTo>
                      <a:lnTo>
                        <a:pt x="4200" y="1065"/>
                      </a:lnTo>
                      <a:cubicBezTo>
                        <a:pt x="4408" y="1065"/>
                        <a:pt x="4584" y="908"/>
                        <a:pt x="4621" y="695"/>
                      </a:cubicBezTo>
                      <a:cubicBezTo>
                        <a:pt x="4639" y="506"/>
                        <a:pt x="4505" y="312"/>
                        <a:pt x="4316" y="312"/>
                      </a:cubicBezTo>
                      <a:lnTo>
                        <a:pt x="425" y="2"/>
                      </a:lnTo>
                      <a:cubicBezTo>
                        <a:pt x="416" y="1"/>
                        <a:pt x="407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2081;p47">
                  <a:extLst>
                    <a:ext uri="{FF2B5EF4-FFF2-40B4-BE49-F238E27FC236}">
                      <a16:creationId xmlns:a16="http://schemas.microsoft.com/office/drawing/2014/main" id="{EBC0FFB9-28F8-050C-BA6A-942CEF61D946}"/>
                    </a:ext>
                  </a:extLst>
                </p:cNvPr>
                <p:cNvSpPr/>
                <p:nvPr/>
              </p:nvSpPr>
              <p:spPr>
                <a:xfrm>
                  <a:off x="4371323" y="2900447"/>
                  <a:ext cx="994973" cy="258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1238" extrusionOk="0">
                      <a:moveTo>
                        <a:pt x="393" y="1"/>
                      </a:moveTo>
                      <a:cubicBezTo>
                        <a:pt x="229" y="1"/>
                        <a:pt x="76" y="130"/>
                        <a:pt x="37" y="312"/>
                      </a:cubicBezTo>
                      <a:cubicBezTo>
                        <a:pt x="0" y="525"/>
                        <a:pt x="116" y="696"/>
                        <a:pt x="291" y="714"/>
                      </a:cubicBezTo>
                      <a:lnTo>
                        <a:pt x="4353" y="1236"/>
                      </a:lnTo>
                      <a:cubicBezTo>
                        <a:pt x="4363" y="1237"/>
                        <a:pt x="4374" y="1238"/>
                        <a:pt x="4384" y="1238"/>
                      </a:cubicBezTo>
                      <a:cubicBezTo>
                        <a:pt x="4561" y="1238"/>
                        <a:pt x="4719" y="1092"/>
                        <a:pt x="4736" y="908"/>
                      </a:cubicBezTo>
                      <a:cubicBezTo>
                        <a:pt x="4773" y="696"/>
                        <a:pt x="4639" y="506"/>
                        <a:pt x="4468" y="483"/>
                      </a:cubicBezTo>
                      <a:lnTo>
                        <a:pt x="425" y="3"/>
                      </a:lnTo>
                      <a:cubicBezTo>
                        <a:pt x="414" y="2"/>
                        <a:pt x="404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2082;p47">
                  <a:extLst>
                    <a:ext uri="{FF2B5EF4-FFF2-40B4-BE49-F238E27FC236}">
                      <a16:creationId xmlns:a16="http://schemas.microsoft.com/office/drawing/2014/main" id="{47B75EAE-D175-528E-0378-DDD5BE535C4B}"/>
                    </a:ext>
                  </a:extLst>
                </p:cNvPr>
                <p:cNvSpPr/>
                <p:nvPr/>
              </p:nvSpPr>
              <p:spPr>
                <a:xfrm>
                  <a:off x="4371312" y="2892110"/>
                  <a:ext cx="1011230" cy="27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315" extrusionOk="0">
                      <a:moveTo>
                        <a:pt x="404" y="81"/>
                      </a:moveTo>
                      <a:cubicBezTo>
                        <a:pt x="417" y="81"/>
                        <a:pt x="430" y="82"/>
                        <a:pt x="444" y="84"/>
                      </a:cubicBezTo>
                      <a:lnTo>
                        <a:pt x="4505" y="565"/>
                      </a:lnTo>
                      <a:cubicBezTo>
                        <a:pt x="4658" y="583"/>
                        <a:pt x="4773" y="754"/>
                        <a:pt x="4736" y="930"/>
                      </a:cubicBezTo>
                      <a:cubicBezTo>
                        <a:pt x="4719" y="1112"/>
                        <a:pt x="4580" y="1241"/>
                        <a:pt x="4437" y="1241"/>
                      </a:cubicBezTo>
                      <a:cubicBezTo>
                        <a:pt x="4427" y="1241"/>
                        <a:pt x="4418" y="1241"/>
                        <a:pt x="4408" y="1239"/>
                      </a:cubicBezTo>
                      <a:lnTo>
                        <a:pt x="328" y="717"/>
                      </a:lnTo>
                      <a:cubicBezTo>
                        <a:pt x="171" y="699"/>
                        <a:pt x="74" y="546"/>
                        <a:pt x="116" y="371"/>
                      </a:cubicBezTo>
                      <a:cubicBezTo>
                        <a:pt x="133" y="193"/>
                        <a:pt x="262" y="81"/>
                        <a:pt x="404" y="81"/>
                      </a:cubicBezTo>
                      <a:close/>
                      <a:moveTo>
                        <a:pt x="409" y="1"/>
                      </a:moveTo>
                      <a:cubicBezTo>
                        <a:pt x="234" y="1"/>
                        <a:pt x="71" y="159"/>
                        <a:pt x="37" y="352"/>
                      </a:cubicBezTo>
                      <a:cubicBezTo>
                        <a:pt x="0" y="583"/>
                        <a:pt x="134" y="777"/>
                        <a:pt x="328" y="796"/>
                      </a:cubicBezTo>
                      <a:lnTo>
                        <a:pt x="4390" y="1313"/>
                      </a:lnTo>
                      <a:cubicBezTo>
                        <a:pt x="4401" y="1314"/>
                        <a:pt x="4413" y="1315"/>
                        <a:pt x="4425" y="1315"/>
                      </a:cubicBezTo>
                      <a:cubicBezTo>
                        <a:pt x="4623" y="1315"/>
                        <a:pt x="4793" y="1167"/>
                        <a:pt x="4810" y="948"/>
                      </a:cubicBezTo>
                      <a:cubicBezTo>
                        <a:pt x="4852" y="717"/>
                        <a:pt x="4718" y="505"/>
                        <a:pt x="4505" y="486"/>
                      </a:cubicBezTo>
                      <a:lnTo>
                        <a:pt x="462" y="6"/>
                      </a:lnTo>
                      <a:cubicBezTo>
                        <a:pt x="444" y="2"/>
                        <a:pt x="426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2083;p47">
                  <a:extLst>
                    <a:ext uri="{FF2B5EF4-FFF2-40B4-BE49-F238E27FC236}">
                      <a16:creationId xmlns:a16="http://schemas.microsoft.com/office/drawing/2014/main" id="{A45D4AC4-046A-2DC8-BE5F-BE85C12348B8}"/>
                    </a:ext>
                  </a:extLst>
                </p:cNvPr>
                <p:cNvSpPr/>
                <p:nvPr/>
              </p:nvSpPr>
              <p:spPr>
                <a:xfrm>
                  <a:off x="4772730" y="677906"/>
                  <a:ext cx="1537269" cy="19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6" h="929" extrusionOk="0">
                      <a:moveTo>
                        <a:pt x="338" y="1"/>
                      </a:moveTo>
                      <a:cubicBezTo>
                        <a:pt x="194" y="1"/>
                        <a:pt x="54" y="129"/>
                        <a:pt x="19" y="289"/>
                      </a:cubicBezTo>
                      <a:cubicBezTo>
                        <a:pt x="1" y="446"/>
                        <a:pt x="98" y="598"/>
                        <a:pt x="250" y="598"/>
                      </a:cubicBezTo>
                      <a:lnTo>
                        <a:pt x="6987" y="927"/>
                      </a:lnTo>
                      <a:cubicBezTo>
                        <a:pt x="6999" y="928"/>
                        <a:pt x="7011" y="928"/>
                        <a:pt x="7023" y="928"/>
                      </a:cubicBezTo>
                      <a:cubicBezTo>
                        <a:pt x="7200" y="928"/>
                        <a:pt x="7335" y="799"/>
                        <a:pt x="7352" y="617"/>
                      </a:cubicBezTo>
                      <a:cubicBezTo>
                        <a:pt x="7375" y="446"/>
                        <a:pt x="7260" y="289"/>
                        <a:pt x="7066" y="289"/>
                      </a:cubicBezTo>
                      <a:lnTo>
                        <a:pt x="366" y="2"/>
                      </a:lnTo>
                      <a:cubicBezTo>
                        <a:pt x="357" y="1"/>
                        <a:pt x="34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2084;p47">
                  <a:extLst>
                    <a:ext uri="{FF2B5EF4-FFF2-40B4-BE49-F238E27FC236}">
                      <a16:creationId xmlns:a16="http://schemas.microsoft.com/office/drawing/2014/main" id="{E6EE9FF5-A4C0-D91C-6327-5E77252E2993}"/>
                    </a:ext>
                  </a:extLst>
                </p:cNvPr>
                <p:cNvSpPr/>
                <p:nvPr/>
              </p:nvSpPr>
              <p:spPr>
                <a:xfrm>
                  <a:off x="4771885" y="670195"/>
                  <a:ext cx="1553525" cy="209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1003" extrusionOk="0">
                      <a:moveTo>
                        <a:pt x="407" y="58"/>
                      </a:moveTo>
                      <a:lnTo>
                        <a:pt x="7107" y="367"/>
                      </a:lnTo>
                      <a:cubicBezTo>
                        <a:pt x="7259" y="367"/>
                        <a:pt x="7375" y="501"/>
                        <a:pt x="7356" y="654"/>
                      </a:cubicBezTo>
                      <a:cubicBezTo>
                        <a:pt x="7339" y="801"/>
                        <a:pt x="7220" y="928"/>
                        <a:pt x="7076" y="928"/>
                      </a:cubicBezTo>
                      <a:cubicBezTo>
                        <a:pt x="7066" y="928"/>
                        <a:pt x="7057" y="928"/>
                        <a:pt x="7047" y="927"/>
                      </a:cubicBezTo>
                      <a:lnTo>
                        <a:pt x="310" y="599"/>
                      </a:lnTo>
                      <a:cubicBezTo>
                        <a:pt x="157" y="599"/>
                        <a:pt x="60" y="483"/>
                        <a:pt x="97" y="326"/>
                      </a:cubicBezTo>
                      <a:cubicBezTo>
                        <a:pt x="116" y="173"/>
                        <a:pt x="255" y="58"/>
                        <a:pt x="407" y="58"/>
                      </a:cubicBezTo>
                      <a:close/>
                      <a:moveTo>
                        <a:pt x="372" y="0"/>
                      </a:moveTo>
                      <a:cubicBezTo>
                        <a:pt x="209" y="0"/>
                        <a:pt x="58" y="149"/>
                        <a:pt x="23" y="326"/>
                      </a:cubicBezTo>
                      <a:cubicBezTo>
                        <a:pt x="0" y="501"/>
                        <a:pt x="116" y="672"/>
                        <a:pt x="291" y="672"/>
                      </a:cubicBezTo>
                      <a:lnTo>
                        <a:pt x="7028" y="1001"/>
                      </a:lnTo>
                      <a:cubicBezTo>
                        <a:pt x="7040" y="1002"/>
                        <a:pt x="7052" y="1002"/>
                        <a:pt x="7063" y="1002"/>
                      </a:cubicBezTo>
                      <a:cubicBezTo>
                        <a:pt x="7260" y="1002"/>
                        <a:pt x="7417" y="855"/>
                        <a:pt x="7435" y="654"/>
                      </a:cubicBezTo>
                      <a:cubicBezTo>
                        <a:pt x="7453" y="465"/>
                        <a:pt x="7319" y="307"/>
                        <a:pt x="7125" y="289"/>
                      </a:cubicBezTo>
                      <a:lnTo>
                        <a:pt x="407" y="2"/>
                      </a:lnTo>
                      <a:cubicBezTo>
                        <a:pt x="395" y="1"/>
                        <a:pt x="384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2085;p47">
                  <a:extLst>
                    <a:ext uri="{FF2B5EF4-FFF2-40B4-BE49-F238E27FC236}">
                      <a16:creationId xmlns:a16="http://schemas.microsoft.com/office/drawing/2014/main" id="{ED7E0987-617C-A3BD-3286-C670236E7EB4}"/>
                    </a:ext>
                  </a:extLst>
                </p:cNvPr>
                <p:cNvSpPr/>
                <p:nvPr/>
              </p:nvSpPr>
              <p:spPr>
                <a:xfrm>
                  <a:off x="4559938" y="1845032"/>
                  <a:ext cx="963294" cy="209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2" h="1007" extrusionOk="0">
                      <a:moveTo>
                        <a:pt x="371" y="1"/>
                      </a:moveTo>
                      <a:cubicBezTo>
                        <a:pt x="213" y="1"/>
                        <a:pt x="77" y="129"/>
                        <a:pt x="38" y="294"/>
                      </a:cubicBezTo>
                      <a:cubicBezTo>
                        <a:pt x="1" y="488"/>
                        <a:pt x="116" y="640"/>
                        <a:pt x="287" y="659"/>
                      </a:cubicBezTo>
                      <a:lnTo>
                        <a:pt x="4215" y="1005"/>
                      </a:lnTo>
                      <a:cubicBezTo>
                        <a:pt x="4226" y="1006"/>
                        <a:pt x="4236" y="1007"/>
                        <a:pt x="4247" y="1007"/>
                      </a:cubicBezTo>
                      <a:cubicBezTo>
                        <a:pt x="4411" y="1007"/>
                        <a:pt x="4563" y="878"/>
                        <a:pt x="4584" y="696"/>
                      </a:cubicBezTo>
                      <a:cubicBezTo>
                        <a:pt x="4621" y="506"/>
                        <a:pt x="4487" y="331"/>
                        <a:pt x="4312" y="331"/>
                      </a:cubicBezTo>
                      <a:lnTo>
                        <a:pt x="403" y="3"/>
                      </a:lnTo>
                      <a:cubicBezTo>
                        <a:pt x="392" y="1"/>
                        <a:pt x="382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2086;p47">
                  <a:extLst>
                    <a:ext uri="{FF2B5EF4-FFF2-40B4-BE49-F238E27FC236}">
                      <a16:creationId xmlns:a16="http://schemas.microsoft.com/office/drawing/2014/main" id="{736971F5-50C0-1D19-3A01-9DD7A392B424}"/>
                    </a:ext>
                  </a:extLst>
                </p:cNvPr>
                <p:cNvSpPr/>
                <p:nvPr/>
              </p:nvSpPr>
              <p:spPr>
                <a:xfrm>
                  <a:off x="4559927" y="1837529"/>
                  <a:ext cx="978717" cy="225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" h="1081" extrusionOk="0">
                      <a:moveTo>
                        <a:pt x="421" y="62"/>
                      </a:moveTo>
                      <a:lnTo>
                        <a:pt x="4349" y="408"/>
                      </a:lnTo>
                      <a:cubicBezTo>
                        <a:pt x="4506" y="408"/>
                        <a:pt x="4621" y="561"/>
                        <a:pt x="4580" y="732"/>
                      </a:cubicBezTo>
                      <a:cubicBezTo>
                        <a:pt x="4563" y="895"/>
                        <a:pt x="4446" y="1006"/>
                        <a:pt x="4288" y="1006"/>
                      </a:cubicBezTo>
                      <a:cubicBezTo>
                        <a:pt x="4276" y="1006"/>
                        <a:pt x="4264" y="1006"/>
                        <a:pt x="4252" y="1004"/>
                      </a:cubicBezTo>
                      <a:lnTo>
                        <a:pt x="324" y="658"/>
                      </a:lnTo>
                      <a:cubicBezTo>
                        <a:pt x="172" y="658"/>
                        <a:pt x="75" y="501"/>
                        <a:pt x="116" y="348"/>
                      </a:cubicBezTo>
                      <a:cubicBezTo>
                        <a:pt x="135" y="177"/>
                        <a:pt x="287" y="62"/>
                        <a:pt x="421" y="62"/>
                      </a:cubicBezTo>
                      <a:close/>
                      <a:moveTo>
                        <a:pt x="411" y="0"/>
                      </a:moveTo>
                      <a:cubicBezTo>
                        <a:pt x="248" y="0"/>
                        <a:pt x="73" y="146"/>
                        <a:pt x="38" y="330"/>
                      </a:cubicBezTo>
                      <a:cubicBezTo>
                        <a:pt x="1" y="542"/>
                        <a:pt x="135" y="713"/>
                        <a:pt x="306" y="732"/>
                      </a:cubicBezTo>
                      <a:lnTo>
                        <a:pt x="4252" y="1078"/>
                      </a:lnTo>
                      <a:cubicBezTo>
                        <a:pt x="4265" y="1080"/>
                        <a:pt x="4277" y="1080"/>
                        <a:pt x="4290" y="1080"/>
                      </a:cubicBezTo>
                      <a:cubicBezTo>
                        <a:pt x="4471" y="1080"/>
                        <a:pt x="4641" y="930"/>
                        <a:pt x="4658" y="732"/>
                      </a:cubicBezTo>
                      <a:cubicBezTo>
                        <a:pt x="4695" y="524"/>
                        <a:pt x="4561" y="348"/>
                        <a:pt x="4349" y="330"/>
                      </a:cubicBezTo>
                      <a:lnTo>
                        <a:pt x="440" y="2"/>
                      </a:lnTo>
                      <a:cubicBezTo>
                        <a:pt x="430" y="1"/>
                        <a:pt x="421" y="0"/>
                        <a:pt x="411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2087;p47">
                  <a:extLst>
                    <a:ext uri="{FF2B5EF4-FFF2-40B4-BE49-F238E27FC236}">
                      <a16:creationId xmlns:a16="http://schemas.microsoft.com/office/drawing/2014/main" id="{0D56FB2E-18B0-AB10-F7DA-6F9D2E2295C5}"/>
                    </a:ext>
                  </a:extLst>
                </p:cNvPr>
                <p:cNvSpPr/>
                <p:nvPr/>
              </p:nvSpPr>
              <p:spPr>
                <a:xfrm>
                  <a:off x="4330890" y="3125744"/>
                  <a:ext cx="1003518" cy="270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1298" extrusionOk="0">
                      <a:moveTo>
                        <a:pt x="387" y="1"/>
                      </a:moveTo>
                      <a:cubicBezTo>
                        <a:pt x="212" y="1"/>
                        <a:pt x="76" y="149"/>
                        <a:pt x="42" y="326"/>
                      </a:cubicBezTo>
                      <a:cubicBezTo>
                        <a:pt x="0" y="539"/>
                        <a:pt x="116" y="714"/>
                        <a:pt x="291" y="751"/>
                      </a:cubicBezTo>
                      <a:lnTo>
                        <a:pt x="4390" y="1292"/>
                      </a:lnTo>
                      <a:cubicBezTo>
                        <a:pt x="4407" y="1296"/>
                        <a:pt x="4425" y="1298"/>
                        <a:pt x="4443" y="1298"/>
                      </a:cubicBezTo>
                      <a:cubicBezTo>
                        <a:pt x="4598" y="1298"/>
                        <a:pt x="4740" y="1155"/>
                        <a:pt x="4778" y="964"/>
                      </a:cubicBezTo>
                      <a:cubicBezTo>
                        <a:pt x="4815" y="751"/>
                        <a:pt x="4681" y="557"/>
                        <a:pt x="4487" y="539"/>
                      </a:cubicBezTo>
                      <a:lnTo>
                        <a:pt x="425" y="3"/>
                      </a:lnTo>
                      <a:cubicBezTo>
                        <a:pt x="412" y="1"/>
                        <a:pt x="400" y="1"/>
                        <a:pt x="3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2088;p47">
                  <a:extLst>
                    <a:ext uri="{FF2B5EF4-FFF2-40B4-BE49-F238E27FC236}">
                      <a16:creationId xmlns:a16="http://schemas.microsoft.com/office/drawing/2014/main" id="{06602ECB-A627-FAAF-8796-FDFF1313C477}"/>
                    </a:ext>
                  </a:extLst>
                </p:cNvPr>
                <p:cNvSpPr/>
                <p:nvPr/>
              </p:nvSpPr>
              <p:spPr>
                <a:xfrm>
                  <a:off x="4330879" y="3117199"/>
                  <a:ext cx="1018941" cy="286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1376" extrusionOk="0">
                      <a:moveTo>
                        <a:pt x="412" y="97"/>
                      </a:moveTo>
                      <a:cubicBezTo>
                        <a:pt x="422" y="97"/>
                        <a:pt x="433" y="98"/>
                        <a:pt x="444" y="99"/>
                      </a:cubicBezTo>
                      <a:lnTo>
                        <a:pt x="4524" y="621"/>
                      </a:lnTo>
                      <a:cubicBezTo>
                        <a:pt x="4699" y="640"/>
                        <a:pt x="4796" y="811"/>
                        <a:pt x="4773" y="1005"/>
                      </a:cubicBezTo>
                      <a:cubicBezTo>
                        <a:pt x="4756" y="1163"/>
                        <a:pt x="4624" y="1294"/>
                        <a:pt x="4465" y="1294"/>
                      </a:cubicBezTo>
                      <a:cubicBezTo>
                        <a:pt x="4452" y="1294"/>
                        <a:pt x="4440" y="1293"/>
                        <a:pt x="4427" y="1291"/>
                      </a:cubicBezTo>
                      <a:lnTo>
                        <a:pt x="328" y="737"/>
                      </a:lnTo>
                      <a:cubicBezTo>
                        <a:pt x="176" y="714"/>
                        <a:pt x="79" y="561"/>
                        <a:pt x="116" y="390"/>
                      </a:cubicBezTo>
                      <a:cubicBezTo>
                        <a:pt x="133" y="210"/>
                        <a:pt x="270" y="97"/>
                        <a:pt x="412" y="97"/>
                      </a:cubicBezTo>
                      <a:close/>
                      <a:moveTo>
                        <a:pt x="430" y="1"/>
                      </a:moveTo>
                      <a:cubicBezTo>
                        <a:pt x="248" y="1"/>
                        <a:pt x="76" y="149"/>
                        <a:pt x="37" y="367"/>
                      </a:cubicBezTo>
                      <a:cubicBezTo>
                        <a:pt x="0" y="598"/>
                        <a:pt x="116" y="792"/>
                        <a:pt x="310" y="829"/>
                      </a:cubicBezTo>
                      <a:lnTo>
                        <a:pt x="4408" y="1370"/>
                      </a:lnTo>
                      <a:cubicBezTo>
                        <a:pt x="4428" y="1373"/>
                        <a:pt x="4447" y="1375"/>
                        <a:pt x="4466" y="1375"/>
                      </a:cubicBezTo>
                      <a:cubicBezTo>
                        <a:pt x="4655" y="1375"/>
                        <a:pt x="4818" y="1215"/>
                        <a:pt x="4852" y="1005"/>
                      </a:cubicBezTo>
                      <a:cubicBezTo>
                        <a:pt x="4889" y="774"/>
                        <a:pt x="4736" y="561"/>
                        <a:pt x="4542" y="543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2089;p47">
                  <a:extLst>
                    <a:ext uri="{FF2B5EF4-FFF2-40B4-BE49-F238E27FC236}">
                      <a16:creationId xmlns:a16="http://schemas.microsoft.com/office/drawing/2014/main" id="{63DC6DD2-A876-F3C9-20EF-3194277EE14A}"/>
                    </a:ext>
                  </a:extLst>
                </p:cNvPr>
                <p:cNvSpPr/>
                <p:nvPr/>
              </p:nvSpPr>
              <p:spPr>
                <a:xfrm>
                  <a:off x="4728546" y="919043"/>
                  <a:ext cx="1552483" cy="2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9" h="1022" extrusionOk="0">
                      <a:moveTo>
                        <a:pt x="365" y="1"/>
                      </a:moveTo>
                      <a:cubicBezTo>
                        <a:pt x="213" y="1"/>
                        <a:pt x="56" y="135"/>
                        <a:pt x="19" y="310"/>
                      </a:cubicBezTo>
                      <a:cubicBezTo>
                        <a:pt x="0" y="481"/>
                        <a:pt x="97" y="615"/>
                        <a:pt x="268" y="634"/>
                      </a:cubicBezTo>
                      <a:lnTo>
                        <a:pt x="7065" y="1022"/>
                      </a:lnTo>
                      <a:cubicBezTo>
                        <a:pt x="7241" y="1022"/>
                        <a:pt x="7412" y="888"/>
                        <a:pt x="7430" y="712"/>
                      </a:cubicBezTo>
                      <a:cubicBezTo>
                        <a:pt x="7449" y="518"/>
                        <a:pt x="7315" y="366"/>
                        <a:pt x="7144" y="366"/>
                      </a:cubicBez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2090;p47">
                  <a:extLst>
                    <a:ext uri="{FF2B5EF4-FFF2-40B4-BE49-F238E27FC236}">
                      <a16:creationId xmlns:a16="http://schemas.microsoft.com/office/drawing/2014/main" id="{2D87BB66-3949-A16C-83B1-795B3AC9AD5B}"/>
                    </a:ext>
                  </a:extLst>
                </p:cNvPr>
                <p:cNvSpPr/>
                <p:nvPr/>
              </p:nvSpPr>
              <p:spPr>
                <a:xfrm>
                  <a:off x="4728535" y="914875"/>
                  <a:ext cx="1568948" cy="2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8" h="1079" extrusionOk="0">
                      <a:moveTo>
                        <a:pt x="402" y="58"/>
                      </a:moveTo>
                      <a:lnTo>
                        <a:pt x="7181" y="423"/>
                      </a:lnTo>
                      <a:cubicBezTo>
                        <a:pt x="7333" y="423"/>
                        <a:pt x="7449" y="561"/>
                        <a:pt x="7430" y="732"/>
                      </a:cubicBezTo>
                      <a:cubicBezTo>
                        <a:pt x="7412" y="885"/>
                        <a:pt x="7255" y="1000"/>
                        <a:pt x="7102" y="1000"/>
                      </a:cubicBezTo>
                      <a:lnTo>
                        <a:pt x="305" y="617"/>
                      </a:lnTo>
                      <a:cubicBezTo>
                        <a:pt x="153" y="598"/>
                        <a:pt x="74" y="483"/>
                        <a:pt x="93" y="330"/>
                      </a:cubicBezTo>
                      <a:cubicBezTo>
                        <a:pt x="116" y="173"/>
                        <a:pt x="250" y="58"/>
                        <a:pt x="402" y="58"/>
                      </a:cubicBezTo>
                      <a:close/>
                      <a:moveTo>
                        <a:pt x="390" y="1"/>
                      </a:moveTo>
                      <a:cubicBezTo>
                        <a:pt x="213" y="1"/>
                        <a:pt x="55" y="147"/>
                        <a:pt x="37" y="330"/>
                      </a:cubicBezTo>
                      <a:cubicBezTo>
                        <a:pt x="0" y="501"/>
                        <a:pt x="116" y="677"/>
                        <a:pt x="287" y="677"/>
                      </a:cubicBezTo>
                      <a:lnTo>
                        <a:pt x="7102" y="1079"/>
                      </a:lnTo>
                      <a:cubicBezTo>
                        <a:pt x="7296" y="1079"/>
                        <a:pt x="7467" y="926"/>
                        <a:pt x="7509" y="732"/>
                      </a:cubicBezTo>
                      <a:cubicBezTo>
                        <a:pt x="7527" y="520"/>
                        <a:pt x="7370" y="349"/>
                        <a:pt x="7181" y="349"/>
                      </a:cubicBezTo>
                      <a:lnTo>
                        <a:pt x="421" y="2"/>
                      </a:lnTo>
                      <a:cubicBezTo>
                        <a:pt x="410" y="1"/>
                        <a:pt x="40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2091;p47">
                  <a:extLst>
                    <a:ext uri="{FF2B5EF4-FFF2-40B4-BE49-F238E27FC236}">
                      <a16:creationId xmlns:a16="http://schemas.microsoft.com/office/drawing/2014/main" id="{1F168E39-1597-240F-EADE-0CA1D342D393}"/>
                    </a:ext>
                  </a:extLst>
                </p:cNvPr>
                <p:cNvSpPr/>
                <p:nvPr/>
              </p:nvSpPr>
              <p:spPr>
                <a:xfrm>
                  <a:off x="4511795" y="2109928"/>
                  <a:ext cx="971005" cy="226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9" h="1085" extrusionOk="0">
                      <a:moveTo>
                        <a:pt x="375" y="1"/>
                      </a:moveTo>
                      <a:cubicBezTo>
                        <a:pt x="216" y="1"/>
                        <a:pt x="77" y="150"/>
                        <a:pt x="38" y="312"/>
                      </a:cubicBezTo>
                      <a:cubicBezTo>
                        <a:pt x="1" y="506"/>
                        <a:pt x="116" y="677"/>
                        <a:pt x="287" y="695"/>
                      </a:cubicBezTo>
                      <a:lnTo>
                        <a:pt x="4256" y="1083"/>
                      </a:lnTo>
                      <a:cubicBezTo>
                        <a:pt x="4266" y="1084"/>
                        <a:pt x="4275" y="1085"/>
                        <a:pt x="4285" y="1085"/>
                      </a:cubicBezTo>
                      <a:cubicBezTo>
                        <a:pt x="4446" y="1085"/>
                        <a:pt x="4604" y="939"/>
                        <a:pt x="4621" y="755"/>
                      </a:cubicBezTo>
                      <a:cubicBezTo>
                        <a:pt x="4658" y="561"/>
                        <a:pt x="4543" y="390"/>
                        <a:pt x="4353" y="372"/>
                      </a:cubicBezTo>
                      <a:lnTo>
                        <a:pt x="403" y="2"/>
                      </a:lnTo>
                      <a:cubicBezTo>
                        <a:pt x="394" y="1"/>
                        <a:pt x="384" y="1"/>
                        <a:pt x="3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2092;p47">
                  <a:extLst>
                    <a:ext uri="{FF2B5EF4-FFF2-40B4-BE49-F238E27FC236}">
                      <a16:creationId xmlns:a16="http://schemas.microsoft.com/office/drawing/2014/main" id="{A40A09CD-186E-463D-7C90-1AF67A63E8C3}"/>
                    </a:ext>
                  </a:extLst>
                </p:cNvPr>
                <p:cNvSpPr/>
                <p:nvPr/>
              </p:nvSpPr>
              <p:spPr>
                <a:xfrm>
                  <a:off x="4511783" y="2102216"/>
                  <a:ext cx="987262" cy="241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1159" extrusionOk="0">
                      <a:moveTo>
                        <a:pt x="411" y="79"/>
                      </a:moveTo>
                      <a:cubicBezTo>
                        <a:pt x="421" y="79"/>
                        <a:pt x="430" y="80"/>
                        <a:pt x="440" y="81"/>
                      </a:cubicBezTo>
                      <a:lnTo>
                        <a:pt x="4390" y="446"/>
                      </a:lnTo>
                      <a:cubicBezTo>
                        <a:pt x="4543" y="464"/>
                        <a:pt x="4658" y="617"/>
                        <a:pt x="4640" y="792"/>
                      </a:cubicBezTo>
                      <a:cubicBezTo>
                        <a:pt x="4601" y="951"/>
                        <a:pt x="4484" y="1081"/>
                        <a:pt x="4330" y="1081"/>
                      </a:cubicBezTo>
                      <a:cubicBezTo>
                        <a:pt x="4318" y="1081"/>
                        <a:pt x="4306" y="1081"/>
                        <a:pt x="4293" y="1079"/>
                      </a:cubicBezTo>
                      <a:lnTo>
                        <a:pt x="324" y="695"/>
                      </a:lnTo>
                      <a:cubicBezTo>
                        <a:pt x="172" y="677"/>
                        <a:pt x="75" y="524"/>
                        <a:pt x="116" y="349"/>
                      </a:cubicBezTo>
                      <a:cubicBezTo>
                        <a:pt x="134" y="206"/>
                        <a:pt x="269" y="79"/>
                        <a:pt x="411" y="79"/>
                      </a:cubicBezTo>
                      <a:close/>
                      <a:moveTo>
                        <a:pt x="411" y="1"/>
                      </a:moveTo>
                      <a:cubicBezTo>
                        <a:pt x="248" y="1"/>
                        <a:pt x="73" y="148"/>
                        <a:pt x="38" y="349"/>
                      </a:cubicBezTo>
                      <a:cubicBezTo>
                        <a:pt x="1" y="561"/>
                        <a:pt x="135" y="755"/>
                        <a:pt x="324" y="774"/>
                      </a:cubicBezTo>
                      <a:lnTo>
                        <a:pt x="4293" y="1157"/>
                      </a:lnTo>
                      <a:cubicBezTo>
                        <a:pt x="4304" y="1158"/>
                        <a:pt x="4314" y="1159"/>
                        <a:pt x="4325" y="1159"/>
                      </a:cubicBezTo>
                      <a:cubicBezTo>
                        <a:pt x="4504" y="1159"/>
                        <a:pt x="4678" y="1011"/>
                        <a:pt x="4695" y="792"/>
                      </a:cubicBezTo>
                      <a:cubicBezTo>
                        <a:pt x="4737" y="580"/>
                        <a:pt x="4598" y="386"/>
                        <a:pt x="4409" y="367"/>
                      </a:cubicBezTo>
                      <a:lnTo>
                        <a:pt x="440" y="2"/>
                      </a:lnTo>
                      <a:cubicBezTo>
                        <a:pt x="430" y="1"/>
                        <a:pt x="421" y="1"/>
                        <a:pt x="41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2093;p47">
                  <a:extLst>
                    <a:ext uri="{FF2B5EF4-FFF2-40B4-BE49-F238E27FC236}">
                      <a16:creationId xmlns:a16="http://schemas.microsoft.com/office/drawing/2014/main" id="{860D25FD-A543-7F52-92E6-FF66E0A951C4}"/>
                    </a:ext>
                  </a:extLst>
                </p:cNvPr>
                <p:cNvSpPr/>
                <p:nvPr/>
              </p:nvSpPr>
              <p:spPr>
                <a:xfrm>
                  <a:off x="4278787" y="3422527"/>
                  <a:ext cx="1011438" cy="281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1353" extrusionOk="0">
                      <a:moveTo>
                        <a:pt x="390" y="0"/>
                      </a:moveTo>
                      <a:cubicBezTo>
                        <a:pt x="213" y="0"/>
                        <a:pt x="77" y="131"/>
                        <a:pt x="42" y="330"/>
                      </a:cubicBezTo>
                      <a:cubicBezTo>
                        <a:pt x="1" y="543"/>
                        <a:pt x="116" y="732"/>
                        <a:pt x="292" y="751"/>
                      </a:cubicBezTo>
                      <a:lnTo>
                        <a:pt x="4432" y="1351"/>
                      </a:lnTo>
                      <a:cubicBezTo>
                        <a:pt x="4442" y="1352"/>
                        <a:pt x="4453" y="1353"/>
                        <a:pt x="4463" y="1353"/>
                      </a:cubicBezTo>
                      <a:cubicBezTo>
                        <a:pt x="4626" y="1353"/>
                        <a:pt x="4798" y="1222"/>
                        <a:pt x="4815" y="1005"/>
                      </a:cubicBezTo>
                      <a:cubicBezTo>
                        <a:pt x="4852" y="792"/>
                        <a:pt x="4718" y="598"/>
                        <a:pt x="4547" y="580"/>
                      </a:cubicBezTo>
                      <a:lnTo>
                        <a:pt x="426" y="2"/>
                      </a:lnTo>
                      <a:cubicBezTo>
                        <a:pt x="414" y="1"/>
                        <a:pt x="402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2094;p47">
                  <a:extLst>
                    <a:ext uri="{FF2B5EF4-FFF2-40B4-BE49-F238E27FC236}">
                      <a16:creationId xmlns:a16="http://schemas.microsoft.com/office/drawing/2014/main" id="{2989B01B-CC42-37BF-7E9D-3650B0C2F9EE}"/>
                    </a:ext>
                  </a:extLst>
                </p:cNvPr>
                <p:cNvSpPr/>
                <p:nvPr/>
              </p:nvSpPr>
              <p:spPr>
                <a:xfrm>
                  <a:off x="4278775" y="3413774"/>
                  <a:ext cx="1027694" cy="299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1" h="1436" extrusionOk="0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561" y="659"/>
                      </a:lnTo>
                      <a:cubicBezTo>
                        <a:pt x="4737" y="677"/>
                        <a:pt x="4852" y="853"/>
                        <a:pt x="4815" y="1047"/>
                      </a:cubicBezTo>
                      <a:cubicBezTo>
                        <a:pt x="4794" y="1224"/>
                        <a:pt x="4658" y="1353"/>
                        <a:pt x="4500" y="1353"/>
                      </a:cubicBezTo>
                      <a:cubicBezTo>
                        <a:pt x="4490" y="1353"/>
                        <a:pt x="4479" y="1353"/>
                        <a:pt x="4469" y="1352"/>
                      </a:cubicBezTo>
                      <a:lnTo>
                        <a:pt x="329" y="756"/>
                      </a:lnTo>
                      <a:cubicBezTo>
                        <a:pt x="172" y="719"/>
                        <a:pt x="79" y="562"/>
                        <a:pt x="116" y="372"/>
                      </a:cubicBezTo>
                      <a:cubicBezTo>
                        <a:pt x="133" y="207"/>
                        <a:pt x="269" y="79"/>
                        <a:pt x="415" y="79"/>
                      </a:cubicBezTo>
                      <a:close/>
                      <a:moveTo>
                        <a:pt x="405" y="1"/>
                      </a:moveTo>
                      <a:cubicBezTo>
                        <a:pt x="232" y="1"/>
                        <a:pt x="75" y="164"/>
                        <a:pt x="38" y="372"/>
                      </a:cubicBezTo>
                      <a:cubicBezTo>
                        <a:pt x="1" y="603"/>
                        <a:pt x="116" y="816"/>
                        <a:pt x="310" y="834"/>
                      </a:cubicBezTo>
                      <a:lnTo>
                        <a:pt x="4446" y="1430"/>
                      </a:lnTo>
                      <a:cubicBezTo>
                        <a:pt x="4465" y="1434"/>
                        <a:pt x="4485" y="1435"/>
                        <a:pt x="4504" y="1435"/>
                      </a:cubicBezTo>
                      <a:cubicBezTo>
                        <a:pt x="4693" y="1435"/>
                        <a:pt x="4856" y="1275"/>
                        <a:pt x="4889" y="1065"/>
                      </a:cubicBezTo>
                      <a:cubicBezTo>
                        <a:pt x="4931" y="816"/>
                        <a:pt x="4792" y="603"/>
                        <a:pt x="4584" y="562"/>
                      </a:cubicBezTo>
                      <a:lnTo>
                        <a:pt x="463" y="7"/>
                      </a:lnTo>
                      <a:cubicBezTo>
                        <a:pt x="443" y="3"/>
                        <a:pt x="424" y="1"/>
                        <a:pt x="405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2095;p47">
                  <a:extLst>
                    <a:ext uri="{FF2B5EF4-FFF2-40B4-BE49-F238E27FC236}">
                      <a16:creationId xmlns:a16="http://schemas.microsoft.com/office/drawing/2014/main" id="{06F1B4A5-281B-E37C-5111-DEF99D56339A}"/>
                    </a:ext>
                  </a:extLst>
                </p:cNvPr>
                <p:cNvSpPr/>
                <p:nvPr/>
              </p:nvSpPr>
              <p:spPr>
                <a:xfrm>
                  <a:off x="4691865" y="1103490"/>
                  <a:ext cx="1565197" cy="22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0" h="1063" extrusionOk="0">
                      <a:moveTo>
                        <a:pt x="354" y="0"/>
                      </a:moveTo>
                      <a:cubicBezTo>
                        <a:pt x="210" y="0"/>
                        <a:pt x="77" y="131"/>
                        <a:pt x="42" y="289"/>
                      </a:cubicBezTo>
                      <a:cubicBezTo>
                        <a:pt x="1" y="465"/>
                        <a:pt x="116" y="617"/>
                        <a:pt x="292" y="617"/>
                      </a:cubicBezTo>
                      <a:lnTo>
                        <a:pt x="7126" y="1061"/>
                      </a:lnTo>
                      <a:cubicBezTo>
                        <a:pt x="7135" y="1062"/>
                        <a:pt x="7145" y="1062"/>
                        <a:pt x="7155" y="1062"/>
                      </a:cubicBezTo>
                      <a:cubicBezTo>
                        <a:pt x="7320" y="1062"/>
                        <a:pt x="7473" y="917"/>
                        <a:pt x="7491" y="751"/>
                      </a:cubicBezTo>
                      <a:cubicBezTo>
                        <a:pt x="7509" y="557"/>
                        <a:pt x="7375" y="405"/>
                        <a:pt x="7204" y="405"/>
                      </a:cubicBezTo>
                      <a:lnTo>
                        <a:pt x="389" y="3"/>
                      </a:lnTo>
                      <a:cubicBezTo>
                        <a:pt x="377" y="1"/>
                        <a:pt x="366" y="0"/>
                        <a:pt x="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2096;p47">
                  <a:extLst>
                    <a:ext uri="{FF2B5EF4-FFF2-40B4-BE49-F238E27FC236}">
                      <a16:creationId xmlns:a16="http://schemas.microsoft.com/office/drawing/2014/main" id="{20209FA8-1FBD-4592-CA89-567697F51C08}"/>
                    </a:ext>
                  </a:extLst>
                </p:cNvPr>
                <p:cNvSpPr/>
                <p:nvPr/>
              </p:nvSpPr>
              <p:spPr>
                <a:xfrm>
                  <a:off x="4695814" y="1094945"/>
                  <a:ext cx="1577493" cy="237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9" h="1141" extrusionOk="0">
                      <a:moveTo>
                        <a:pt x="374" y="79"/>
                      </a:moveTo>
                      <a:cubicBezTo>
                        <a:pt x="385" y="79"/>
                        <a:pt x="396" y="79"/>
                        <a:pt x="407" y="81"/>
                      </a:cubicBezTo>
                      <a:lnTo>
                        <a:pt x="7222" y="464"/>
                      </a:lnTo>
                      <a:cubicBezTo>
                        <a:pt x="7375" y="483"/>
                        <a:pt x="7490" y="621"/>
                        <a:pt x="7472" y="792"/>
                      </a:cubicBezTo>
                      <a:cubicBezTo>
                        <a:pt x="7455" y="933"/>
                        <a:pt x="7339" y="1063"/>
                        <a:pt x="7182" y="1063"/>
                      </a:cubicBezTo>
                      <a:cubicBezTo>
                        <a:pt x="7169" y="1063"/>
                        <a:pt x="7157" y="1062"/>
                        <a:pt x="7144" y="1060"/>
                      </a:cubicBezTo>
                      <a:lnTo>
                        <a:pt x="310" y="640"/>
                      </a:lnTo>
                      <a:cubicBezTo>
                        <a:pt x="157" y="621"/>
                        <a:pt x="60" y="483"/>
                        <a:pt x="97" y="330"/>
                      </a:cubicBezTo>
                      <a:cubicBezTo>
                        <a:pt x="115" y="189"/>
                        <a:pt x="231" y="79"/>
                        <a:pt x="374" y="79"/>
                      </a:cubicBezTo>
                      <a:close/>
                      <a:moveTo>
                        <a:pt x="394" y="1"/>
                      </a:moveTo>
                      <a:cubicBezTo>
                        <a:pt x="213" y="1"/>
                        <a:pt x="58" y="147"/>
                        <a:pt x="19" y="330"/>
                      </a:cubicBezTo>
                      <a:cubicBezTo>
                        <a:pt x="0" y="524"/>
                        <a:pt x="116" y="695"/>
                        <a:pt x="291" y="695"/>
                      </a:cubicBezTo>
                      <a:lnTo>
                        <a:pt x="7144" y="1139"/>
                      </a:lnTo>
                      <a:cubicBezTo>
                        <a:pt x="7153" y="1140"/>
                        <a:pt x="7163" y="1140"/>
                        <a:pt x="7173" y="1140"/>
                      </a:cubicBezTo>
                      <a:cubicBezTo>
                        <a:pt x="7356" y="1140"/>
                        <a:pt x="7528" y="977"/>
                        <a:pt x="7550" y="792"/>
                      </a:cubicBezTo>
                      <a:cubicBezTo>
                        <a:pt x="7569" y="580"/>
                        <a:pt x="7435" y="409"/>
                        <a:pt x="7222" y="409"/>
                      </a:cubicBezTo>
                      <a:lnTo>
                        <a:pt x="425" y="2"/>
                      </a:lnTo>
                      <a:cubicBezTo>
                        <a:pt x="415" y="1"/>
                        <a:pt x="404" y="1"/>
                        <a:pt x="39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2097;p47">
                  <a:extLst>
                    <a:ext uri="{FF2B5EF4-FFF2-40B4-BE49-F238E27FC236}">
                      <a16:creationId xmlns:a16="http://schemas.microsoft.com/office/drawing/2014/main" id="{C1A54B6E-75F5-77C3-ECCD-7EE855F32DF0}"/>
                    </a:ext>
                  </a:extLst>
                </p:cNvPr>
                <p:cNvSpPr/>
                <p:nvPr/>
              </p:nvSpPr>
              <p:spPr>
                <a:xfrm>
                  <a:off x="4475322" y="2311257"/>
                  <a:ext cx="979550" cy="233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0" h="1118" extrusionOk="0">
                      <a:moveTo>
                        <a:pt x="378" y="0"/>
                      </a:moveTo>
                      <a:cubicBezTo>
                        <a:pt x="233" y="0"/>
                        <a:pt x="76" y="129"/>
                        <a:pt x="42" y="307"/>
                      </a:cubicBezTo>
                      <a:cubicBezTo>
                        <a:pt x="0" y="501"/>
                        <a:pt x="116" y="677"/>
                        <a:pt x="291" y="695"/>
                      </a:cubicBezTo>
                      <a:lnTo>
                        <a:pt x="4274" y="1115"/>
                      </a:lnTo>
                      <a:cubicBezTo>
                        <a:pt x="4287" y="1117"/>
                        <a:pt x="4300" y="1118"/>
                        <a:pt x="4312" y="1118"/>
                      </a:cubicBezTo>
                      <a:cubicBezTo>
                        <a:pt x="4491" y="1118"/>
                        <a:pt x="4645" y="969"/>
                        <a:pt x="4662" y="792"/>
                      </a:cubicBezTo>
                      <a:cubicBezTo>
                        <a:pt x="4699" y="598"/>
                        <a:pt x="4565" y="422"/>
                        <a:pt x="4390" y="404"/>
                      </a:cubicBezTo>
                      <a:lnTo>
                        <a:pt x="407" y="2"/>
                      </a:lnTo>
                      <a:cubicBezTo>
                        <a:pt x="397" y="1"/>
                        <a:pt x="388" y="0"/>
                        <a:pt x="3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2098;p47">
                  <a:extLst>
                    <a:ext uri="{FF2B5EF4-FFF2-40B4-BE49-F238E27FC236}">
                      <a16:creationId xmlns:a16="http://schemas.microsoft.com/office/drawing/2014/main" id="{1571FA46-569E-889B-1D2E-D466B8771AB9}"/>
                    </a:ext>
                  </a:extLst>
                </p:cNvPr>
                <p:cNvSpPr/>
                <p:nvPr/>
              </p:nvSpPr>
              <p:spPr>
                <a:xfrm>
                  <a:off x="4475311" y="2302503"/>
                  <a:ext cx="994973" cy="25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1201" extrusionOk="0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427" y="487"/>
                      </a:lnTo>
                      <a:cubicBezTo>
                        <a:pt x="4584" y="506"/>
                        <a:pt x="4681" y="658"/>
                        <a:pt x="4658" y="834"/>
                      </a:cubicBezTo>
                      <a:cubicBezTo>
                        <a:pt x="4640" y="994"/>
                        <a:pt x="4505" y="1122"/>
                        <a:pt x="4363" y="1122"/>
                      </a:cubicBezTo>
                      <a:cubicBezTo>
                        <a:pt x="4353" y="1122"/>
                        <a:pt x="4344" y="1122"/>
                        <a:pt x="4334" y="1121"/>
                      </a:cubicBezTo>
                      <a:lnTo>
                        <a:pt x="328" y="695"/>
                      </a:lnTo>
                      <a:cubicBezTo>
                        <a:pt x="176" y="677"/>
                        <a:pt x="79" y="524"/>
                        <a:pt x="116" y="349"/>
                      </a:cubicBezTo>
                      <a:cubicBezTo>
                        <a:pt x="150" y="206"/>
                        <a:pt x="274" y="79"/>
                        <a:pt x="415" y="79"/>
                      </a:cubicBezTo>
                      <a:close/>
                      <a:moveTo>
                        <a:pt x="431" y="1"/>
                      </a:moveTo>
                      <a:cubicBezTo>
                        <a:pt x="248" y="1"/>
                        <a:pt x="77" y="152"/>
                        <a:pt x="37" y="349"/>
                      </a:cubicBezTo>
                      <a:cubicBezTo>
                        <a:pt x="0" y="561"/>
                        <a:pt x="134" y="755"/>
                        <a:pt x="328" y="774"/>
                      </a:cubicBezTo>
                      <a:lnTo>
                        <a:pt x="4311" y="1199"/>
                      </a:lnTo>
                      <a:cubicBezTo>
                        <a:pt x="4323" y="1200"/>
                        <a:pt x="4334" y="1201"/>
                        <a:pt x="4346" y="1201"/>
                      </a:cubicBezTo>
                      <a:cubicBezTo>
                        <a:pt x="4543" y="1201"/>
                        <a:pt x="4701" y="1052"/>
                        <a:pt x="4736" y="834"/>
                      </a:cubicBezTo>
                      <a:cubicBezTo>
                        <a:pt x="4773" y="621"/>
                        <a:pt x="4621" y="427"/>
                        <a:pt x="4427" y="409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2099;p47">
                  <a:extLst>
                    <a:ext uri="{FF2B5EF4-FFF2-40B4-BE49-F238E27FC236}">
                      <a16:creationId xmlns:a16="http://schemas.microsoft.com/office/drawing/2014/main" id="{FCF4CE68-58CB-9ADF-4CA1-844E34BB6C9E}"/>
                    </a:ext>
                  </a:extLst>
                </p:cNvPr>
                <p:cNvSpPr/>
                <p:nvPr/>
              </p:nvSpPr>
              <p:spPr>
                <a:xfrm>
                  <a:off x="4239396" y="3642197"/>
                  <a:ext cx="1018941" cy="291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1398" extrusionOk="0">
                      <a:moveTo>
                        <a:pt x="369" y="1"/>
                      </a:moveTo>
                      <a:cubicBezTo>
                        <a:pt x="216" y="1"/>
                        <a:pt x="70" y="143"/>
                        <a:pt x="37" y="334"/>
                      </a:cubicBezTo>
                      <a:cubicBezTo>
                        <a:pt x="0" y="547"/>
                        <a:pt x="116" y="736"/>
                        <a:pt x="287" y="759"/>
                      </a:cubicBezTo>
                      <a:lnTo>
                        <a:pt x="4445" y="1392"/>
                      </a:lnTo>
                      <a:cubicBezTo>
                        <a:pt x="4465" y="1396"/>
                        <a:pt x="4484" y="1398"/>
                        <a:pt x="4503" y="1398"/>
                      </a:cubicBezTo>
                      <a:cubicBezTo>
                        <a:pt x="4672" y="1398"/>
                        <a:pt x="4814" y="1255"/>
                        <a:pt x="4852" y="1064"/>
                      </a:cubicBezTo>
                      <a:cubicBezTo>
                        <a:pt x="4889" y="833"/>
                        <a:pt x="4755" y="644"/>
                        <a:pt x="4561" y="602"/>
                      </a:cubicBezTo>
                      <a:lnTo>
                        <a:pt x="421" y="6"/>
                      </a:lnTo>
                      <a:cubicBezTo>
                        <a:pt x="403" y="2"/>
                        <a:pt x="386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2100;p47">
                  <a:extLst>
                    <a:ext uri="{FF2B5EF4-FFF2-40B4-BE49-F238E27FC236}">
                      <a16:creationId xmlns:a16="http://schemas.microsoft.com/office/drawing/2014/main" id="{51BE88AA-6CB0-7CEA-CA38-D572E8BE1950}"/>
                    </a:ext>
                  </a:extLst>
                </p:cNvPr>
                <p:cNvSpPr/>
                <p:nvPr/>
              </p:nvSpPr>
              <p:spPr>
                <a:xfrm>
                  <a:off x="4238343" y="3634485"/>
                  <a:ext cx="1035406" cy="310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8" h="1491" extrusionOk="0">
                      <a:moveTo>
                        <a:pt x="431" y="78"/>
                      </a:moveTo>
                      <a:cubicBezTo>
                        <a:pt x="441" y="78"/>
                        <a:pt x="452" y="79"/>
                        <a:pt x="463" y="80"/>
                      </a:cubicBezTo>
                      <a:lnTo>
                        <a:pt x="4603" y="699"/>
                      </a:lnTo>
                      <a:cubicBezTo>
                        <a:pt x="4778" y="718"/>
                        <a:pt x="4894" y="889"/>
                        <a:pt x="4852" y="1083"/>
                      </a:cubicBezTo>
                      <a:cubicBezTo>
                        <a:pt x="4835" y="1265"/>
                        <a:pt x="4700" y="1394"/>
                        <a:pt x="4538" y="1394"/>
                      </a:cubicBezTo>
                      <a:cubicBezTo>
                        <a:pt x="4527" y="1394"/>
                        <a:pt x="4516" y="1394"/>
                        <a:pt x="4506" y="1392"/>
                      </a:cubicBezTo>
                      <a:lnTo>
                        <a:pt x="329" y="755"/>
                      </a:lnTo>
                      <a:cubicBezTo>
                        <a:pt x="176" y="736"/>
                        <a:pt x="79" y="565"/>
                        <a:pt x="116" y="371"/>
                      </a:cubicBezTo>
                      <a:cubicBezTo>
                        <a:pt x="133" y="207"/>
                        <a:pt x="273" y="78"/>
                        <a:pt x="431" y="78"/>
                      </a:cubicBezTo>
                      <a:close/>
                      <a:moveTo>
                        <a:pt x="406" y="0"/>
                      </a:moveTo>
                      <a:cubicBezTo>
                        <a:pt x="236" y="0"/>
                        <a:pt x="75" y="163"/>
                        <a:pt x="42" y="371"/>
                      </a:cubicBezTo>
                      <a:cubicBezTo>
                        <a:pt x="1" y="602"/>
                        <a:pt x="116" y="815"/>
                        <a:pt x="329" y="852"/>
                      </a:cubicBezTo>
                      <a:lnTo>
                        <a:pt x="4487" y="1489"/>
                      </a:lnTo>
                      <a:cubicBezTo>
                        <a:pt x="4498" y="1490"/>
                        <a:pt x="4510" y="1491"/>
                        <a:pt x="4521" y="1491"/>
                      </a:cubicBezTo>
                      <a:cubicBezTo>
                        <a:pt x="4720" y="1491"/>
                        <a:pt x="4896" y="1337"/>
                        <a:pt x="4931" y="1101"/>
                      </a:cubicBezTo>
                      <a:cubicBezTo>
                        <a:pt x="4968" y="852"/>
                        <a:pt x="4815" y="639"/>
                        <a:pt x="4621" y="602"/>
                      </a:cubicBezTo>
                      <a:lnTo>
                        <a:pt x="463" y="6"/>
                      </a:lnTo>
                      <a:cubicBezTo>
                        <a:pt x="444" y="2"/>
                        <a:pt x="425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2101;p47">
                  <a:extLst>
                    <a:ext uri="{FF2B5EF4-FFF2-40B4-BE49-F238E27FC236}">
                      <a16:creationId xmlns:a16="http://schemas.microsoft.com/office/drawing/2014/main" id="{E6ADD245-B16A-743D-12D8-7C12266523FF}"/>
                    </a:ext>
                  </a:extLst>
                </p:cNvPr>
                <p:cNvSpPr/>
                <p:nvPr/>
              </p:nvSpPr>
              <p:spPr>
                <a:xfrm>
                  <a:off x="5498848" y="1709354"/>
                  <a:ext cx="714863" cy="915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4394" extrusionOk="0">
                      <a:moveTo>
                        <a:pt x="833" y="0"/>
                      </a:moveTo>
                      <a:cubicBezTo>
                        <a:pt x="673" y="0"/>
                        <a:pt x="517" y="129"/>
                        <a:pt x="500" y="307"/>
                      </a:cubicBezTo>
                      <a:lnTo>
                        <a:pt x="19" y="3754"/>
                      </a:lnTo>
                      <a:cubicBezTo>
                        <a:pt x="1" y="3948"/>
                        <a:pt x="116" y="4119"/>
                        <a:pt x="310" y="4142"/>
                      </a:cubicBezTo>
                      <a:lnTo>
                        <a:pt x="2598" y="4392"/>
                      </a:lnTo>
                      <a:cubicBezTo>
                        <a:pt x="2608" y="4393"/>
                        <a:pt x="2619" y="4393"/>
                        <a:pt x="2629" y="4393"/>
                      </a:cubicBezTo>
                      <a:cubicBezTo>
                        <a:pt x="2811" y="4393"/>
                        <a:pt x="2968" y="4246"/>
                        <a:pt x="2986" y="4045"/>
                      </a:cubicBezTo>
                      <a:lnTo>
                        <a:pt x="3388" y="538"/>
                      </a:lnTo>
                      <a:cubicBezTo>
                        <a:pt x="3429" y="349"/>
                        <a:pt x="3291" y="192"/>
                        <a:pt x="3101" y="173"/>
                      </a:cubicBezTo>
                      <a:lnTo>
                        <a:pt x="865" y="2"/>
                      </a:lnTo>
                      <a:cubicBezTo>
                        <a:pt x="854" y="1"/>
                        <a:pt x="844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2102;p47">
                  <a:extLst>
                    <a:ext uri="{FF2B5EF4-FFF2-40B4-BE49-F238E27FC236}">
                      <a16:creationId xmlns:a16="http://schemas.microsoft.com/office/drawing/2014/main" id="{5436B2FC-670D-1323-323A-471504F3930A}"/>
                    </a:ext>
                  </a:extLst>
                </p:cNvPr>
                <p:cNvSpPr/>
                <p:nvPr/>
              </p:nvSpPr>
              <p:spPr>
                <a:xfrm>
                  <a:off x="5498836" y="1700600"/>
                  <a:ext cx="730286" cy="9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4472" extrusionOk="0">
                      <a:moveTo>
                        <a:pt x="873" y="79"/>
                      </a:moveTo>
                      <a:cubicBezTo>
                        <a:pt x="883" y="79"/>
                        <a:pt x="892" y="80"/>
                        <a:pt x="902" y="81"/>
                      </a:cubicBezTo>
                      <a:lnTo>
                        <a:pt x="3138" y="257"/>
                      </a:lnTo>
                      <a:cubicBezTo>
                        <a:pt x="3291" y="275"/>
                        <a:pt x="3406" y="409"/>
                        <a:pt x="3388" y="580"/>
                      </a:cubicBezTo>
                      <a:lnTo>
                        <a:pt x="2981" y="4087"/>
                      </a:lnTo>
                      <a:cubicBezTo>
                        <a:pt x="2963" y="4276"/>
                        <a:pt x="2810" y="4392"/>
                        <a:pt x="2635" y="4392"/>
                      </a:cubicBezTo>
                      <a:lnTo>
                        <a:pt x="347" y="4143"/>
                      </a:lnTo>
                      <a:cubicBezTo>
                        <a:pt x="172" y="4124"/>
                        <a:pt x="75" y="3972"/>
                        <a:pt x="93" y="3796"/>
                      </a:cubicBezTo>
                      <a:lnTo>
                        <a:pt x="578" y="349"/>
                      </a:lnTo>
                      <a:cubicBezTo>
                        <a:pt x="596" y="206"/>
                        <a:pt x="731" y="79"/>
                        <a:pt x="873" y="79"/>
                      </a:cubicBezTo>
                      <a:close/>
                      <a:moveTo>
                        <a:pt x="872" y="1"/>
                      </a:moveTo>
                      <a:cubicBezTo>
                        <a:pt x="694" y="1"/>
                        <a:pt x="535" y="152"/>
                        <a:pt x="500" y="349"/>
                      </a:cubicBezTo>
                      <a:lnTo>
                        <a:pt x="19" y="3777"/>
                      </a:lnTo>
                      <a:cubicBezTo>
                        <a:pt x="1" y="4009"/>
                        <a:pt x="135" y="4203"/>
                        <a:pt x="324" y="4221"/>
                      </a:cubicBezTo>
                      <a:lnTo>
                        <a:pt x="2635" y="4471"/>
                      </a:lnTo>
                      <a:cubicBezTo>
                        <a:pt x="2645" y="4471"/>
                        <a:pt x="2656" y="4472"/>
                        <a:pt x="2666" y="4472"/>
                      </a:cubicBezTo>
                      <a:cubicBezTo>
                        <a:pt x="2866" y="4472"/>
                        <a:pt x="3042" y="4308"/>
                        <a:pt x="3060" y="4106"/>
                      </a:cubicBezTo>
                      <a:lnTo>
                        <a:pt x="3466" y="580"/>
                      </a:lnTo>
                      <a:cubicBezTo>
                        <a:pt x="3503" y="372"/>
                        <a:pt x="3351" y="197"/>
                        <a:pt x="3138" y="178"/>
                      </a:cubicBezTo>
                      <a:lnTo>
                        <a:pt x="902" y="2"/>
                      </a:lnTo>
                      <a:cubicBezTo>
                        <a:pt x="892" y="1"/>
                        <a:pt x="882" y="1"/>
                        <a:pt x="87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2103;p47">
                  <a:extLst>
                    <a:ext uri="{FF2B5EF4-FFF2-40B4-BE49-F238E27FC236}">
                      <a16:creationId xmlns:a16="http://schemas.microsoft.com/office/drawing/2014/main" id="{1DD30E5A-53C6-1330-D3AE-11821A7A2E76}"/>
                    </a:ext>
                  </a:extLst>
                </p:cNvPr>
                <p:cNvSpPr/>
                <p:nvPr/>
              </p:nvSpPr>
              <p:spPr>
                <a:xfrm>
                  <a:off x="5330448" y="3142834"/>
                  <a:ext cx="690687" cy="727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3492" extrusionOk="0">
                      <a:moveTo>
                        <a:pt x="1682" y="0"/>
                      </a:moveTo>
                      <a:cubicBezTo>
                        <a:pt x="925" y="0"/>
                        <a:pt x="241" y="643"/>
                        <a:pt x="134" y="1515"/>
                      </a:cubicBezTo>
                      <a:cubicBezTo>
                        <a:pt x="0" y="2462"/>
                        <a:pt x="578" y="3345"/>
                        <a:pt x="1423" y="3479"/>
                      </a:cubicBezTo>
                      <a:cubicBezTo>
                        <a:pt x="1487" y="3487"/>
                        <a:pt x="1550" y="3491"/>
                        <a:pt x="1613" y="3491"/>
                      </a:cubicBezTo>
                      <a:cubicBezTo>
                        <a:pt x="2404" y="3491"/>
                        <a:pt x="3091" y="2830"/>
                        <a:pt x="3198" y="1922"/>
                      </a:cubicBezTo>
                      <a:cubicBezTo>
                        <a:pt x="3313" y="979"/>
                        <a:pt x="2713" y="110"/>
                        <a:pt x="1867" y="13"/>
                      </a:cubicBezTo>
                      <a:cubicBezTo>
                        <a:pt x="1805" y="5"/>
                        <a:pt x="1743" y="0"/>
                        <a:pt x="16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2104;p47">
                  <a:extLst>
                    <a:ext uri="{FF2B5EF4-FFF2-40B4-BE49-F238E27FC236}">
                      <a16:creationId xmlns:a16="http://schemas.microsoft.com/office/drawing/2014/main" id="{4860B6E3-65AF-ED2D-7BC5-5456EBE39EE3}"/>
                    </a:ext>
                  </a:extLst>
                </p:cNvPr>
                <p:cNvSpPr/>
                <p:nvPr/>
              </p:nvSpPr>
              <p:spPr>
                <a:xfrm>
                  <a:off x="5330437" y="3135122"/>
                  <a:ext cx="706110" cy="7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574" extrusionOk="0">
                      <a:moveTo>
                        <a:pt x="1737" y="82"/>
                      </a:moveTo>
                      <a:cubicBezTo>
                        <a:pt x="1792" y="82"/>
                        <a:pt x="1848" y="85"/>
                        <a:pt x="1904" y="92"/>
                      </a:cubicBezTo>
                      <a:cubicBezTo>
                        <a:pt x="2713" y="189"/>
                        <a:pt x="3309" y="1035"/>
                        <a:pt x="3193" y="1959"/>
                      </a:cubicBezTo>
                      <a:cubicBezTo>
                        <a:pt x="3087" y="2823"/>
                        <a:pt x="2434" y="3477"/>
                        <a:pt x="1671" y="3477"/>
                      </a:cubicBezTo>
                      <a:cubicBezTo>
                        <a:pt x="1602" y="3477"/>
                        <a:pt x="1531" y="3471"/>
                        <a:pt x="1460" y="3460"/>
                      </a:cubicBezTo>
                      <a:cubicBezTo>
                        <a:pt x="633" y="3345"/>
                        <a:pt x="74" y="2476"/>
                        <a:pt x="208" y="1552"/>
                      </a:cubicBezTo>
                      <a:cubicBezTo>
                        <a:pt x="316" y="691"/>
                        <a:pt x="978" y="82"/>
                        <a:pt x="1737" y="82"/>
                      </a:cubicBezTo>
                      <a:close/>
                      <a:moveTo>
                        <a:pt x="1719" y="1"/>
                      </a:moveTo>
                      <a:cubicBezTo>
                        <a:pt x="946" y="1"/>
                        <a:pt x="258" y="660"/>
                        <a:pt x="134" y="1534"/>
                      </a:cubicBezTo>
                      <a:cubicBezTo>
                        <a:pt x="0" y="2518"/>
                        <a:pt x="578" y="3423"/>
                        <a:pt x="1460" y="3557"/>
                      </a:cubicBezTo>
                      <a:cubicBezTo>
                        <a:pt x="1533" y="3568"/>
                        <a:pt x="1604" y="3574"/>
                        <a:pt x="1675" y="3574"/>
                      </a:cubicBezTo>
                      <a:cubicBezTo>
                        <a:pt x="2475" y="3574"/>
                        <a:pt x="3166" y="2898"/>
                        <a:pt x="3272" y="1977"/>
                      </a:cubicBezTo>
                      <a:cubicBezTo>
                        <a:pt x="3387" y="998"/>
                        <a:pt x="2773" y="110"/>
                        <a:pt x="1904" y="13"/>
                      </a:cubicBezTo>
                      <a:cubicBezTo>
                        <a:pt x="1842" y="5"/>
                        <a:pt x="1780" y="1"/>
                        <a:pt x="171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2105;p47">
                  <a:extLst>
                    <a:ext uri="{FF2B5EF4-FFF2-40B4-BE49-F238E27FC236}">
                      <a16:creationId xmlns:a16="http://schemas.microsoft.com/office/drawing/2014/main" id="{F5E7502A-5B0B-884A-0343-B444F4431812}"/>
                    </a:ext>
                  </a:extLst>
                </p:cNvPr>
                <p:cNvSpPr/>
                <p:nvPr/>
              </p:nvSpPr>
              <p:spPr>
                <a:xfrm>
                  <a:off x="5519064" y="3294769"/>
                  <a:ext cx="369103" cy="39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886" extrusionOk="0">
                      <a:moveTo>
                        <a:pt x="250" y="1"/>
                      </a:moveTo>
                      <a:lnTo>
                        <a:pt x="1" y="1886"/>
                      </a:lnTo>
                      <a:lnTo>
                        <a:pt x="1" y="1886"/>
                      </a:lnTo>
                      <a:lnTo>
                        <a:pt x="1771" y="1156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2106;p47">
                  <a:extLst>
                    <a:ext uri="{FF2B5EF4-FFF2-40B4-BE49-F238E27FC236}">
                      <a16:creationId xmlns:a16="http://schemas.microsoft.com/office/drawing/2014/main" id="{E4B9DA41-4AA5-CDA8-7F73-947DF3F512B9}"/>
                    </a:ext>
                  </a:extLst>
                </p:cNvPr>
                <p:cNvSpPr/>
                <p:nvPr/>
              </p:nvSpPr>
              <p:spPr>
                <a:xfrm>
                  <a:off x="5514259" y="3278304"/>
                  <a:ext cx="398073" cy="4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2044" extrusionOk="0">
                      <a:moveTo>
                        <a:pt x="329" y="153"/>
                      </a:moveTo>
                      <a:lnTo>
                        <a:pt x="1734" y="1212"/>
                      </a:lnTo>
                      <a:lnTo>
                        <a:pt x="98" y="1905"/>
                      </a:lnTo>
                      <a:lnTo>
                        <a:pt x="329" y="153"/>
                      </a:lnTo>
                      <a:close/>
                      <a:moveTo>
                        <a:pt x="273" y="1"/>
                      </a:moveTo>
                      <a:lnTo>
                        <a:pt x="273" y="56"/>
                      </a:lnTo>
                      <a:lnTo>
                        <a:pt x="1" y="2043"/>
                      </a:lnTo>
                      <a:lnTo>
                        <a:pt x="1909" y="123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2107;p47">
                <a:extLst>
                  <a:ext uri="{FF2B5EF4-FFF2-40B4-BE49-F238E27FC236}">
                    <a16:creationId xmlns:a16="http://schemas.microsoft.com/office/drawing/2014/main" id="{7CE4B452-2A9E-E710-99A0-F266C9CE9833}"/>
                  </a:ext>
                </a:extLst>
              </p:cNvPr>
              <p:cNvGrpSpPr/>
              <p:nvPr/>
            </p:nvGrpSpPr>
            <p:grpSpPr>
              <a:xfrm>
                <a:off x="5117700" y="2356524"/>
                <a:ext cx="2151000" cy="2036851"/>
                <a:chOff x="3496500" y="2571724"/>
                <a:chExt cx="2151000" cy="2036851"/>
              </a:xfrm>
            </p:grpSpPr>
            <p:sp>
              <p:nvSpPr>
                <p:cNvPr id="48" name="Google Shape;2108;p47">
                  <a:extLst>
                    <a:ext uri="{FF2B5EF4-FFF2-40B4-BE49-F238E27FC236}">
                      <a16:creationId xmlns:a16="http://schemas.microsoft.com/office/drawing/2014/main" id="{EA2FD3C0-5FC9-D743-8106-4AA0D950DD20}"/>
                    </a:ext>
                  </a:extLst>
                </p:cNvPr>
                <p:cNvSpPr/>
                <p:nvPr/>
              </p:nvSpPr>
              <p:spPr>
                <a:xfrm>
                  <a:off x="3496500" y="4150775"/>
                  <a:ext cx="2151000" cy="457800"/>
                </a:xfrm>
                <a:prstGeom prst="ellipse">
                  <a:avLst/>
                </a:prstGeom>
                <a:solidFill>
                  <a:srgbClr val="3E285A">
                    <a:alpha val="13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" name="Google Shape;2109;p47">
                  <a:extLst>
                    <a:ext uri="{FF2B5EF4-FFF2-40B4-BE49-F238E27FC236}">
                      <a16:creationId xmlns:a16="http://schemas.microsoft.com/office/drawing/2014/main" id="{8551F5DB-B0C1-3F7B-68E0-15DE0073DB9F}"/>
                    </a:ext>
                  </a:extLst>
                </p:cNvPr>
                <p:cNvGrpSpPr/>
                <p:nvPr/>
              </p:nvGrpSpPr>
              <p:grpSpPr>
                <a:xfrm>
                  <a:off x="3793882" y="2571724"/>
                  <a:ext cx="1391302" cy="1923996"/>
                  <a:chOff x="5016125" y="652800"/>
                  <a:chExt cx="2922289" cy="4041160"/>
                </a:xfrm>
              </p:grpSpPr>
              <p:sp>
                <p:nvSpPr>
                  <p:cNvPr id="50" name="Google Shape;2110;p47">
                    <a:extLst>
                      <a:ext uri="{FF2B5EF4-FFF2-40B4-BE49-F238E27FC236}">
                        <a16:creationId xmlns:a16="http://schemas.microsoft.com/office/drawing/2014/main" id="{63F801FC-1F60-FABF-F90F-003F1D9CF055}"/>
                      </a:ext>
                    </a:extLst>
                  </p:cNvPr>
                  <p:cNvSpPr/>
                  <p:nvPr/>
                </p:nvSpPr>
                <p:spPr>
                  <a:xfrm>
                    <a:off x="5789289" y="802982"/>
                    <a:ext cx="739857" cy="13404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1" h="8372" extrusionOk="0">
                        <a:moveTo>
                          <a:pt x="2524" y="0"/>
                        </a:moveTo>
                        <a:cubicBezTo>
                          <a:pt x="2117" y="0"/>
                          <a:pt x="1612" y="93"/>
                          <a:pt x="1118" y="431"/>
                        </a:cubicBezTo>
                        <a:cubicBezTo>
                          <a:pt x="0" y="1180"/>
                          <a:pt x="231" y="2395"/>
                          <a:pt x="444" y="2857"/>
                        </a:cubicBezTo>
                        <a:cubicBezTo>
                          <a:pt x="638" y="3301"/>
                          <a:pt x="1215" y="4146"/>
                          <a:pt x="1081" y="4742"/>
                        </a:cubicBezTo>
                        <a:cubicBezTo>
                          <a:pt x="947" y="5338"/>
                          <a:pt x="310" y="5782"/>
                          <a:pt x="485" y="6651"/>
                        </a:cubicBezTo>
                        <a:cubicBezTo>
                          <a:pt x="656" y="7515"/>
                          <a:pt x="1137" y="7898"/>
                          <a:pt x="1696" y="8171"/>
                        </a:cubicBezTo>
                        <a:cubicBezTo>
                          <a:pt x="2037" y="8340"/>
                          <a:pt x="2927" y="8371"/>
                          <a:pt x="3538" y="8371"/>
                        </a:cubicBezTo>
                        <a:cubicBezTo>
                          <a:pt x="3896" y="8371"/>
                          <a:pt x="4159" y="8360"/>
                          <a:pt x="4159" y="8360"/>
                        </a:cubicBezTo>
                        <a:cubicBezTo>
                          <a:pt x="4159" y="8360"/>
                          <a:pt x="4334" y="7496"/>
                          <a:pt x="4487" y="6092"/>
                        </a:cubicBezTo>
                        <a:cubicBezTo>
                          <a:pt x="4621" y="4705"/>
                          <a:pt x="4584" y="2797"/>
                          <a:pt x="4487" y="2086"/>
                        </a:cubicBezTo>
                        <a:cubicBezTo>
                          <a:pt x="4390" y="1393"/>
                          <a:pt x="4182" y="759"/>
                          <a:pt x="4066" y="584"/>
                        </a:cubicBezTo>
                        <a:cubicBezTo>
                          <a:pt x="3951" y="390"/>
                          <a:pt x="3373" y="140"/>
                          <a:pt x="3373" y="140"/>
                        </a:cubicBezTo>
                        <a:cubicBezTo>
                          <a:pt x="3373" y="140"/>
                          <a:pt x="3023" y="0"/>
                          <a:pt x="2524" y="0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2111;p47">
                    <a:extLst>
                      <a:ext uri="{FF2B5EF4-FFF2-40B4-BE49-F238E27FC236}">
                        <a16:creationId xmlns:a16="http://schemas.microsoft.com/office/drawing/2014/main" id="{C319AADC-1E03-EB8B-D7FD-AEA28DFDEFBA}"/>
                      </a:ext>
                    </a:extLst>
                  </p:cNvPr>
                  <p:cNvSpPr/>
                  <p:nvPr/>
                </p:nvSpPr>
                <p:spPr>
                  <a:xfrm>
                    <a:off x="5817308" y="794496"/>
                    <a:ext cx="718562" cy="1358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8" h="8482" extrusionOk="0">
                        <a:moveTo>
                          <a:pt x="2275" y="109"/>
                        </a:moveTo>
                        <a:cubicBezTo>
                          <a:pt x="2347" y="109"/>
                          <a:pt x="2416" y="113"/>
                          <a:pt x="2482" y="119"/>
                        </a:cubicBezTo>
                        <a:cubicBezTo>
                          <a:pt x="2889" y="138"/>
                          <a:pt x="3175" y="253"/>
                          <a:pt x="3175" y="253"/>
                        </a:cubicBezTo>
                        <a:cubicBezTo>
                          <a:pt x="3175" y="253"/>
                          <a:pt x="3314" y="309"/>
                          <a:pt x="3466" y="387"/>
                        </a:cubicBezTo>
                        <a:cubicBezTo>
                          <a:pt x="3563" y="424"/>
                          <a:pt x="3637" y="484"/>
                          <a:pt x="3697" y="521"/>
                        </a:cubicBezTo>
                        <a:cubicBezTo>
                          <a:pt x="3776" y="581"/>
                          <a:pt x="3831" y="618"/>
                          <a:pt x="3850" y="655"/>
                        </a:cubicBezTo>
                        <a:cubicBezTo>
                          <a:pt x="3891" y="734"/>
                          <a:pt x="3984" y="946"/>
                          <a:pt x="4062" y="1214"/>
                        </a:cubicBezTo>
                        <a:cubicBezTo>
                          <a:pt x="4141" y="1464"/>
                          <a:pt x="4215" y="1792"/>
                          <a:pt x="4275" y="2157"/>
                        </a:cubicBezTo>
                        <a:cubicBezTo>
                          <a:pt x="4372" y="2850"/>
                          <a:pt x="4390" y="4758"/>
                          <a:pt x="4256" y="6145"/>
                        </a:cubicBezTo>
                        <a:cubicBezTo>
                          <a:pt x="4122" y="7512"/>
                          <a:pt x="3947" y="8339"/>
                          <a:pt x="3947" y="8358"/>
                        </a:cubicBezTo>
                        <a:cubicBezTo>
                          <a:pt x="3910" y="8376"/>
                          <a:pt x="3485" y="8376"/>
                          <a:pt x="2967" y="8376"/>
                        </a:cubicBezTo>
                        <a:cubicBezTo>
                          <a:pt x="2676" y="8358"/>
                          <a:pt x="2390" y="8358"/>
                          <a:pt x="2135" y="8321"/>
                        </a:cubicBezTo>
                        <a:cubicBezTo>
                          <a:pt x="1886" y="8279"/>
                          <a:pt x="1655" y="8242"/>
                          <a:pt x="1539" y="8182"/>
                        </a:cubicBezTo>
                        <a:cubicBezTo>
                          <a:pt x="1003" y="7914"/>
                          <a:pt x="518" y="7549"/>
                          <a:pt x="347" y="6704"/>
                        </a:cubicBezTo>
                        <a:cubicBezTo>
                          <a:pt x="269" y="6279"/>
                          <a:pt x="384" y="5969"/>
                          <a:pt x="541" y="5683"/>
                        </a:cubicBezTo>
                        <a:cubicBezTo>
                          <a:pt x="694" y="5391"/>
                          <a:pt x="888" y="5123"/>
                          <a:pt x="962" y="4814"/>
                        </a:cubicBezTo>
                        <a:cubicBezTo>
                          <a:pt x="1022" y="4486"/>
                          <a:pt x="906" y="4121"/>
                          <a:pt x="749" y="3774"/>
                        </a:cubicBezTo>
                        <a:cubicBezTo>
                          <a:pt x="597" y="3428"/>
                          <a:pt x="403" y="3100"/>
                          <a:pt x="310" y="2892"/>
                        </a:cubicBezTo>
                        <a:cubicBezTo>
                          <a:pt x="213" y="2661"/>
                          <a:pt x="116" y="2254"/>
                          <a:pt x="153" y="1811"/>
                        </a:cubicBezTo>
                        <a:cubicBezTo>
                          <a:pt x="213" y="1367"/>
                          <a:pt x="426" y="886"/>
                          <a:pt x="962" y="521"/>
                        </a:cubicBezTo>
                        <a:cubicBezTo>
                          <a:pt x="1418" y="213"/>
                          <a:pt x="1887" y="109"/>
                          <a:pt x="2275" y="109"/>
                        </a:cubicBezTo>
                        <a:close/>
                        <a:moveTo>
                          <a:pt x="2342" y="0"/>
                        </a:moveTo>
                        <a:cubicBezTo>
                          <a:pt x="1924" y="0"/>
                          <a:pt x="1408" y="99"/>
                          <a:pt x="906" y="443"/>
                        </a:cubicBezTo>
                        <a:cubicBezTo>
                          <a:pt x="347" y="831"/>
                          <a:pt x="116" y="1330"/>
                          <a:pt x="56" y="1792"/>
                        </a:cubicBezTo>
                        <a:cubicBezTo>
                          <a:pt x="1" y="2273"/>
                          <a:pt x="116" y="2698"/>
                          <a:pt x="213" y="2929"/>
                        </a:cubicBezTo>
                        <a:cubicBezTo>
                          <a:pt x="329" y="3160"/>
                          <a:pt x="518" y="3488"/>
                          <a:pt x="675" y="3816"/>
                        </a:cubicBezTo>
                        <a:cubicBezTo>
                          <a:pt x="828" y="4162"/>
                          <a:pt x="925" y="4509"/>
                          <a:pt x="865" y="4795"/>
                        </a:cubicBezTo>
                        <a:cubicBezTo>
                          <a:pt x="809" y="5063"/>
                          <a:pt x="615" y="5336"/>
                          <a:pt x="444" y="5622"/>
                        </a:cubicBezTo>
                        <a:cubicBezTo>
                          <a:pt x="287" y="5932"/>
                          <a:pt x="153" y="6260"/>
                          <a:pt x="250" y="6722"/>
                        </a:cubicBezTo>
                        <a:cubicBezTo>
                          <a:pt x="426" y="7586"/>
                          <a:pt x="943" y="7993"/>
                          <a:pt x="1502" y="8261"/>
                        </a:cubicBezTo>
                        <a:cubicBezTo>
                          <a:pt x="1636" y="8339"/>
                          <a:pt x="1867" y="8395"/>
                          <a:pt x="2117" y="8413"/>
                        </a:cubicBezTo>
                        <a:cubicBezTo>
                          <a:pt x="2390" y="8455"/>
                          <a:pt x="2676" y="8473"/>
                          <a:pt x="2967" y="8473"/>
                        </a:cubicBezTo>
                        <a:cubicBezTo>
                          <a:pt x="3146" y="8480"/>
                          <a:pt x="3321" y="8482"/>
                          <a:pt x="3475" y="8482"/>
                        </a:cubicBezTo>
                        <a:cubicBezTo>
                          <a:pt x="3783" y="8482"/>
                          <a:pt x="4007" y="8473"/>
                          <a:pt x="4007" y="8473"/>
                        </a:cubicBezTo>
                        <a:lnTo>
                          <a:pt x="4044" y="8473"/>
                        </a:lnTo>
                        <a:lnTo>
                          <a:pt x="4044" y="8436"/>
                        </a:lnTo>
                        <a:cubicBezTo>
                          <a:pt x="4044" y="8436"/>
                          <a:pt x="4215" y="7549"/>
                          <a:pt x="4353" y="6163"/>
                        </a:cubicBezTo>
                        <a:cubicBezTo>
                          <a:pt x="4487" y="4758"/>
                          <a:pt x="4469" y="2850"/>
                          <a:pt x="4372" y="2139"/>
                        </a:cubicBezTo>
                        <a:cubicBezTo>
                          <a:pt x="4312" y="1774"/>
                          <a:pt x="4238" y="1446"/>
                          <a:pt x="4159" y="1178"/>
                        </a:cubicBezTo>
                        <a:cubicBezTo>
                          <a:pt x="4081" y="905"/>
                          <a:pt x="3984" y="715"/>
                          <a:pt x="3928" y="600"/>
                        </a:cubicBezTo>
                        <a:cubicBezTo>
                          <a:pt x="3891" y="558"/>
                          <a:pt x="3831" y="503"/>
                          <a:pt x="3753" y="443"/>
                        </a:cubicBezTo>
                        <a:cubicBezTo>
                          <a:pt x="3679" y="406"/>
                          <a:pt x="3600" y="350"/>
                          <a:pt x="3522" y="309"/>
                        </a:cubicBezTo>
                        <a:cubicBezTo>
                          <a:pt x="3369" y="212"/>
                          <a:pt x="3217" y="156"/>
                          <a:pt x="3217" y="156"/>
                        </a:cubicBezTo>
                        <a:cubicBezTo>
                          <a:pt x="3217" y="156"/>
                          <a:pt x="2926" y="41"/>
                          <a:pt x="2482" y="4"/>
                        </a:cubicBezTo>
                        <a:cubicBezTo>
                          <a:pt x="2437" y="2"/>
                          <a:pt x="2390" y="0"/>
                          <a:pt x="23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2112;p47">
                    <a:extLst>
                      <a:ext uri="{FF2B5EF4-FFF2-40B4-BE49-F238E27FC236}">
                        <a16:creationId xmlns:a16="http://schemas.microsoft.com/office/drawing/2014/main" id="{93B521A2-DDBE-D600-3B02-72711929613F}"/>
                      </a:ext>
                    </a:extLst>
                  </p:cNvPr>
                  <p:cNvSpPr/>
                  <p:nvPr/>
                </p:nvSpPr>
                <p:spPr>
                  <a:xfrm>
                    <a:off x="7117869" y="2323377"/>
                    <a:ext cx="557975" cy="613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5" h="3831" extrusionOk="0">
                        <a:moveTo>
                          <a:pt x="2122" y="1"/>
                        </a:moveTo>
                        <a:lnTo>
                          <a:pt x="1" y="1313"/>
                        </a:lnTo>
                        <a:cubicBezTo>
                          <a:pt x="1" y="1313"/>
                          <a:pt x="1313" y="3526"/>
                          <a:pt x="1983" y="3757"/>
                        </a:cubicBezTo>
                        <a:cubicBezTo>
                          <a:pt x="2129" y="3806"/>
                          <a:pt x="2274" y="3831"/>
                          <a:pt x="2410" y="3831"/>
                        </a:cubicBezTo>
                        <a:cubicBezTo>
                          <a:pt x="2921" y="3831"/>
                          <a:pt x="3330" y="3488"/>
                          <a:pt x="3392" y="2773"/>
                        </a:cubicBezTo>
                        <a:cubicBezTo>
                          <a:pt x="3485" y="1868"/>
                          <a:pt x="2122" y="1"/>
                          <a:pt x="2122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2113;p47">
                    <a:extLst>
                      <a:ext uri="{FF2B5EF4-FFF2-40B4-BE49-F238E27FC236}">
                        <a16:creationId xmlns:a16="http://schemas.microsoft.com/office/drawing/2014/main" id="{967BFDD5-4035-AF5F-43B7-AAFD6D73EE50}"/>
                      </a:ext>
                    </a:extLst>
                  </p:cNvPr>
                  <p:cNvSpPr/>
                  <p:nvPr/>
                </p:nvSpPr>
                <p:spPr>
                  <a:xfrm>
                    <a:off x="7109063" y="2311689"/>
                    <a:ext cx="566781" cy="631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0" h="3943" extrusionOk="0">
                        <a:moveTo>
                          <a:pt x="2177" y="153"/>
                        </a:moveTo>
                        <a:cubicBezTo>
                          <a:pt x="2195" y="171"/>
                          <a:pt x="2482" y="596"/>
                          <a:pt x="2810" y="1155"/>
                        </a:cubicBezTo>
                        <a:cubicBezTo>
                          <a:pt x="3138" y="1733"/>
                          <a:pt x="3447" y="2426"/>
                          <a:pt x="3387" y="2846"/>
                        </a:cubicBezTo>
                        <a:cubicBezTo>
                          <a:pt x="3350" y="3271"/>
                          <a:pt x="3175" y="3558"/>
                          <a:pt x="2944" y="3715"/>
                        </a:cubicBezTo>
                        <a:cubicBezTo>
                          <a:pt x="2812" y="3802"/>
                          <a:pt x="2649" y="3845"/>
                          <a:pt x="2474" y="3845"/>
                        </a:cubicBezTo>
                        <a:cubicBezTo>
                          <a:pt x="2341" y="3845"/>
                          <a:pt x="2200" y="3820"/>
                          <a:pt x="2061" y="3770"/>
                        </a:cubicBezTo>
                        <a:cubicBezTo>
                          <a:pt x="1904" y="3733"/>
                          <a:pt x="1715" y="3558"/>
                          <a:pt x="1484" y="3308"/>
                        </a:cubicBezTo>
                        <a:cubicBezTo>
                          <a:pt x="1271" y="3077"/>
                          <a:pt x="1040" y="2791"/>
                          <a:pt x="846" y="2500"/>
                        </a:cubicBezTo>
                        <a:cubicBezTo>
                          <a:pt x="444" y="1922"/>
                          <a:pt x="153" y="1442"/>
                          <a:pt x="134" y="1405"/>
                        </a:cubicBezTo>
                        <a:lnTo>
                          <a:pt x="2177" y="153"/>
                        </a:lnTo>
                        <a:close/>
                        <a:moveTo>
                          <a:pt x="2195" y="0"/>
                        </a:moveTo>
                        <a:lnTo>
                          <a:pt x="0" y="1363"/>
                        </a:lnTo>
                        <a:lnTo>
                          <a:pt x="19" y="1405"/>
                        </a:lnTo>
                        <a:cubicBezTo>
                          <a:pt x="19" y="1405"/>
                          <a:pt x="347" y="1964"/>
                          <a:pt x="749" y="2560"/>
                        </a:cubicBezTo>
                        <a:cubicBezTo>
                          <a:pt x="961" y="2846"/>
                          <a:pt x="1192" y="3137"/>
                          <a:pt x="1405" y="3387"/>
                        </a:cubicBezTo>
                        <a:cubicBezTo>
                          <a:pt x="1636" y="3618"/>
                          <a:pt x="1849" y="3812"/>
                          <a:pt x="2038" y="3867"/>
                        </a:cubicBezTo>
                        <a:cubicBezTo>
                          <a:pt x="2187" y="3917"/>
                          <a:pt x="2337" y="3942"/>
                          <a:pt x="2480" y="3942"/>
                        </a:cubicBezTo>
                        <a:cubicBezTo>
                          <a:pt x="2670" y="3942"/>
                          <a:pt x="2849" y="3899"/>
                          <a:pt x="3004" y="3812"/>
                        </a:cubicBezTo>
                        <a:cubicBezTo>
                          <a:pt x="3272" y="3636"/>
                          <a:pt x="3447" y="3308"/>
                          <a:pt x="3503" y="2846"/>
                        </a:cubicBezTo>
                        <a:cubicBezTo>
                          <a:pt x="3540" y="2366"/>
                          <a:pt x="3216" y="1673"/>
                          <a:pt x="2888" y="1095"/>
                        </a:cubicBezTo>
                        <a:cubicBezTo>
                          <a:pt x="2560" y="518"/>
                          <a:pt x="2214" y="37"/>
                          <a:pt x="2214" y="37"/>
                        </a:cubicBezTo>
                        <a:lnTo>
                          <a:pt x="2195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2114;p47">
                    <a:extLst>
                      <a:ext uri="{FF2B5EF4-FFF2-40B4-BE49-F238E27FC236}">
                        <a16:creationId xmlns:a16="http://schemas.microsoft.com/office/drawing/2014/main" id="{78D560F4-296A-A0AD-92B2-6D58B9431A6B}"/>
                      </a:ext>
                    </a:extLst>
                  </p:cNvPr>
                  <p:cNvSpPr/>
                  <p:nvPr/>
                </p:nvSpPr>
                <p:spPr>
                  <a:xfrm>
                    <a:off x="5354915" y="2392384"/>
                    <a:ext cx="703032" cy="748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1" h="4677" extrusionOk="0">
                        <a:moveTo>
                          <a:pt x="2197" y="0"/>
                        </a:moveTo>
                        <a:cubicBezTo>
                          <a:pt x="2099" y="0"/>
                          <a:pt x="2043" y="14"/>
                          <a:pt x="2043" y="14"/>
                        </a:cubicBezTo>
                        <a:cubicBezTo>
                          <a:pt x="2043" y="14"/>
                          <a:pt x="773" y="2227"/>
                          <a:pt x="384" y="2804"/>
                        </a:cubicBezTo>
                        <a:cubicBezTo>
                          <a:pt x="1" y="3382"/>
                          <a:pt x="329" y="4135"/>
                          <a:pt x="865" y="4422"/>
                        </a:cubicBezTo>
                        <a:cubicBezTo>
                          <a:pt x="1146" y="4573"/>
                          <a:pt x="1406" y="4677"/>
                          <a:pt x="1666" y="4677"/>
                        </a:cubicBezTo>
                        <a:cubicBezTo>
                          <a:pt x="1907" y="4677"/>
                          <a:pt x="2149" y="4588"/>
                          <a:pt x="2408" y="4366"/>
                        </a:cubicBezTo>
                        <a:cubicBezTo>
                          <a:pt x="2944" y="3904"/>
                          <a:pt x="4390" y="1418"/>
                          <a:pt x="4390" y="1418"/>
                        </a:cubicBezTo>
                        <a:cubicBezTo>
                          <a:pt x="4390" y="1418"/>
                          <a:pt x="3582" y="554"/>
                          <a:pt x="3004" y="245"/>
                        </a:cubicBezTo>
                        <a:cubicBezTo>
                          <a:pt x="2653" y="38"/>
                          <a:pt x="2364" y="0"/>
                          <a:pt x="219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2115;p47">
                    <a:extLst>
                      <a:ext uri="{FF2B5EF4-FFF2-40B4-BE49-F238E27FC236}">
                        <a16:creationId xmlns:a16="http://schemas.microsoft.com/office/drawing/2014/main" id="{A9C3FF0A-45DC-CA70-D835-DD6D2967800C}"/>
                      </a:ext>
                    </a:extLst>
                  </p:cNvPr>
                  <p:cNvSpPr/>
                  <p:nvPr/>
                </p:nvSpPr>
                <p:spPr>
                  <a:xfrm>
                    <a:off x="5376369" y="2384538"/>
                    <a:ext cx="690384" cy="7654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2" h="4781" extrusionOk="0">
                        <a:moveTo>
                          <a:pt x="2177" y="100"/>
                        </a:moveTo>
                        <a:cubicBezTo>
                          <a:pt x="2330" y="123"/>
                          <a:pt x="2579" y="178"/>
                          <a:pt x="2852" y="331"/>
                        </a:cubicBezTo>
                        <a:cubicBezTo>
                          <a:pt x="3388" y="622"/>
                          <a:pt x="4141" y="1430"/>
                          <a:pt x="4178" y="1467"/>
                        </a:cubicBezTo>
                        <a:cubicBezTo>
                          <a:pt x="4178" y="1509"/>
                          <a:pt x="3831" y="2086"/>
                          <a:pt x="3429" y="2738"/>
                        </a:cubicBezTo>
                        <a:cubicBezTo>
                          <a:pt x="3198" y="3084"/>
                          <a:pt x="2986" y="3431"/>
                          <a:pt x="2773" y="3741"/>
                        </a:cubicBezTo>
                        <a:cubicBezTo>
                          <a:pt x="2561" y="4027"/>
                          <a:pt x="2371" y="4281"/>
                          <a:pt x="2233" y="4374"/>
                        </a:cubicBezTo>
                        <a:cubicBezTo>
                          <a:pt x="1983" y="4605"/>
                          <a:pt x="1752" y="4683"/>
                          <a:pt x="1503" y="4683"/>
                        </a:cubicBezTo>
                        <a:cubicBezTo>
                          <a:pt x="1272" y="4665"/>
                          <a:pt x="1022" y="4568"/>
                          <a:pt x="754" y="4434"/>
                        </a:cubicBezTo>
                        <a:cubicBezTo>
                          <a:pt x="500" y="4281"/>
                          <a:pt x="292" y="4027"/>
                          <a:pt x="195" y="3759"/>
                        </a:cubicBezTo>
                        <a:cubicBezTo>
                          <a:pt x="98" y="3473"/>
                          <a:pt x="116" y="3144"/>
                          <a:pt x="292" y="2872"/>
                        </a:cubicBezTo>
                        <a:cubicBezTo>
                          <a:pt x="676" y="2294"/>
                          <a:pt x="1928" y="160"/>
                          <a:pt x="1946" y="123"/>
                        </a:cubicBezTo>
                        <a:cubicBezTo>
                          <a:pt x="1946" y="123"/>
                          <a:pt x="2025" y="100"/>
                          <a:pt x="2177" y="100"/>
                        </a:cubicBezTo>
                        <a:close/>
                        <a:moveTo>
                          <a:pt x="2072" y="0"/>
                        </a:moveTo>
                        <a:cubicBezTo>
                          <a:pt x="1957" y="0"/>
                          <a:pt x="1886" y="26"/>
                          <a:pt x="1886" y="26"/>
                        </a:cubicBezTo>
                        <a:lnTo>
                          <a:pt x="1868" y="26"/>
                        </a:lnTo>
                        <a:lnTo>
                          <a:pt x="1868" y="44"/>
                        </a:lnTo>
                        <a:cubicBezTo>
                          <a:pt x="1868" y="44"/>
                          <a:pt x="578" y="2257"/>
                          <a:pt x="213" y="2816"/>
                        </a:cubicBezTo>
                        <a:cubicBezTo>
                          <a:pt x="1" y="3126"/>
                          <a:pt x="1" y="3473"/>
                          <a:pt x="98" y="3777"/>
                        </a:cubicBezTo>
                        <a:cubicBezTo>
                          <a:pt x="213" y="4087"/>
                          <a:pt x="426" y="4355"/>
                          <a:pt x="712" y="4512"/>
                        </a:cubicBezTo>
                        <a:cubicBezTo>
                          <a:pt x="985" y="4665"/>
                          <a:pt x="1235" y="4762"/>
                          <a:pt x="1503" y="4780"/>
                        </a:cubicBezTo>
                        <a:cubicBezTo>
                          <a:pt x="1771" y="4780"/>
                          <a:pt x="2043" y="4702"/>
                          <a:pt x="2311" y="4452"/>
                        </a:cubicBezTo>
                        <a:cubicBezTo>
                          <a:pt x="2445" y="4337"/>
                          <a:pt x="2639" y="4087"/>
                          <a:pt x="2852" y="3796"/>
                        </a:cubicBezTo>
                        <a:cubicBezTo>
                          <a:pt x="3064" y="3491"/>
                          <a:pt x="3295" y="3144"/>
                          <a:pt x="3503" y="2798"/>
                        </a:cubicBezTo>
                        <a:cubicBezTo>
                          <a:pt x="3928" y="2105"/>
                          <a:pt x="4293" y="1486"/>
                          <a:pt x="4293" y="1486"/>
                        </a:cubicBezTo>
                        <a:lnTo>
                          <a:pt x="4312" y="1449"/>
                        </a:lnTo>
                        <a:lnTo>
                          <a:pt x="4293" y="1430"/>
                        </a:lnTo>
                        <a:cubicBezTo>
                          <a:pt x="4293" y="1430"/>
                          <a:pt x="3485" y="562"/>
                          <a:pt x="2907" y="238"/>
                        </a:cubicBezTo>
                        <a:cubicBezTo>
                          <a:pt x="2621" y="81"/>
                          <a:pt x="2371" y="26"/>
                          <a:pt x="2177" y="7"/>
                        </a:cubicBezTo>
                        <a:cubicBezTo>
                          <a:pt x="2139" y="2"/>
                          <a:pt x="2104" y="0"/>
                          <a:pt x="207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2116;p47">
                    <a:extLst>
                      <a:ext uri="{FF2B5EF4-FFF2-40B4-BE49-F238E27FC236}">
                        <a16:creationId xmlns:a16="http://schemas.microsoft.com/office/drawing/2014/main" id="{3907D2F2-D4BF-2658-0090-1EBCF375A6DE}"/>
                      </a:ext>
                    </a:extLst>
                  </p:cNvPr>
                  <p:cNvSpPr/>
                  <p:nvPr/>
                </p:nvSpPr>
                <p:spPr>
                  <a:xfrm>
                    <a:off x="5604364" y="2029257"/>
                    <a:ext cx="533478" cy="769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2" h="4805" extrusionOk="0">
                        <a:moveTo>
                          <a:pt x="2666" y="1"/>
                        </a:moveTo>
                        <a:cubicBezTo>
                          <a:pt x="1904" y="1"/>
                          <a:pt x="1334" y="535"/>
                          <a:pt x="947" y="1011"/>
                        </a:cubicBezTo>
                        <a:cubicBezTo>
                          <a:pt x="485" y="1533"/>
                          <a:pt x="0" y="2573"/>
                          <a:pt x="0" y="2573"/>
                        </a:cubicBezTo>
                        <a:lnTo>
                          <a:pt x="3027" y="4804"/>
                        </a:lnTo>
                        <a:cubicBezTo>
                          <a:pt x="3027" y="4804"/>
                          <a:pt x="3258" y="3206"/>
                          <a:pt x="3295" y="1880"/>
                        </a:cubicBezTo>
                        <a:cubicBezTo>
                          <a:pt x="3331" y="549"/>
                          <a:pt x="2985" y="31"/>
                          <a:pt x="2985" y="31"/>
                        </a:cubicBezTo>
                        <a:cubicBezTo>
                          <a:pt x="2875" y="10"/>
                          <a:pt x="2769" y="1"/>
                          <a:pt x="26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2117;p47">
                    <a:extLst>
                      <a:ext uri="{FF2B5EF4-FFF2-40B4-BE49-F238E27FC236}">
                        <a16:creationId xmlns:a16="http://schemas.microsoft.com/office/drawing/2014/main" id="{DE2DF3E8-A9A6-730C-8C11-9D1E176A8027}"/>
                      </a:ext>
                    </a:extLst>
                  </p:cNvPr>
                  <p:cNvSpPr/>
                  <p:nvPr/>
                </p:nvSpPr>
                <p:spPr>
                  <a:xfrm>
                    <a:off x="5595397" y="2022052"/>
                    <a:ext cx="549169" cy="79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0" h="4947" extrusionOk="0">
                        <a:moveTo>
                          <a:pt x="2711" y="104"/>
                        </a:moveTo>
                        <a:cubicBezTo>
                          <a:pt x="2810" y="104"/>
                          <a:pt x="2913" y="113"/>
                          <a:pt x="3022" y="132"/>
                        </a:cubicBezTo>
                        <a:cubicBezTo>
                          <a:pt x="3022" y="132"/>
                          <a:pt x="3101" y="229"/>
                          <a:pt x="3175" y="515"/>
                        </a:cubicBezTo>
                        <a:cubicBezTo>
                          <a:pt x="3253" y="806"/>
                          <a:pt x="3332" y="1250"/>
                          <a:pt x="3314" y="1925"/>
                        </a:cubicBezTo>
                        <a:cubicBezTo>
                          <a:pt x="3272" y="3214"/>
                          <a:pt x="3041" y="4674"/>
                          <a:pt x="3022" y="4752"/>
                        </a:cubicBezTo>
                        <a:lnTo>
                          <a:pt x="116" y="2595"/>
                        </a:lnTo>
                        <a:cubicBezTo>
                          <a:pt x="153" y="2539"/>
                          <a:pt x="615" y="1596"/>
                          <a:pt x="1040" y="1074"/>
                        </a:cubicBezTo>
                        <a:cubicBezTo>
                          <a:pt x="1253" y="825"/>
                          <a:pt x="1539" y="538"/>
                          <a:pt x="1867" y="344"/>
                        </a:cubicBezTo>
                        <a:cubicBezTo>
                          <a:pt x="2118" y="196"/>
                          <a:pt x="2390" y="104"/>
                          <a:pt x="2711" y="104"/>
                        </a:cubicBezTo>
                        <a:close/>
                        <a:moveTo>
                          <a:pt x="2718" y="0"/>
                        </a:moveTo>
                        <a:cubicBezTo>
                          <a:pt x="2378" y="0"/>
                          <a:pt x="2074" y="105"/>
                          <a:pt x="1812" y="266"/>
                        </a:cubicBezTo>
                        <a:cubicBezTo>
                          <a:pt x="1465" y="460"/>
                          <a:pt x="1193" y="746"/>
                          <a:pt x="962" y="1019"/>
                        </a:cubicBezTo>
                        <a:cubicBezTo>
                          <a:pt x="500" y="1555"/>
                          <a:pt x="19" y="2595"/>
                          <a:pt x="19" y="2595"/>
                        </a:cubicBezTo>
                        <a:lnTo>
                          <a:pt x="1" y="2636"/>
                        </a:lnTo>
                        <a:lnTo>
                          <a:pt x="3101" y="4946"/>
                        </a:lnTo>
                        <a:lnTo>
                          <a:pt x="3119" y="4868"/>
                        </a:lnTo>
                        <a:cubicBezTo>
                          <a:pt x="3119" y="4868"/>
                          <a:pt x="3369" y="3251"/>
                          <a:pt x="3406" y="1925"/>
                        </a:cubicBezTo>
                        <a:cubicBezTo>
                          <a:pt x="3429" y="1250"/>
                          <a:pt x="3351" y="788"/>
                          <a:pt x="3272" y="478"/>
                        </a:cubicBezTo>
                        <a:cubicBezTo>
                          <a:pt x="3175" y="192"/>
                          <a:pt x="3083" y="53"/>
                          <a:pt x="3083" y="53"/>
                        </a:cubicBezTo>
                        <a:lnTo>
                          <a:pt x="3083" y="35"/>
                        </a:lnTo>
                        <a:lnTo>
                          <a:pt x="3059" y="35"/>
                        </a:lnTo>
                        <a:cubicBezTo>
                          <a:pt x="2942" y="11"/>
                          <a:pt x="2828" y="0"/>
                          <a:pt x="2718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2118;p47">
                    <a:extLst>
                      <a:ext uri="{FF2B5EF4-FFF2-40B4-BE49-F238E27FC236}">
                        <a16:creationId xmlns:a16="http://schemas.microsoft.com/office/drawing/2014/main" id="{169C9152-EBFB-23BA-C489-C28E00088DA4}"/>
                      </a:ext>
                    </a:extLst>
                  </p:cNvPr>
                  <p:cNvSpPr/>
                  <p:nvPr/>
                </p:nvSpPr>
                <p:spPr>
                  <a:xfrm>
                    <a:off x="6840561" y="2018529"/>
                    <a:ext cx="672612" cy="78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1" h="4872" extrusionOk="0">
                        <a:moveTo>
                          <a:pt x="1222" y="0"/>
                        </a:moveTo>
                        <a:cubicBezTo>
                          <a:pt x="946" y="0"/>
                          <a:pt x="662" y="40"/>
                          <a:pt x="347" y="98"/>
                        </a:cubicBezTo>
                        <a:cubicBezTo>
                          <a:pt x="347" y="98"/>
                          <a:pt x="0" y="616"/>
                          <a:pt x="42" y="1947"/>
                        </a:cubicBezTo>
                        <a:cubicBezTo>
                          <a:pt x="79" y="3273"/>
                          <a:pt x="328" y="4871"/>
                          <a:pt x="328" y="4871"/>
                        </a:cubicBezTo>
                        <a:lnTo>
                          <a:pt x="4200" y="2233"/>
                        </a:lnTo>
                        <a:cubicBezTo>
                          <a:pt x="4200" y="2233"/>
                          <a:pt x="3794" y="1138"/>
                          <a:pt x="2985" y="616"/>
                        </a:cubicBezTo>
                        <a:cubicBezTo>
                          <a:pt x="2293" y="155"/>
                          <a:pt x="1772" y="0"/>
                          <a:pt x="122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2119;p47">
                    <a:extLst>
                      <a:ext uri="{FF2B5EF4-FFF2-40B4-BE49-F238E27FC236}">
                        <a16:creationId xmlns:a16="http://schemas.microsoft.com/office/drawing/2014/main" id="{073C499A-EC67-25D5-F59C-1AD2DD602028}"/>
                      </a:ext>
                    </a:extLst>
                  </p:cNvPr>
                  <p:cNvSpPr/>
                  <p:nvPr/>
                </p:nvSpPr>
                <p:spPr>
                  <a:xfrm>
                    <a:off x="6837519" y="2011004"/>
                    <a:ext cx="684460" cy="803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5016" extrusionOk="0">
                        <a:moveTo>
                          <a:pt x="1268" y="96"/>
                        </a:moveTo>
                        <a:cubicBezTo>
                          <a:pt x="1393" y="96"/>
                          <a:pt x="1514" y="105"/>
                          <a:pt x="1636" y="122"/>
                        </a:cubicBezTo>
                        <a:cubicBezTo>
                          <a:pt x="2043" y="201"/>
                          <a:pt x="2463" y="353"/>
                          <a:pt x="2985" y="700"/>
                        </a:cubicBezTo>
                        <a:cubicBezTo>
                          <a:pt x="3734" y="1203"/>
                          <a:pt x="4122" y="2201"/>
                          <a:pt x="4159" y="2262"/>
                        </a:cubicBezTo>
                        <a:lnTo>
                          <a:pt x="384" y="4840"/>
                        </a:lnTo>
                        <a:cubicBezTo>
                          <a:pt x="366" y="4743"/>
                          <a:pt x="153" y="3283"/>
                          <a:pt x="116" y="1994"/>
                        </a:cubicBezTo>
                        <a:cubicBezTo>
                          <a:pt x="98" y="1319"/>
                          <a:pt x="176" y="875"/>
                          <a:pt x="250" y="584"/>
                        </a:cubicBezTo>
                        <a:cubicBezTo>
                          <a:pt x="329" y="298"/>
                          <a:pt x="407" y="201"/>
                          <a:pt x="407" y="201"/>
                        </a:cubicBezTo>
                        <a:cubicBezTo>
                          <a:pt x="722" y="135"/>
                          <a:pt x="1001" y="96"/>
                          <a:pt x="1268" y="96"/>
                        </a:cubicBezTo>
                        <a:close/>
                        <a:moveTo>
                          <a:pt x="1240" y="1"/>
                        </a:moveTo>
                        <a:cubicBezTo>
                          <a:pt x="960" y="1"/>
                          <a:pt x="675" y="39"/>
                          <a:pt x="366" y="104"/>
                        </a:cubicBezTo>
                        <a:lnTo>
                          <a:pt x="347" y="104"/>
                        </a:lnTo>
                        <a:lnTo>
                          <a:pt x="329" y="122"/>
                        </a:lnTo>
                        <a:cubicBezTo>
                          <a:pt x="329" y="122"/>
                          <a:pt x="232" y="261"/>
                          <a:pt x="153" y="547"/>
                        </a:cubicBezTo>
                        <a:cubicBezTo>
                          <a:pt x="79" y="857"/>
                          <a:pt x="1" y="1319"/>
                          <a:pt x="19" y="1994"/>
                        </a:cubicBezTo>
                        <a:cubicBezTo>
                          <a:pt x="61" y="3320"/>
                          <a:pt x="292" y="4937"/>
                          <a:pt x="292" y="4937"/>
                        </a:cubicBezTo>
                        <a:lnTo>
                          <a:pt x="310" y="5015"/>
                        </a:lnTo>
                        <a:lnTo>
                          <a:pt x="4275" y="2299"/>
                        </a:lnTo>
                        <a:lnTo>
                          <a:pt x="4256" y="2262"/>
                        </a:lnTo>
                        <a:cubicBezTo>
                          <a:pt x="4256" y="2262"/>
                          <a:pt x="3849" y="1162"/>
                          <a:pt x="3041" y="626"/>
                        </a:cubicBezTo>
                        <a:cubicBezTo>
                          <a:pt x="2523" y="279"/>
                          <a:pt x="2080" y="104"/>
                          <a:pt x="1655" y="30"/>
                        </a:cubicBezTo>
                        <a:cubicBezTo>
                          <a:pt x="1516" y="10"/>
                          <a:pt x="1378" y="1"/>
                          <a:pt x="124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2120;p47">
                    <a:extLst>
                      <a:ext uri="{FF2B5EF4-FFF2-40B4-BE49-F238E27FC236}">
                        <a16:creationId xmlns:a16="http://schemas.microsoft.com/office/drawing/2014/main" id="{0CF03125-9E1C-74A9-C921-B5810B43FA99}"/>
                      </a:ext>
                    </a:extLst>
                  </p:cNvPr>
                  <p:cNvSpPr/>
                  <p:nvPr/>
                </p:nvSpPr>
                <p:spPr>
                  <a:xfrm>
                    <a:off x="5922339" y="1974980"/>
                    <a:ext cx="1214255" cy="1674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84" h="10461" extrusionOk="0">
                        <a:moveTo>
                          <a:pt x="3755" y="0"/>
                        </a:moveTo>
                        <a:cubicBezTo>
                          <a:pt x="3727" y="0"/>
                          <a:pt x="3701" y="0"/>
                          <a:pt x="3674" y="1"/>
                        </a:cubicBezTo>
                        <a:lnTo>
                          <a:pt x="3582" y="1"/>
                        </a:lnTo>
                        <a:cubicBezTo>
                          <a:pt x="2464" y="1"/>
                          <a:pt x="999" y="370"/>
                          <a:pt x="999" y="370"/>
                        </a:cubicBezTo>
                        <a:cubicBezTo>
                          <a:pt x="999" y="370"/>
                          <a:pt x="324" y="3928"/>
                          <a:pt x="403" y="4603"/>
                        </a:cubicBezTo>
                        <a:cubicBezTo>
                          <a:pt x="463" y="5259"/>
                          <a:pt x="810" y="5624"/>
                          <a:pt x="828" y="5989"/>
                        </a:cubicBezTo>
                        <a:cubicBezTo>
                          <a:pt x="865" y="6377"/>
                          <a:pt x="1" y="10050"/>
                          <a:pt x="1" y="10050"/>
                        </a:cubicBezTo>
                        <a:cubicBezTo>
                          <a:pt x="1" y="10050"/>
                          <a:pt x="403" y="10244"/>
                          <a:pt x="1133" y="10360"/>
                        </a:cubicBezTo>
                        <a:cubicBezTo>
                          <a:pt x="1868" y="10457"/>
                          <a:pt x="2002" y="10457"/>
                          <a:pt x="2713" y="10457"/>
                        </a:cubicBezTo>
                        <a:cubicBezTo>
                          <a:pt x="2771" y="10460"/>
                          <a:pt x="2828" y="10461"/>
                          <a:pt x="2885" y="10461"/>
                        </a:cubicBezTo>
                        <a:cubicBezTo>
                          <a:pt x="3245" y="10461"/>
                          <a:pt x="3577" y="10414"/>
                          <a:pt x="3813" y="10378"/>
                        </a:cubicBezTo>
                        <a:cubicBezTo>
                          <a:pt x="4076" y="10414"/>
                          <a:pt x="4402" y="10461"/>
                          <a:pt x="4721" y="10461"/>
                        </a:cubicBezTo>
                        <a:cubicBezTo>
                          <a:pt x="4771" y="10461"/>
                          <a:pt x="4821" y="10460"/>
                          <a:pt x="4871" y="10457"/>
                        </a:cubicBezTo>
                        <a:cubicBezTo>
                          <a:pt x="5583" y="10457"/>
                          <a:pt x="5717" y="10457"/>
                          <a:pt x="6447" y="10360"/>
                        </a:cubicBezTo>
                        <a:cubicBezTo>
                          <a:pt x="7163" y="10244"/>
                          <a:pt x="7583" y="10050"/>
                          <a:pt x="7583" y="10050"/>
                        </a:cubicBezTo>
                        <a:cubicBezTo>
                          <a:pt x="7583" y="10050"/>
                          <a:pt x="6719" y="6377"/>
                          <a:pt x="6738" y="5989"/>
                        </a:cubicBezTo>
                        <a:cubicBezTo>
                          <a:pt x="6775" y="5624"/>
                          <a:pt x="7121" y="5259"/>
                          <a:pt x="7181" y="4603"/>
                        </a:cubicBezTo>
                        <a:cubicBezTo>
                          <a:pt x="7255" y="3928"/>
                          <a:pt x="6585" y="370"/>
                          <a:pt x="6585" y="370"/>
                        </a:cubicBezTo>
                        <a:cubicBezTo>
                          <a:pt x="6585" y="370"/>
                          <a:pt x="4892" y="0"/>
                          <a:pt x="37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2121;p47">
                    <a:extLst>
                      <a:ext uri="{FF2B5EF4-FFF2-40B4-BE49-F238E27FC236}">
                        <a16:creationId xmlns:a16="http://schemas.microsoft.com/office/drawing/2014/main" id="{4B57FF87-1638-D115-A90F-B56E6165F644}"/>
                      </a:ext>
                    </a:extLst>
                  </p:cNvPr>
                  <p:cNvSpPr/>
                  <p:nvPr/>
                </p:nvSpPr>
                <p:spPr>
                  <a:xfrm>
                    <a:off x="6350789" y="1771641"/>
                    <a:ext cx="378814" cy="379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" h="2371" extrusionOk="0">
                        <a:moveTo>
                          <a:pt x="2061" y="0"/>
                        </a:moveTo>
                        <a:lnTo>
                          <a:pt x="19" y="139"/>
                        </a:lnTo>
                        <a:lnTo>
                          <a:pt x="0" y="1811"/>
                        </a:lnTo>
                        <a:cubicBezTo>
                          <a:pt x="0" y="1811"/>
                          <a:pt x="250" y="2370"/>
                          <a:pt x="980" y="2370"/>
                        </a:cubicBezTo>
                        <a:cubicBezTo>
                          <a:pt x="1714" y="2370"/>
                          <a:pt x="2366" y="1617"/>
                          <a:pt x="2366" y="1617"/>
                        </a:cubicBezTo>
                        <a:lnTo>
                          <a:pt x="2061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2122;p47">
                    <a:extLst>
                      <a:ext uri="{FF2B5EF4-FFF2-40B4-BE49-F238E27FC236}">
                        <a16:creationId xmlns:a16="http://schemas.microsoft.com/office/drawing/2014/main" id="{852E6638-7F8A-CDEC-3DCF-1972343DA7F1}"/>
                      </a:ext>
                    </a:extLst>
                  </p:cNvPr>
                  <p:cNvSpPr/>
                  <p:nvPr/>
                </p:nvSpPr>
                <p:spPr>
                  <a:xfrm>
                    <a:off x="6341183" y="1762675"/>
                    <a:ext cx="398027" cy="397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6" h="2482" extrusionOk="0">
                        <a:moveTo>
                          <a:pt x="2079" y="116"/>
                        </a:moveTo>
                        <a:lnTo>
                          <a:pt x="2389" y="1655"/>
                        </a:lnTo>
                        <a:cubicBezTo>
                          <a:pt x="2352" y="1673"/>
                          <a:pt x="1733" y="2366"/>
                          <a:pt x="1040" y="2366"/>
                        </a:cubicBezTo>
                        <a:cubicBezTo>
                          <a:pt x="1025" y="2367"/>
                          <a:pt x="1010" y="2367"/>
                          <a:pt x="995" y="2367"/>
                        </a:cubicBezTo>
                        <a:cubicBezTo>
                          <a:pt x="337" y="2367"/>
                          <a:pt x="116" y="1867"/>
                          <a:pt x="116" y="1867"/>
                        </a:cubicBezTo>
                        <a:lnTo>
                          <a:pt x="116" y="250"/>
                        </a:lnTo>
                        <a:lnTo>
                          <a:pt x="2079" y="116"/>
                        </a:lnTo>
                        <a:close/>
                        <a:moveTo>
                          <a:pt x="2158" y="1"/>
                        </a:moveTo>
                        <a:lnTo>
                          <a:pt x="19" y="153"/>
                        </a:lnTo>
                        <a:lnTo>
                          <a:pt x="19" y="195"/>
                        </a:lnTo>
                        <a:lnTo>
                          <a:pt x="0" y="1886"/>
                        </a:lnTo>
                        <a:lnTo>
                          <a:pt x="19" y="1886"/>
                        </a:lnTo>
                        <a:cubicBezTo>
                          <a:pt x="19" y="1886"/>
                          <a:pt x="291" y="2482"/>
                          <a:pt x="1040" y="2482"/>
                        </a:cubicBezTo>
                        <a:cubicBezTo>
                          <a:pt x="1811" y="2463"/>
                          <a:pt x="2468" y="1715"/>
                          <a:pt x="2468" y="1715"/>
                        </a:cubicBezTo>
                        <a:lnTo>
                          <a:pt x="2486" y="1696"/>
                        </a:lnTo>
                        <a:lnTo>
                          <a:pt x="2158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2123;p47">
                    <a:extLst>
                      <a:ext uri="{FF2B5EF4-FFF2-40B4-BE49-F238E27FC236}">
                        <a16:creationId xmlns:a16="http://schemas.microsoft.com/office/drawing/2014/main" id="{05AD5AEE-94B4-BC82-5AF6-6AE4AE1B2E47}"/>
                      </a:ext>
                    </a:extLst>
                  </p:cNvPr>
                  <p:cNvSpPr/>
                  <p:nvPr/>
                </p:nvSpPr>
                <p:spPr>
                  <a:xfrm>
                    <a:off x="5912732" y="1966174"/>
                    <a:ext cx="1233468" cy="1692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4" h="10568" extrusionOk="0">
                        <a:moveTo>
                          <a:pt x="3697" y="97"/>
                        </a:moveTo>
                        <a:lnTo>
                          <a:pt x="3697" y="116"/>
                        </a:lnTo>
                        <a:lnTo>
                          <a:pt x="3734" y="116"/>
                        </a:lnTo>
                        <a:cubicBezTo>
                          <a:pt x="3762" y="115"/>
                          <a:pt x="3790" y="115"/>
                          <a:pt x="3818" y="115"/>
                        </a:cubicBezTo>
                        <a:cubicBezTo>
                          <a:pt x="4934" y="115"/>
                          <a:pt x="6531" y="462"/>
                          <a:pt x="6585" y="462"/>
                        </a:cubicBezTo>
                        <a:cubicBezTo>
                          <a:pt x="6604" y="499"/>
                          <a:pt x="6761" y="1349"/>
                          <a:pt x="6913" y="2292"/>
                        </a:cubicBezTo>
                        <a:cubicBezTo>
                          <a:pt x="6992" y="2791"/>
                          <a:pt x="7066" y="3290"/>
                          <a:pt x="7126" y="3715"/>
                        </a:cubicBezTo>
                        <a:cubicBezTo>
                          <a:pt x="7181" y="4140"/>
                          <a:pt x="7200" y="4487"/>
                          <a:pt x="7200" y="4639"/>
                        </a:cubicBezTo>
                        <a:cubicBezTo>
                          <a:pt x="7163" y="4967"/>
                          <a:pt x="7066" y="5217"/>
                          <a:pt x="6969" y="5429"/>
                        </a:cubicBezTo>
                        <a:cubicBezTo>
                          <a:pt x="6853" y="5660"/>
                          <a:pt x="6761" y="5854"/>
                          <a:pt x="6761" y="6044"/>
                        </a:cubicBezTo>
                        <a:cubicBezTo>
                          <a:pt x="6761" y="6104"/>
                          <a:pt x="6761" y="6201"/>
                          <a:pt x="6779" y="6335"/>
                        </a:cubicBezTo>
                        <a:cubicBezTo>
                          <a:pt x="6798" y="6488"/>
                          <a:pt x="6835" y="6663"/>
                          <a:pt x="6876" y="6853"/>
                        </a:cubicBezTo>
                        <a:cubicBezTo>
                          <a:pt x="6950" y="7259"/>
                          <a:pt x="7066" y="7740"/>
                          <a:pt x="7163" y="8220"/>
                        </a:cubicBezTo>
                        <a:cubicBezTo>
                          <a:pt x="7375" y="9163"/>
                          <a:pt x="7588" y="10031"/>
                          <a:pt x="7588" y="10068"/>
                        </a:cubicBezTo>
                        <a:cubicBezTo>
                          <a:pt x="7569" y="10087"/>
                          <a:pt x="7181" y="10263"/>
                          <a:pt x="6488" y="10360"/>
                        </a:cubicBezTo>
                        <a:cubicBezTo>
                          <a:pt x="5777" y="10475"/>
                          <a:pt x="5643" y="10475"/>
                          <a:pt x="4931" y="10475"/>
                        </a:cubicBezTo>
                        <a:cubicBezTo>
                          <a:pt x="4566" y="10475"/>
                          <a:pt x="4178" y="10433"/>
                          <a:pt x="3891" y="10397"/>
                        </a:cubicBezTo>
                        <a:lnTo>
                          <a:pt x="3873" y="10397"/>
                        </a:lnTo>
                        <a:cubicBezTo>
                          <a:pt x="3600" y="10433"/>
                          <a:pt x="3198" y="10475"/>
                          <a:pt x="2773" y="10475"/>
                        </a:cubicBezTo>
                        <a:cubicBezTo>
                          <a:pt x="2062" y="10475"/>
                          <a:pt x="1928" y="10475"/>
                          <a:pt x="1193" y="10360"/>
                        </a:cubicBezTo>
                        <a:cubicBezTo>
                          <a:pt x="500" y="10263"/>
                          <a:pt x="135" y="10087"/>
                          <a:pt x="116" y="10068"/>
                        </a:cubicBezTo>
                        <a:cubicBezTo>
                          <a:pt x="116" y="10031"/>
                          <a:pt x="329" y="9163"/>
                          <a:pt x="541" y="8220"/>
                        </a:cubicBezTo>
                        <a:cubicBezTo>
                          <a:pt x="638" y="7740"/>
                          <a:pt x="754" y="7259"/>
                          <a:pt x="828" y="6853"/>
                        </a:cubicBezTo>
                        <a:cubicBezTo>
                          <a:pt x="870" y="6663"/>
                          <a:pt x="888" y="6488"/>
                          <a:pt x="906" y="6335"/>
                        </a:cubicBezTo>
                        <a:cubicBezTo>
                          <a:pt x="943" y="6201"/>
                          <a:pt x="943" y="6104"/>
                          <a:pt x="943" y="6044"/>
                        </a:cubicBezTo>
                        <a:cubicBezTo>
                          <a:pt x="925" y="5854"/>
                          <a:pt x="828" y="5660"/>
                          <a:pt x="731" y="5429"/>
                        </a:cubicBezTo>
                        <a:cubicBezTo>
                          <a:pt x="638" y="5217"/>
                          <a:pt x="541" y="4967"/>
                          <a:pt x="500" y="4639"/>
                        </a:cubicBezTo>
                        <a:cubicBezTo>
                          <a:pt x="481" y="4487"/>
                          <a:pt x="523" y="4140"/>
                          <a:pt x="578" y="3715"/>
                        </a:cubicBezTo>
                        <a:cubicBezTo>
                          <a:pt x="638" y="3290"/>
                          <a:pt x="712" y="2791"/>
                          <a:pt x="791" y="2292"/>
                        </a:cubicBezTo>
                        <a:cubicBezTo>
                          <a:pt x="943" y="1349"/>
                          <a:pt x="1101" y="499"/>
                          <a:pt x="1119" y="462"/>
                        </a:cubicBezTo>
                        <a:cubicBezTo>
                          <a:pt x="1156" y="462"/>
                          <a:pt x="2542" y="116"/>
                          <a:pt x="3642" y="97"/>
                        </a:cubicBezTo>
                        <a:close/>
                        <a:moveTo>
                          <a:pt x="3642" y="0"/>
                        </a:moveTo>
                        <a:cubicBezTo>
                          <a:pt x="2505" y="19"/>
                          <a:pt x="1059" y="384"/>
                          <a:pt x="1059" y="384"/>
                        </a:cubicBezTo>
                        <a:lnTo>
                          <a:pt x="1022" y="384"/>
                        </a:lnTo>
                        <a:lnTo>
                          <a:pt x="1022" y="425"/>
                        </a:lnTo>
                        <a:cubicBezTo>
                          <a:pt x="1022" y="425"/>
                          <a:pt x="846" y="1308"/>
                          <a:pt x="694" y="2292"/>
                        </a:cubicBezTo>
                        <a:cubicBezTo>
                          <a:pt x="597" y="2773"/>
                          <a:pt x="523" y="3272"/>
                          <a:pt x="481" y="3715"/>
                        </a:cubicBezTo>
                        <a:cubicBezTo>
                          <a:pt x="426" y="4140"/>
                          <a:pt x="384" y="4487"/>
                          <a:pt x="407" y="4658"/>
                        </a:cubicBezTo>
                        <a:cubicBezTo>
                          <a:pt x="444" y="4986"/>
                          <a:pt x="541" y="5254"/>
                          <a:pt x="657" y="5466"/>
                        </a:cubicBezTo>
                        <a:cubicBezTo>
                          <a:pt x="754" y="5697"/>
                          <a:pt x="828" y="5873"/>
                          <a:pt x="846" y="6062"/>
                        </a:cubicBezTo>
                        <a:cubicBezTo>
                          <a:pt x="846" y="6086"/>
                          <a:pt x="828" y="6201"/>
                          <a:pt x="809" y="6335"/>
                        </a:cubicBezTo>
                        <a:cubicBezTo>
                          <a:pt x="791" y="6469"/>
                          <a:pt x="772" y="6640"/>
                          <a:pt x="731" y="6834"/>
                        </a:cubicBezTo>
                        <a:cubicBezTo>
                          <a:pt x="638" y="7241"/>
                          <a:pt x="541" y="7721"/>
                          <a:pt x="426" y="8202"/>
                        </a:cubicBezTo>
                        <a:cubicBezTo>
                          <a:pt x="213" y="9163"/>
                          <a:pt x="1" y="10087"/>
                          <a:pt x="1" y="10087"/>
                        </a:cubicBezTo>
                        <a:lnTo>
                          <a:pt x="1" y="10129"/>
                        </a:lnTo>
                        <a:lnTo>
                          <a:pt x="38" y="10147"/>
                        </a:lnTo>
                        <a:cubicBezTo>
                          <a:pt x="38" y="10147"/>
                          <a:pt x="463" y="10360"/>
                          <a:pt x="1193" y="10452"/>
                        </a:cubicBezTo>
                        <a:cubicBezTo>
                          <a:pt x="1909" y="10567"/>
                          <a:pt x="2062" y="10567"/>
                          <a:pt x="2773" y="10567"/>
                        </a:cubicBezTo>
                        <a:cubicBezTo>
                          <a:pt x="3198" y="10567"/>
                          <a:pt x="3600" y="10531"/>
                          <a:pt x="3873" y="10494"/>
                        </a:cubicBezTo>
                        <a:cubicBezTo>
                          <a:pt x="4178" y="10531"/>
                          <a:pt x="4566" y="10567"/>
                          <a:pt x="4931" y="10567"/>
                        </a:cubicBezTo>
                        <a:cubicBezTo>
                          <a:pt x="5643" y="10567"/>
                          <a:pt x="5795" y="10567"/>
                          <a:pt x="6507" y="10452"/>
                        </a:cubicBezTo>
                        <a:cubicBezTo>
                          <a:pt x="7241" y="10360"/>
                          <a:pt x="7662" y="10147"/>
                          <a:pt x="7662" y="10147"/>
                        </a:cubicBezTo>
                        <a:lnTo>
                          <a:pt x="7703" y="10129"/>
                        </a:lnTo>
                        <a:lnTo>
                          <a:pt x="7703" y="10087"/>
                        </a:lnTo>
                        <a:cubicBezTo>
                          <a:pt x="7703" y="10087"/>
                          <a:pt x="7472" y="9163"/>
                          <a:pt x="7260" y="8202"/>
                        </a:cubicBezTo>
                        <a:cubicBezTo>
                          <a:pt x="7163" y="7721"/>
                          <a:pt x="7047" y="7241"/>
                          <a:pt x="6969" y="6834"/>
                        </a:cubicBezTo>
                        <a:cubicBezTo>
                          <a:pt x="6932" y="6640"/>
                          <a:pt x="6913" y="6469"/>
                          <a:pt x="6895" y="6335"/>
                        </a:cubicBezTo>
                        <a:cubicBezTo>
                          <a:pt x="6853" y="6201"/>
                          <a:pt x="6853" y="6086"/>
                          <a:pt x="6853" y="6062"/>
                        </a:cubicBezTo>
                        <a:cubicBezTo>
                          <a:pt x="6876" y="5873"/>
                          <a:pt x="6950" y="5697"/>
                          <a:pt x="7047" y="5466"/>
                        </a:cubicBezTo>
                        <a:cubicBezTo>
                          <a:pt x="7144" y="5254"/>
                          <a:pt x="7260" y="4986"/>
                          <a:pt x="7297" y="4658"/>
                        </a:cubicBezTo>
                        <a:cubicBezTo>
                          <a:pt x="7315" y="4487"/>
                          <a:pt x="7278" y="4140"/>
                          <a:pt x="7223" y="3715"/>
                        </a:cubicBezTo>
                        <a:cubicBezTo>
                          <a:pt x="7163" y="3272"/>
                          <a:pt x="7084" y="2773"/>
                          <a:pt x="7010" y="2292"/>
                        </a:cubicBezTo>
                        <a:cubicBezTo>
                          <a:pt x="6853" y="1308"/>
                          <a:pt x="6682" y="425"/>
                          <a:pt x="6682" y="425"/>
                        </a:cubicBezTo>
                        <a:lnTo>
                          <a:pt x="6682" y="384"/>
                        </a:lnTo>
                        <a:lnTo>
                          <a:pt x="6645" y="384"/>
                        </a:lnTo>
                        <a:cubicBezTo>
                          <a:pt x="6645" y="384"/>
                          <a:pt x="4931" y="19"/>
                          <a:pt x="3794" y="19"/>
                        </a:cubicBezTo>
                        <a:lnTo>
                          <a:pt x="3794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9" name="Google Shape;2124;p47">
                    <a:extLst>
                      <a:ext uri="{FF2B5EF4-FFF2-40B4-BE49-F238E27FC236}">
                        <a16:creationId xmlns:a16="http://schemas.microsoft.com/office/drawing/2014/main" id="{935333A6-3A1D-5F45-D84D-F2F2317205E9}"/>
                      </a:ext>
                    </a:extLst>
                  </p:cNvPr>
                  <p:cNvSpPr/>
                  <p:nvPr/>
                </p:nvSpPr>
                <p:spPr>
                  <a:xfrm>
                    <a:off x="6322610" y="1974980"/>
                    <a:ext cx="419642" cy="1674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1" h="10461" extrusionOk="0">
                        <a:moveTo>
                          <a:pt x="1082" y="1"/>
                        </a:moveTo>
                        <a:cubicBezTo>
                          <a:pt x="735" y="1"/>
                          <a:pt x="347" y="42"/>
                          <a:pt x="1" y="79"/>
                        </a:cubicBezTo>
                        <a:lnTo>
                          <a:pt x="1" y="10457"/>
                        </a:lnTo>
                        <a:lnTo>
                          <a:pt x="213" y="10457"/>
                        </a:lnTo>
                        <a:cubicBezTo>
                          <a:pt x="271" y="10460"/>
                          <a:pt x="328" y="10461"/>
                          <a:pt x="385" y="10461"/>
                        </a:cubicBezTo>
                        <a:cubicBezTo>
                          <a:pt x="745" y="10461"/>
                          <a:pt x="1077" y="10414"/>
                          <a:pt x="1313" y="10378"/>
                        </a:cubicBezTo>
                        <a:cubicBezTo>
                          <a:pt x="1576" y="10414"/>
                          <a:pt x="1902" y="10461"/>
                          <a:pt x="2221" y="10461"/>
                        </a:cubicBezTo>
                        <a:cubicBezTo>
                          <a:pt x="2271" y="10461"/>
                          <a:pt x="2321" y="10460"/>
                          <a:pt x="2371" y="10457"/>
                        </a:cubicBezTo>
                        <a:lnTo>
                          <a:pt x="2620" y="10457"/>
                        </a:lnTo>
                        <a:lnTo>
                          <a:pt x="2620" y="116"/>
                        </a:lnTo>
                        <a:cubicBezTo>
                          <a:pt x="2140" y="61"/>
                          <a:pt x="1618" y="1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2125;p47">
                    <a:extLst>
                      <a:ext uri="{FF2B5EF4-FFF2-40B4-BE49-F238E27FC236}">
                        <a16:creationId xmlns:a16="http://schemas.microsoft.com/office/drawing/2014/main" id="{FE0A29F6-6141-F411-2AB8-B82171090E36}"/>
                      </a:ext>
                    </a:extLst>
                  </p:cNvPr>
                  <p:cNvSpPr/>
                  <p:nvPr/>
                </p:nvSpPr>
                <p:spPr>
                  <a:xfrm>
                    <a:off x="6313804" y="1966174"/>
                    <a:ext cx="437254" cy="1692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1" h="10568" extrusionOk="0">
                        <a:moveTo>
                          <a:pt x="1192" y="97"/>
                        </a:moveTo>
                        <a:lnTo>
                          <a:pt x="1192" y="116"/>
                        </a:lnTo>
                        <a:lnTo>
                          <a:pt x="1229" y="116"/>
                        </a:lnTo>
                        <a:cubicBezTo>
                          <a:pt x="1286" y="113"/>
                          <a:pt x="1344" y="112"/>
                          <a:pt x="1403" y="112"/>
                        </a:cubicBezTo>
                        <a:cubicBezTo>
                          <a:pt x="1787" y="112"/>
                          <a:pt x="2218" y="161"/>
                          <a:pt x="2639" y="213"/>
                        </a:cubicBezTo>
                        <a:lnTo>
                          <a:pt x="2639" y="10475"/>
                        </a:lnTo>
                        <a:lnTo>
                          <a:pt x="2426" y="10475"/>
                        </a:lnTo>
                        <a:cubicBezTo>
                          <a:pt x="2061" y="10475"/>
                          <a:pt x="1673" y="10433"/>
                          <a:pt x="1386" y="10397"/>
                        </a:cubicBezTo>
                        <a:lnTo>
                          <a:pt x="1368" y="10397"/>
                        </a:lnTo>
                        <a:cubicBezTo>
                          <a:pt x="1095" y="10433"/>
                          <a:pt x="693" y="10475"/>
                          <a:pt x="268" y="10475"/>
                        </a:cubicBezTo>
                        <a:lnTo>
                          <a:pt x="97" y="10475"/>
                        </a:lnTo>
                        <a:lnTo>
                          <a:pt x="97" y="194"/>
                        </a:lnTo>
                        <a:cubicBezTo>
                          <a:pt x="444" y="134"/>
                          <a:pt x="809" y="97"/>
                          <a:pt x="1137" y="97"/>
                        </a:cubicBezTo>
                        <a:close/>
                        <a:moveTo>
                          <a:pt x="1137" y="0"/>
                        </a:moveTo>
                        <a:cubicBezTo>
                          <a:pt x="790" y="0"/>
                          <a:pt x="402" y="37"/>
                          <a:pt x="37" y="97"/>
                        </a:cubicBezTo>
                        <a:lnTo>
                          <a:pt x="0" y="97"/>
                        </a:lnTo>
                        <a:lnTo>
                          <a:pt x="0" y="10512"/>
                        </a:lnTo>
                        <a:lnTo>
                          <a:pt x="0" y="10549"/>
                        </a:lnTo>
                        <a:lnTo>
                          <a:pt x="37" y="10567"/>
                        </a:lnTo>
                        <a:lnTo>
                          <a:pt x="268" y="10567"/>
                        </a:lnTo>
                        <a:cubicBezTo>
                          <a:pt x="693" y="10567"/>
                          <a:pt x="1095" y="10531"/>
                          <a:pt x="1368" y="10494"/>
                        </a:cubicBezTo>
                        <a:cubicBezTo>
                          <a:pt x="1673" y="10531"/>
                          <a:pt x="2061" y="10567"/>
                          <a:pt x="2426" y="10567"/>
                        </a:cubicBezTo>
                        <a:lnTo>
                          <a:pt x="2731" y="10567"/>
                        </a:lnTo>
                        <a:lnTo>
                          <a:pt x="2731" y="10512"/>
                        </a:lnTo>
                        <a:lnTo>
                          <a:pt x="2731" y="134"/>
                        </a:lnTo>
                        <a:lnTo>
                          <a:pt x="2694" y="116"/>
                        </a:lnTo>
                        <a:cubicBezTo>
                          <a:pt x="2213" y="56"/>
                          <a:pt x="1714" y="19"/>
                          <a:pt x="1289" y="19"/>
                        </a:cubicBezTo>
                        <a:lnTo>
                          <a:pt x="1289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2126;p47">
                    <a:extLst>
                      <a:ext uri="{FF2B5EF4-FFF2-40B4-BE49-F238E27FC236}">
                        <a16:creationId xmlns:a16="http://schemas.microsoft.com/office/drawing/2014/main" id="{0C79E7FF-27F5-2E65-C06B-458434F2EFF4}"/>
                      </a:ext>
                    </a:extLst>
                  </p:cNvPr>
                  <p:cNvSpPr/>
                  <p:nvPr/>
                </p:nvSpPr>
                <p:spPr>
                  <a:xfrm>
                    <a:off x="6264171" y="1960250"/>
                    <a:ext cx="58599" cy="1713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702" extrusionOk="0">
                        <a:moveTo>
                          <a:pt x="153" y="0"/>
                        </a:moveTo>
                        <a:cubicBezTo>
                          <a:pt x="61" y="0"/>
                          <a:pt x="1" y="74"/>
                          <a:pt x="1" y="153"/>
                        </a:cubicBezTo>
                        <a:lnTo>
                          <a:pt x="1" y="10549"/>
                        </a:lnTo>
                        <a:cubicBezTo>
                          <a:pt x="1" y="10628"/>
                          <a:pt x="61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292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292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2127;p47">
                    <a:extLst>
                      <a:ext uri="{FF2B5EF4-FFF2-40B4-BE49-F238E27FC236}">
                        <a16:creationId xmlns:a16="http://schemas.microsoft.com/office/drawing/2014/main" id="{DC976B1F-EB28-E9BB-D1D4-AF2BA20FEB82}"/>
                      </a:ext>
                    </a:extLst>
                  </p:cNvPr>
                  <p:cNvSpPr/>
                  <p:nvPr/>
                </p:nvSpPr>
                <p:spPr>
                  <a:xfrm>
                    <a:off x="6255365" y="1953525"/>
                    <a:ext cx="74130" cy="1729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804" extrusionOk="0">
                        <a:moveTo>
                          <a:pt x="268" y="98"/>
                        </a:moveTo>
                        <a:cubicBezTo>
                          <a:pt x="324" y="98"/>
                          <a:pt x="365" y="135"/>
                          <a:pt x="365" y="195"/>
                        </a:cubicBezTo>
                        <a:lnTo>
                          <a:pt x="365" y="10591"/>
                        </a:lnTo>
                        <a:cubicBezTo>
                          <a:pt x="365" y="10646"/>
                          <a:pt x="324" y="10688"/>
                          <a:pt x="268" y="10688"/>
                        </a:cubicBezTo>
                        <a:lnTo>
                          <a:pt x="208" y="10688"/>
                        </a:lnTo>
                        <a:cubicBezTo>
                          <a:pt x="153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53" y="98"/>
                          <a:pt x="208" y="98"/>
                        </a:cubicBezTo>
                        <a:close/>
                        <a:moveTo>
                          <a:pt x="208" y="1"/>
                        </a:moveTo>
                        <a:cubicBezTo>
                          <a:pt x="93" y="1"/>
                          <a:pt x="0" y="98"/>
                          <a:pt x="0" y="195"/>
                        </a:cubicBezTo>
                        <a:lnTo>
                          <a:pt x="0" y="10591"/>
                        </a:lnTo>
                        <a:cubicBezTo>
                          <a:pt x="0" y="10707"/>
                          <a:pt x="93" y="10804"/>
                          <a:pt x="208" y="10804"/>
                        </a:cubicBezTo>
                        <a:lnTo>
                          <a:pt x="268" y="10804"/>
                        </a:lnTo>
                        <a:cubicBezTo>
                          <a:pt x="384" y="10804"/>
                          <a:pt x="462" y="10707"/>
                          <a:pt x="462" y="10591"/>
                        </a:cubicBezTo>
                        <a:lnTo>
                          <a:pt x="462" y="195"/>
                        </a:lnTo>
                        <a:cubicBezTo>
                          <a:pt x="462" y="98"/>
                          <a:pt x="384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2128;p47">
                    <a:extLst>
                      <a:ext uri="{FF2B5EF4-FFF2-40B4-BE49-F238E27FC236}">
                        <a16:creationId xmlns:a16="http://schemas.microsoft.com/office/drawing/2014/main" id="{92DAA175-4CC2-D09E-260D-5C3CC81530E1}"/>
                      </a:ext>
                    </a:extLst>
                  </p:cNvPr>
                  <p:cNvSpPr/>
                  <p:nvPr/>
                </p:nvSpPr>
                <p:spPr>
                  <a:xfrm>
                    <a:off x="6742094" y="1960250"/>
                    <a:ext cx="58599" cy="1713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702" extrusionOk="0">
                        <a:moveTo>
                          <a:pt x="153" y="0"/>
                        </a:moveTo>
                        <a:cubicBezTo>
                          <a:pt x="79" y="0"/>
                          <a:pt x="0" y="74"/>
                          <a:pt x="0" y="153"/>
                        </a:cubicBezTo>
                        <a:lnTo>
                          <a:pt x="0" y="10549"/>
                        </a:lnTo>
                        <a:cubicBezTo>
                          <a:pt x="0" y="10628"/>
                          <a:pt x="79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310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310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2129;p47">
                    <a:extLst>
                      <a:ext uri="{FF2B5EF4-FFF2-40B4-BE49-F238E27FC236}">
                        <a16:creationId xmlns:a16="http://schemas.microsoft.com/office/drawing/2014/main" id="{1E425FF7-021F-F7F4-61E3-098F4DDF65F0}"/>
                      </a:ext>
                    </a:extLst>
                  </p:cNvPr>
                  <p:cNvSpPr/>
                  <p:nvPr/>
                </p:nvSpPr>
                <p:spPr>
                  <a:xfrm>
                    <a:off x="6736170" y="1953525"/>
                    <a:ext cx="74130" cy="1729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804" extrusionOk="0">
                        <a:moveTo>
                          <a:pt x="250" y="98"/>
                        </a:moveTo>
                        <a:cubicBezTo>
                          <a:pt x="305" y="98"/>
                          <a:pt x="366" y="135"/>
                          <a:pt x="366" y="195"/>
                        </a:cubicBezTo>
                        <a:lnTo>
                          <a:pt x="366" y="10591"/>
                        </a:lnTo>
                        <a:cubicBezTo>
                          <a:pt x="366" y="10646"/>
                          <a:pt x="305" y="10688"/>
                          <a:pt x="250" y="10688"/>
                        </a:cubicBezTo>
                        <a:lnTo>
                          <a:pt x="190" y="10688"/>
                        </a:lnTo>
                        <a:cubicBezTo>
                          <a:pt x="135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35" y="98"/>
                          <a:pt x="190" y="98"/>
                        </a:cubicBezTo>
                        <a:close/>
                        <a:moveTo>
                          <a:pt x="190" y="1"/>
                        </a:moveTo>
                        <a:cubicBezTo>
                          <a:pt x="74" y="1"/>
                          <a:pt x="1" y="98"/>
                          <a:pt x="1" y="195"/>
                        </a:cubicBezTo>
                        <a:lnTo>
                          <a:pt x="1" y="10591"/>
                        </a:lnTo>
                        <a:cubicBezTo>
                          <a:pt x="1" y="10707"/>
                          <a:pt x="74" y="10804"/>
                          <a:pt x="190" y="10804"/>
                        </a:cubicBezTo>
                        <a:lnTo>
                          <a:pt x="250" y="10804"/>
                        </a:lnTo>
                        <a:cubicBezTo>
                          <a:pt x="366" y="10804"/>
                          <a:pt x="463" y="10707"/>
                          <a:pt x="463" y="10591"/>
                        </a:cubicBezTo>
                        <a:lnTo>
                          <a:pt x="463" y="195"/>
                        </a:lnTo>
                        <a:cubicBezTo>
                          <a:pt x="463" y="98"/>
                          <a:pt x="366" y="1"/>
                          <a:pt x="25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2130;p47">
                    <a:extLst>
                      <a:ext uri="{FF2B5EF4-FFF2-40B4-BE49-F238E27FC236}">
                        <a16:creationId xmlns:a16="http://schemas.microsoft.com/office/drawing/2014/main" id="{77333904-9C41-AA81-155E-323F08CDC231}"/>
                      </a:ext>
                    </a:extLst>
                  </p:cNvPr>
                  <p:cNvSpPr/>
                  <p:nvPr/>
                </p:nvSpPr>
                <p:spPr>
                  <a:xfrm>
                    <a:off x="6742094" y="1993552"/>
                    <a:ext cx="58599" cy="1655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342" extrusionOk="0">
                        <a:moveTo>
                          <a:pt x="0" y="0"/>
                        </a:moveTo>
                        <a:lnTo>
                          <a:pt x="0" y="10341"/>
                        </a:lnTo>
                        <a:lnTo>
                          <a:pt x="366" y="10341"/>
                        </a:lnTo>
                        <a:lnTo>
                          <a:pt x="366" y="60"/>
                        </a:lnTo>
                        <a:cubicBezTo>
                          <a:pt x="250" y="42"/>
                          <a:pt x="134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" name="Google Shape;2131;p47">
                    <a:extLst>
                      <a:ext uri="{FF2B5EF4-FFF2-40B4-BE49-F238E27FC236}">
                        <a16:creationId xmlns:a16="http://schemas.microsoft.com/office/drawing/2014/main" id="{5B57A8DA-DF07-0D4E-E71E-B84A685C94D2}"/>
                      </a:ext>
                    </a:extLst>
                  </p:cNvPr>
                  <p:cNvSpPr/>
                  <p:nvPr/>
                </p:nvSpPr>
                <p:spPr>
                  <a:xfrm>
                    <a:off x="6736170" y="1984586"/>
                    <a:ext cx="74130" cy="1673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453" extrusionOk="0">
                        <a:moveTo>
                          <a:pt x="93" y="116"/>
                        </a:moveTo>
                        <a:cubicBezTo>
                          <a:pt x="190" y="135"/>
                          <a:pt x="269" y="135"/>
                          <a:pt x="366" y="153"/>
                        </a:cubicBezTo>
                        <a:lnTo>
                          <a:pt x="366" y="10337"/>
                        </a:lnTo>
                        <a:cubicBezTo>
                          <a:pt x="269" y="10360"/>
                          <a:pt x="190" y="10360"/>
                          <a:pt x="93" y="10360"/>
                        </a:cubicBezTo>
                        <a:lnTo>
                          <a:pt x="93" y="116"/>
                        </a:lnTo>
                        <a:close/>
                        <a:moveTo>
                          <a:pt x="1" y="1"/>
                        </a:moveTo>
                        <a:lnTo>
                          <a:pt x="1" y="56"/>
                        </a:lnTo>
                        <a:lnTo>
                          <a:pt x="1" y="10397"/>
                        </a:lnTo>
                        <a:lnTo>
                          <a:pt x="1" y="10416"/>
                        </a:lnTo>
                        <a:lnTo>
                          <a:pt x="1" y="10452"/>
                        </a:lnTo>
                        <a:lnTo>
                          <a:pt x="403" y="10452"/>
                        </a:lnTo>
                        <a:lnTo>
                          <a:pt x="463" y="10434"/>
                        </a:lnTo>
                        <a:lnTo>
                          <a:pt x="463" y="10397"/>
                        </a:lnTo>
                        <a:lnTo>
                          <a:pt x="463" y="79"/>
                        </a:lnTo>
                        <a:lnTo>
                          <a:pt x="421" y="56"/>
                        </a:lnTo>
                        <a:cubicBezTo>
                          <a:pt x="287" y="38"/>
                          <a:pt x="171" y="19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7" name="Google Shape;2132;p47">
                    <a:extLst>
                      <a:ext uri="{FF2B5EF4-FFF2-40B4-BE49-F238E27FC236}">
                        <a16:creationId xmlns:a16="http://schemas.microsoft.com/office/drawing/2014/main" id="{9046E419-5957-F392-9525-4A6F67A99170}"/>
                      </a:ext>
                    </a:extLst>
                  </p:cNvPr>
                  <p:cNvSpPr/>
                  <p:nvPr/>
                </p:nvSpPr>
                <p:spPr>
                  <a:xfrm>
                    <a:off x="7016520" y="2634949"/>
                    <a:ext cx="40187" cy="113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712" extrusionOk="0">
                        <a:moveTo>
                          <a:pt x="153" y="0"/>
                        </a:moveTo>
                        <a:cubicBezTo>
                          <a:pt x="135" y="0"/>
                          <a:pt x="116" y="19"/>
                          <a:pt x="116" y="60"/>
                        </a:cubicBezTo>
                        <a:cubicBezTo>
                          <a:pt x="153" y="250"/>
                          <a:pt x="75" y="444"/>
                          <a:pt x="19" y="638"/>
                        </a:cubicBezTo>
                        <a:cubicBezTo>
                          <a:pt x="1" y="675"/>
                          <a:pt x="19" y="693"/>
                          <a:pt x="38" y="712"/>
                        </a:cubicBezTo>
                        <a:cubicBezTo>
                          <a:pt x="75" y="712"/>
                          <a:pt x="98" y="693"/>
                          <a:pt x="98" y="675"/>
                        </a:cubicBezTo>
                        <a:cubicBezTo>
                          <a:pt x="172" y="481"/>
                          <a:pt x="250" y="268"/>
                          <a:pt x="213" y="37"/>
                        </a:cubicBezTo>
                        <a:cubicBezTo>
                          <a:pt x="213" y="19"/>
                          <a:pt x="172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2133;p47">
                    <a:extLst>
                      <a:ext uri="{FF2B5EF4-FFF2-40B4-BE49-F238E27FC236}">
                        <a16:creationId xmlns:a16="http://schemas.microsoft.com/office/drawing/2014/main" id="{C4B68D96-62F7-2DD4-FBF5-4222B9EAA5B5}"/>
                      </a:ext>
                    </a:extLst>
                  </p:cNvPr>
                  <p:cNvSpPr/>
                  <p:nvPr/>
                </p:nvSpPr>
                <p:spPr>
                  <a:xfrm>
                    <a:off x="5127080" y="3162028"/>
                    <a:ext cx="1531588" cy="1269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6" h="7932" extrusionOk="0">
                        <a:moveTo>
                          <a:pt x="2339" y="0"/>
                        </a:moveTo>
                        <a:cubicBezTo>
                          <a:pt x="1455" y="0"/>
                          <a:pt x="696" y="580"/>
                          <a:pt x="384" y="1426"/>
                        </a:cubicBezTo>
                        <a:cubicBezTo>
                          <a:pt x="1" y="2484"/>
                          <a:pt x="3522" y="5469"/>
                          <a:pt x="4330" y="6083"/>
                        </a:cubicBezTo>
                        <a:cubicBezTo>
                          <a:pt x="5120" y="6721"/>
                          <a:pt x="6987" y="7932"/>
                          <a:pt x="6987" y="7932"/>
                        </a:cubicBezTo>
                        <a:cubicBezTo>
                          <a:pt x="6987" y="7932"/>
                          <a:pt x="7814" y="7299"/>
                          <a:pt x="8701" y="5912"/>
                        </a:cubicBezTo>
                        <a:cubicBezTo>
                          <a:pt x="9565" y="4526"/>
                          <a:pt x="9510" y="3214"/>
                          <a:pt x="9510" y="3214"/>
                        </a:cubicBezTo>
                        <a:cubicBezTo>
                          <a:pt x="9510" y="3214"/>
                          <a:pt x="4099" y="442"/>
                          <a:pt x="2963" y="95"/>
                        </a:cubicBezTo>
                        <a:cubicBezTo>
                          <a:pt x="2751" y="31"/>
                          <a:pt x="2542" y="0"/>
                          <a:pt x="233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2134;p47">
                    <a:extLst>
                      <a:ext uri="{FF2B5EF4-FFF2-40B4-BE49-F238E27FC236}">
                        <a16:creationId xmlns:a16="http://schemas.microsoft.com/office/drawing/2014/main" id="{0C94022B-3113-ACF4-4695-F5F0B68BC5A2}"/>
                      </a:ext>
                    </a:extLst>
                  </p:cNvPr>
                  <p:cNvSpPr/>
                  <p:nvPr/>
                </p:nvSpPr>
                <p:spPr>
                  <a:xfrm>
                    <a:off x="5164065" y="3153382"/>
                    <a:ext cx="1504210" cy="1288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5" h="8046" extrusionOk="0">
                        <a:moveTo>
                          <a:pt x="2085" y="106"/>
                        </a:moveTo>
                        <a:cubicBezTo>
                          <a:pt x="2288" y="106"/>
                          <a:pt x="2508" y="130"/>
                          <a:pt x="2713" y="191"/>
                        </a:cubicBezTo>
                        <a:cubicBezTo>
                          <a:pt x="2981" y="288"/>
                          <a:pt x="3540" y="519"/>
                          <a:pt x="4215" y="824"/>
                        </a:cubicBezTo>
                        <a:cubicBezTo>
                          <a:pt x="4871" y="1133"/>
                          <a:pt x="5661" y="1517"/>
                          <a:pt x="6410" y="1882"/>
                        </a:cubicBezTo>
                        <a:cubicBezTo>
                          <a:pt x="7874" y="2616"/>
                          <a:pt x="9182" y="3291"/>
                          <a:pt x="9219" y="3310"/>
                        </a:cubicBezTo>
                        <a:cubicBezTo>
                          <a:pt x="9219" y="3347"/>
                          <a:pt x="9279" y="4599"/>
                          <a:pt x="8410" y="5925"/>
                        </a:cubicBezTo>
                        <a:cubicBezTo>
                          <a:pt x="7565" y="7274"/>
                          <a:pt x="6793" y="7889"/>
                          <a:pt x="6738" y="7930"/>
                        </a:cubicBezTo>
                        <a:cubicBezTo>
                          <a:pt x="6701" y="7889"/>
                          <a:pt x="4908" y="6715"/>
                          <a:pt x="4118" y="6100"/>
                        </a:cubicBezTo>
                        <a:cubicBezTo>
                          <a:pt x="3734" y="5791"/>
                          <a:pt x="2635" y="4885"/>
                          <a:pt x="1710" y="3943"/>
                        </a:cubicBezTo>
                        <a:cubicBezTo>
                          <a:pt x="1248" y="3462"/>
                          <a:pt x="809" y="2963"/>
                          <a:pt x="537" y="2538"/>
                        </a:cubicBezTo>
                        <a:cubicBezTo>
                          <a:pt x="250" y="2113"/>
                          <a:pt x="116" y="1729"/>
                          <a:pt x="190" y="1498"/>
                        </a:cubicBezTo>
                        <a:cubicBezTo>
                          <a:pt x="481" y="727"/>
                          <a:pt x="1133" y="191"/>
                          <a:pt x="1904" y="112"/>
                        </a:cubicBezTo>
                        <a:cubicBezTo>
                          <a:pt x="1963" y="108"/>
                          <a:pt x="2023" y="106"/>
                          <a:pt x="2085" y="106"/>
                        </a:cubicBezTo>
                        <a:close/>
                        <a:moveTo>
                          <a:pt x="2119" y="1"/>
                        </a:moveTo>
                        <a:cubicBezTo>
                          <a:pt x="2047" y="1"/>
                          <a:pt x="1976" y="5"/>
                          <a:pt x="1904" y="15"/>
                        </a:cubicBezTo>
                        <a:cubicBezTo>
                          <a:pt x="1077" y="94"/>
                          <a:pt x="403" y="671"/>
                          <a:pt x="93" y="1461"/>
                        </a:cubicBezTo>
                        <a:cubicBezTo>
                          <a:pt x="1" y="1748"/>
                          <a:pt x="153" y="2154"/>
                          <a:pt x="440" y="2598"/>
                        </a:cubicBezTo>
                        <a:cubicBezTo>
                          <a:pt x="731" y="3037"/>
                          <a:pt x="1174" y="3522"/>
                          <a:pt x="1637" y="4003"/>
                        </a:cubicBezTo>
                        <a:cubicBezTo>
                          <a:pt x="2579" y="4964"/>
                          <a:pt x="3656" y="5869"/>
                          <a:pt x="4062" y="6179"/>
                        </a:cubicBezTo>
                        <a:cubicBezTo>
                          <a:pt x="4871" y="6812"/>
                          <a:pt x="6719" y="8027"/>
                          <a:pt x="6719" y="8027"/>
                        </a:cubicBezTo>
                        <a:lnTo>
                          <a:pt x="6756" y="8046"/>
                        </a:lnTo>
                        <a:lnTo>
                          <a:pt x="6775" y="8027"/>
                        </a:lnTo>
                        <a:cubicBezTo>
                          <a:pt x="6775" y="8027"/>
                          <a:pt x="7625" y="7371"/>
                          <a:pt x="8507" y="5985"/>
                        </a:cubicBezTo>
                        <a:cubicBezTo>
                          <a:pt x="9394" y="4599"/>
                          <a:pt x="9316" y="3268"/>
                          <a:pt x="9316" y="3268"/>
                        </a:cubicBezTo>
                        <a:lnTo>
                          <a:pt x="9316" y="3250"/>
                        </a:lnTo>
                        <a:lnTo>
                          <a:pt x="9297" y="3231"/>
                        </a:lnTo>
                        <a:cubicBezTo>
                          <a:pt x="9297" y="3231"/>
                          <a:pt x="7948" y="2538"/>
                          <a:pt x="6447" y="1808"/>
                        </a:cubicBezTo>
                        <a:cubicBezTo>
                          <a:pt x="5698" y="1420"/>
                          <a:pt x="4926" y="1055"/>
                          <a:pt x="4252" y="750"/>
                        </a:cubicBezTo>
                        <a:cubicBezTo>
                          <a:pt x="3582" y="440"/>
                          <a:pt x="3041" y="191"/>
                          <a:pt x="2750" y="94"/>
                        </a:cubicBezTo>
                        <a:cubicBezTo>
                          <a:pt x="2526" y="36"/>
                          <a:pt x="2319" y="1"/>
                          <a:pt x="211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2135;p47">
                    <a:extLst>
                      <a:ext uri="{FF2B5EF4-FFF2-40B4-BE49-F238E27FC236}">
                        <a16:creationId xmlns:a16="http://schemas.microsoft.com/office/drawing/2014/main" id="{B5DAD132-7748-B44A-CB2E-BA462E936223}"/>
                      </a:ext>
                    </a:extLst>
                  </p:cNvPr>
                  <p:cNvSpPr/>
                  <p:nvPr/>
                </p:nvSpPr>
                <p:spPr>
                  <a:xfrm>
                    <a:off x="5305441" y="3910697"/>
                    <a:ext cx="943353" cy="415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2" h="2598" extrusionOk="0">
                        <a:moveTo>
                          <a:pt x="5329" y="0"/>
                        </a:moveTo>
                        <a:cubicBezTo>
                          <a:pt x="4940" y="0"/>
                          <a:pt x="3955" y="202"/>
                          <a:pt x="3872" y="234"/>
                        </a:cubicBezTo>
                        <a:cubicBezTo>
                          <a:pt x="3794" y="271"/>
                          <a:pt x="3641" y="599"/>
                          <a:pt x="3600" y="659"/>
                        </a:cubicBezTo>
                        <a:cubicBezTo>
                          <a:pt x="3563" y="696"/>
                          <a:pt x="2639" y="756"/>
                          <a:pt x="2639" y="756"/>
                        </a:cubicBezTo>
                        <a:cubicBezTo>
                          <a:pt x="2639" y="756"/>
                          <a:pt x="1313" y="756"/>
                          <a:pt x="735" y="871"/>
                        </a:cubicBezTo>
                        <a:cubicBezTo>
                          <a:pt x="157" y="987"/>
                          <a:pt x="0" y="1255"/>
                          <a:pt x="19" y="1583"/>
                        </a:cubicBezTo>
                        <a:cubicBezTo>
                          <a:pt x="42" y="1888"/>
                          <a:pt x="310" y="2410"/>
                          <a:pt x="522" y="2489"/>
                        </a:cubicBezTo>
                        <a:cubicBezTo>
                          <a:pt x="629" y="2535"/>
                          <a:pt x="975" y="2597"/>
                          <a:pt x="1442" y="2597"/>
                        </a:cubicBezTo>
                        <a:cubicBezTo>
                          <a:pt x="1909" y="2597"/>
                          <a:pt x="2495" y="2535"/>
                          <a:pt x="3082" y="2331"/>
                        </a:cubicBezTo>
                        <a:cubicBezTo>
                          <a:pt x="4256" y="1929"/>
                          <a:pt x="4639" y="1948"/>
                          <a:pt x="5143" y="1541"/>
                        </a:cubicBezTo>
                        <a:cubicBezTo>
                          <a:pt x="5661" y="1139"/>
                          <a:pt x="5892" y="599"/>
                          <a:pt x="5892" y="599"/>
                        </a:cubicBezTo>
                        <a:cubicBezTo>
                          <a:pt x="5873" y="543"/>
                          <a:pt x="5642" y="137"/>
                          <a:pt x="5471" y="21"/>
                        </a:cubicBezTo>
                        <a:cubicBezTo>
                          <a:pt x="5448" y="7"/>
                          <a:pt x="5398" y="0"/>
                          <a:pt x="532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2136;p47">
                    <a:extLst>
                      <a:ext uri="{FF2B5EF4-FFF2-40B4-BE49-F238E27FC236}">
                        <a16:creationId xmlns:a16="http://schemas.microsoft.com/office/drawing/2014/main" id="{15E8B3BE-6DBE-13EE-EB2C-8CD8544FFFD2}"/>
                      </a:ext>
                    </a:extLst>
                  </p:cNvPr>
                  <p:cNvSpPr/>
                  <p:nvPr/>
                </p:nvSpPr>
                <p:spPr>
                  <a:xfrm>
                    <a:off x="5299517" y="3905093"/>
                    <a:ext cx="958884" cy="428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89" h="2677" extrusionOk="0">
                        <a:moveTo>
                          <a:pt x="5393" y="98"/>
                        </a:moveTo>
                        <a:cubicBezTo>
                          <a:pt x="5448" y="98"/>
                          <a:pt x="5485" y="116"/>
                          <a:pt x="5485" y="116"/>
                        </a:cubicBezTo>
                        <a:cubicBezTo>
                          <a:pt x="5545" y="153"/>
                          <a:pt x="5661" y="269"/>
                          <a:pt x="5739" y="403"/>
                        </a:cubicBezTo>
                        <a:cubicBezTo>
                          <a:pt x="5776" y="463"/>
                          <a:pt x="5813" y="518"/>
                          <a:pt x="5832" y="560"/>
                        </a:cubicBezTo>
                        <a:cubicBezTo>
                          <a:pt x="5855" y="578"/>
                          <a:pt x="5855" y="597"/>
                          <a:pt x="5873" y="615"/>
                        </a:cubicBezTo>
                        <a:lnTo>
                          <a:pt x="5873" y="634"/>
                        </a:lnTo>
                        <a:cubicBezTo>
                          <a:pt x="5855" y="652"/>
                          <a:pt x="5642" y="1156"/>
                          <a:pt x="5162" y="1539"/>
                        </a:cubicBezTo>
                        <a:cubicBezTo>
                          <a:pt x="4907" y="1733"/>
                          <a:pt x="4700" y="1830"/>
                          <a:pt x="4390" y="1923"/>
                        </a:cubicBezTo>
                        <a:cubicBezTo>
                          <a:pt x="4080" y="2020"/>
                          <a:pt x="3697" y="2117"/>
                          <a:pt x="3119" y="2311"/>
                        </a:cubicBezTo>
                        <a:cubicBezTo>
                          <a:pt x="2523" y="2524"/>
                          <a:pt x="1946" y="2579"/>
                          <a:pt x="1484" y="2579"/>
                        </a:cubicBezTo>
                        <a:cubicBezTo>
                          <a:pt x="1253" y="2579"/>
                          <a:pt x="1058" y="2561"/>
                          <a:pt x="906" y="2542"/>
                        </a:cubicBezTo>
                        <a:cubicBezTo>
                          <a:pt x="730" y="2524"/>
                          <a:pt x="633" y="2500"/>
                          <a:pt x="578" y="2482"/>
                        </a:cubicBezTo>
                        <a:cubicBezTo>
                          <a:pt x="499" y="2445"/>
                          <a:pt x="384" y="2311"/>
                          <a:pt x="287" y="2135"/>
                        </a:cubicBezTo>
                        <a:cubicBezTo>
                          <a:pt x="194" y="1964"/>
                          <a:pt x="116" y="1752"/>
                          <a:pt x="116" y="1599"/>
                        </a:cubicBezTo>
                        <a:cubicBezTo>
                          <a:pt x="97" y="1461"/>
                          <a:pt x="134" y="1327"/>
                          <a:pt x="231" y="1211"/>
                        </a:cubicBezTo>
                        <a:cubicBezTo>
                          <a:pt x="328" y="1096"/>
                          <a:pt x="499" y="999"/>
                          <a:pt x="772" y="962"/>
                        </a:cubicBezTo>
                        <a:cubicBezTo>
                          <a:pt x="1350" y="846"/>
                          <a:pt x="2676" y="846"/>
                          <a:pt x="2676" y="846"/>
                        </a:cubicBezTo>
                        <a:cubicBezTo>
                          <a:pt x="2676" y="846"/>
                          <a:pt x="2907" y="828"/>
                          <a:pt x="3138" y="809"/>
                        </a:cubicBezTo>
                        <a:cubicBezTo>
                          <a:pt x="3272" y="791"/>
                          <a:pt x="3387" y="791"/>
                          <a:pt x="3484" y="768"/>
                        </a:cubicBezTo>
                        <a:cubicBezTo>
                          <a:pt x="3521" y="768"/>
                          <a:pt x="3563" y="768"/>
                          <a:pt x="3600" y="749"/>
                        </a:cubicBezTo>
                        <a:lnTo>
                          <a:pt x="3637" y="749"/>
                        </a:lnTo>
                        <a:cubicBezTo>
                          <a:pt x="3660" y="749"/>
                          <a:pt x="3660" y="749"/>
                          <a:pt x="3678" y="712"/>
                        </a:cubicBezTo>
                        <a:cubicBezTo>
                          <a:pt x="3697" y="694"/>
                          <a:pt x="3697" y="675"/>
                          <a:pt x="3734" y="634"/>
                        </a:cubicBezTo>
                        <a:cubicBezTo>
                          <a:pt x="3752" y="597"/>
                          <a:pt x="3775" y="560"/>
                          <a:pt x="3794" y="500"/>
                        </a:cubicBezTo>
                        <a:cubicBezTo>
                          <a:pt x="3831" y="463"/>
                          <a:pt x="3849" y="403"/>
                          <a:pt x="3891" y="366"/>
                        </a:cubicBezTo>
                        <a:cubicBezTo>
                          <a:pt x="3909" y="347"/>
                          <a:pt x="3928" y="306"/>
                          <a:pt x="3928" y="306"/>
                        </a:cubicBezTo>
                        <a:lnTo>
                          <a:pt x="3965" y="306"/>
                        </a:lnTo>
                        <a:cubicBezTo>
                          <a:pt x="3965" y="306"/>
                          <a:pt x="3983" y="287"/>
                          <a:pt x="4006" y="287"/>
                        </a:cubicBezTo>
                        <a:cubicBezTo>
                          <a:pt x="4062" y="287"/>
                          <a:pt x="4122" y="269"/>
                          <a:pt x="4177" y="250"/>
                        </a:cubicBezTo>
                        <a:cubicBezTo>
                          <a:pt x="4330" y="232"/>
                          <a:pt x="4505" y="190"/>
                          <a:pt x="4700" y="153"/>
                        </a:cubicBezTo>
                        <a:cubicBezTo>
                          <a:pt x="4870" y="135"/>
                          <a:pt x="5065" y="116"/>
                          <a:pt x="5199" y="98"/>
                        </a:cubicBezTo>
                        <a:close/>
                        <a:moveTo>
                          <a:pt x="5199" y="1"/>
                        </a:moveTo>
                        <a:cubicBezTo>
                          <a:pt x="5046" y="19"/>
                          <a:pt x="4852" y="38"/>
                          <a:pt x="4676" y="56"/>
                        </a:cubicBezTo>
                        <a:cubicBezTo>
                          <a:pt x="4487" y="98"/>
                          <a:pt x="4311" y="135"/>
                          <a:pt x="4159" y="153"/>
                        </a:cubicBezTo>
                        <a:cubicBezTo>
                          <a:pt x="4099" y="172"/>
                          <a:pt x="4025" y="172"/>
                          <a:pt x="3983" y="190"/>
                        </a:cubicBezTo>
                        <a:cubicBezTo>
                          <a:pt x="3965" y="190"/>
                          <a:pt x="3946" y="213"/>
                          <a:pt x="3928" y="213"/>
                        </a:cubicBezTo>
                        <a:cubicBezTo>
                          <a:pt x="3909" y="213"/>
                          <a:pt x="3909" y="213"/>
                          <a:pt x="3891" y="232"/>
                        </a:cubicBezTo>
                        <a:cubicBezTo>
                          <a:pt x="3849" y="250"/>
                          <a:pt x="3831" y="269"/>
                          <a:pt x="3794" y="306"/>
                        </a:cubicBezTo>
                        <a:cubicBezTo>
                          <a:pt x="3775" y="347"/>
                          <a:pt x="3734" y="403"/>
                          <a:pt x="3715" y="463"/>
                        </a:cubicBezTo>
                        <a:cubicBezTo>
                          <a:pt x="3678" y="500"/>
                          <a:pt x="3660" y="537"/>
                          <a:pt x="3637" y="578"/>
                        </a:cubicBezTo>
                        <a:cubicBezTo>
                          <a:pt x="3618" y="615"/>
                          <a:pt x="3600" y="634"/>
                          <a:pt x="3600" y="652"/>
                        </a:cubicBezTo>
                        <a:lnTo>
                          <a:pt x="3581" y="652"/>
                        </a:lnTo>
                        <a:cubicBezTo>
                          <a:pt x="3544" y="652"/>
                          <a:pt x="3503" y="675"/>
                          <a:pt x="3466" y="675"/>
                        </a:cubicBezTo>
                        <a:cubicBezTo>
                          <a:pt x="3369" y="694"/>
                          <a:pt x="3253" y="694"/>
                          <a:pt x="3138" y="712"/>
                        </a:cubicBezTo>
                        <a:cubicBezTo>
                          <a:pt x="2907" y="731"/>
                          <a:pt x="2657" y="749"/>
                          <a:pt x="2657" y="749"/>
                        </a:cubicBezTo>
                        <a:cubicBezTo>
                          <a:pt x="2657" y="749"/>
                          <a:pt x="1368" y="749"/>
                          <a:pt x="772" y="865"/>
                        </a:cubicBezTo>
                        <a:cubicBezTo>
                          <a:pt x="462" y="906"/>
                          <a:pt x="268" y="1022"/>
                          <a:pt x="153" y="1156"/>
                        </a:cubicBezTo>
                        <a:cubicBezTo>
                          <a:pt x="37" y="1290"/>
                          <a:pt x="0" y="1442"/>
                          <a:pt x="19" y="1618"/>
                        </a:cubicBezTo>
                        <a:cubicBezTo>
                          <a:pt x="19" y="1789"/>
                          <a:pt x="97" y="2001"/>
                          <a:pt x="194" y="2177"/>
                        </a:cubicBezTo>
                        <a:cubicBezTo>
                          <a:pt x="287" y="2366"/>
                          <a:pt x="425" y="2524"/>
                          <a:pt x="541" y="2579"/>
                        </a:cubicBezTo>
                        <a:cubicBezTo>
                          <a:pt x="615" y="2598"/>
                          <a:pt x="730" y="2616"/>
                          <a:pt x="888" y="2639"/>
                        </a:cubicBezTo>
                        <a:cubicBezTo>
                          <a:pt x="1040" y="2658"/>
                          <a:pt x="1253" y="2676"/>
                          <a:pt x="1484" y="2676"/>
                        </a:cubicBezTo>
                        <a:cubicBezTo>
                          <a:pt x="1964" y="2676"/>
                          <a:pt x="2542" y="2616"/>
                          <a:pt x="3138" y="2408"/>
                        </a:cubicBezTo>
                        <a:cubicBezTo>
                          <a:pt x="3734" y="2214"/>
                          <a:pt x="4122" y="2117"/>
                          <a:pt x="4427" y="2020"/>
                        </a:cubicBezTo>
                        <a:cubicBezTo>
                          <a:pt x="4736" y="1923"/>
                          <a:pt x="4949" y="1807"/>
                          <a:pt x="5217" y="1618"/>
                        </a:cubicBezTo>
                        <a:cubicBezTo>
                          <a:pt x="5739" y="1193"/>
                          <a:pt x="5970" y="652"/>
                          <a:pt x="5970" y="652"/>
                        </a:cubicBezTo>
                        <a:lnTo>
                          <a:pt x="5989" y="634"/>
                        </a:lnTo>
                        <a:lnTo>
                          <a:pt x="5970" y="615"/>
                        </a:lnTo>
                        <a:cubicBezTo>
                          <a:pt x="5970" y="597"/>
                          <a:pt x="5970" y="597"/>
                          <a:pt x="5947" y="578"/>
                        </a:cubicBezTo>
                        <a:cubicBezTo>
                          <a:pt x="5947" y="560"/>
                          <a:pt x="5929" y="537"/>
                          <a:pt x="5929" y="518"/>
                        </a:cubicBezTo>
                        <a:cubicBezTo>
                          <a:pt x="5892" y="463"/>
                          <a:pt x="5855" y="403"/>
                          <a:pt x="5813" y="347"/>
                        </a:cubicBezTo>
                        <a:cubicBezTo>
                          <a:pt x="5739" y="213"/>
                          <a:pt x="5642" y="75"/>
                          <a:pt x="5527" y="19"/>
                        </a:cubicBezTo>
                        <a:cubicBezTo>
                          <a:pt x="5508" y="1"/>
                          <a:pt x="5448" y="1"/>
                          <a:pt x="539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2137;p47">
                    <a:extLst>
                      <a:ext uri="{FF2B5EF4-FFF2-40B4-BE49-F238E27FC236}">
                        <a16:creationId xmlns:a16="http://schemas.microsoft.com/office/drawing/2014/main" id="{C9940E2E-D40A-B2B5-0016-887EFC4B19F9}"/>
                      </a:ext>
                    </a:extLst>
                  </p:cNvPr>
                  <p:cNvSpPr/>
                  <p:nvPr/>
                </p:nvSpPr>
                <p:spPr>
                  <a:xfrm>
                    <a:off x="5265414" y="3989791"/>
                    <a:ext cx="1075922" cy="649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0" h="4055" extrusionOk="0">
                        <a:moveTo>
                          <a:pt x="5939" y="0"/>
                        </a:moveTo>
                        <a:cubicBezTo>
                          <a:pt x="5480" y="0"/>
                          <a:pt x="4165" y="435"/>
                          <a:pt x="3734" y="470"/>
                        </a:cubicBezTo>
                        <a:cubicBezTo>
                          <a:pt x="3272" y="511"/>
                          <a:pt x="1174" y="779"/>
                          <a:pt x="597" y="913"/>
                        </a:cubicBezTo>
                        <a:cubicBezTo>
                          <a:pt x="1" y="1047"/>
                          <a:pt x="1" y="2129"/>
                          <a:pt x="79" y="2665"/>
                        </a:cubicBezTo>
                        <a:cubicBezTo>
                          <a:pt x="153" y="3205"/>
                          <a:pt x="500" y="3820"/>
                          <a:pt x="888" y="3995"/>
                        </a:cubicBezTo>
                        <a:cubicBezTo>
                          <a:pt x="985" y="4039"/>
                          <a:pt x="1220" y="4055"/>
                          <a:pt x="1534" y="4055"/>
                        </a:cubicBezTo>
                        <a:cubicBezTo>
                          <a:pt x="2463" y="4055"/>
                          <a:pt x="4085" y="3912"/>
                          <a:pt x="4889" y="3898"/>
                        </a:cubicBezTo>
                        <a:cubicBezTo>
                          <a:pt x="5971" y="3861"/>
                          <a:pt x="6202" y="3496"/>
                          <a:pt x="6299" y="3284"/>
                        </a:cubicBezTo>
                        <a:cubicBezTo>
                          <a:pt x="6414" y="3071"/>
                          <a:pt x="6622" y="2512"/>
                          <a:pt x="6664" y="2147"/>
                        </a:cubicBezTo>
                        <a:cubicBezTo>
                          <a:pt x="6719" y="1782"/>
                          <a:pt x="6585" y="913"/>
                          <a:pt x="6585" y="913"/>
                        </a:cubicBezTo>
                        <a:cubicBezTo>
                          <a:pt x="6530" y="567"/>
                          <a:pt x="6373" y="105"/>
                          <a:pt x="6026" y="8"/>
                        </a:cubicBezTo>
                        <a:cubicBezTo>
                          <a:pt x="6002" y="3"/>
                          <a:pt x="5973" y="0"/>
                          <a:pt x="593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2138;p47">
                    <a:extLst>
                      <a:ext uri="{FF2B5EF4-FFF2-40B4-BE49-F238E27FC236}">
                        <a16:creationId xmlns:a16="http://schemas.microsoft.com/office/drawing/2014/main" id="{3ABF5628-2CB0-7116-A2EA-0FCEB9FB99C1}"/>
                      </a:ext>
                    </a:extLst>
                  </p:cNvPr>
                  <p:cNvSpPr/>
                  <p:nvPr/>
                </p:nvSpPr>
                <p:spPr>
                  <a:xfrm>
                    <a:off x="5259490" y="3981785"/>
                    <a:ext cx="1084728" cy="666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5" h="4161" extrusionOk="0">
                        <a:moveTo>
                          <a:pt x="5921" y="106"/>
                        </a:moveTo>
                        <a:cubicBezTo>
                          <a:pt x="5978" y="106"/>
                          <a:pt x="6022" y="110"/>
                          <a:pt x="6045" y="118"/>
                        </a:cubicBezTo>
                        <a:cubicBezTo>
                          <a:pt x="6197" y="155"/>
                          <a:pt x="6313" y="270"/>
                          <a:pt x="6410" y="446"/>
                        </a:cubicBezTo>
                        <a:cubicBezTo>
                          <a:pt x="6488" y="617"/>
                          <a:pt x="6544" y="811"/>
                          <a:pt x="6585" y="982"/>
                        </a:cubicBezTo>
                        <a:cubicBezTo>
                          <a:pt x="6585" y="982"/>
                          <a:pt x="6604" y="1194"/>
                          <a:pt x="6641" y="1444"/>
                        </a:cubicBezTo>
                        <a:cubicBezTo>
                          <a:pt x="6659" y="1717"/>
                          <a:pt x="6682" y="2003"/>
                          <a:pt x="6659" y="2179"/>
                        </a:cubicBezTo>
                        <a:cubicBezTo>
                          <a:pt x="6604" y="2544"/>
                          <a:pt x="6391" y="3103"/>
                          <a:pt x="6294" y="3292"/>
                        </a:cubicBezTo>
                        <a:cubicBezTo>
                          <a:pt x="6239" y="3408"/>
                          <a:pt x="6160" y="3546"/>
                          <a:pt x="5966" y="3662"/>
                        </a:cubicBezTo>
                        <a:cubicBezTo>
                          <a:pt x="5777" y="3777"/>
                          <a:pt x="5449" y="3870"/>
                          <a:pt x="4926" y="3893"/>
                        </a:cubicBezTo>
                        <a:cubicBezTo>
                          <a:pt x="4390" y="3893"/>
                          <a:pt x="3485" y="3967"/>
                          <a:pt x="2676" y="4008"/>
                        </a:cubicBezTo>
                        <a:cubicBezTo>
                          <a:pt x="2251" y="4027"/>
                          <a:pt x="1868" y="4045"/>
                          <a:pt x="1558" y="4045"/>
                        </a:cubicBezTo>
                        <a:lnTo>
                          <a:pt x="1174" y="4045"/>
                        </a:lnTo>
                        <a:cubicBezTo>
                          <a:pt x="1059" y="4027"/>
                          <a:pt x="980" y="4008"/>
                          <a:pt x="943" y="3985"/>
                        </a:cubicBezTo>
                        <a:cubicBezTo>
                          <a:pt x="768" y="3911"/>
                          <a:pt x="578" y="3736"/>
                          <a:pt x="444" y="3486"/>
                        </a:cubicBezTo>
                        <a:cubicBezTo>
                          <a:pt x="306" y="3255"/>
                          <a:pt x="190" y="2969"/>
                          <a:pt x="153" y="2715"/>
                        </a:cubicBezTo>
                        <a:cubicBezTo>
                          <a:pt x="116" y="2447"/>
                          <a:pt x="98" y="2045"/>
                          <a:pt x="172" y="1698"/>
                        </a:cubicBezTo>
                        <a:cubicBezTo>
                          <a:pt x="190" y="1522"/>
                          <a:pt x="250" y="1370"/>
                          <a:pt x="329" y="1236"/>
                        </a:cubicBezTo>
                        <a:cubicBezTo>
                          <a:pt x="403" y="1120"/>
                          <a:pt x="500" y="1042"/>
                          <a:pt x="634" y="1005"/>
                        </a:cubicBezTo>
                        <a:cubicBezTo>
                          <a:pt x="1211" y="866"/>
                          <a:pt x="3309" y="617"/>
                          <a:pt x="3771" y="561"/>
                        </a:cubicBezTo>
                        <a:cubicBezTo>
                          <a:pt x="4025" y="543"/>
                          <a:pt x="4506" y="404"/>
                          <a:pt x="4968" y="289"/>
                        </a:cubicBezTo>
                        <a:cubicBezTo>
                          <a:pt x="5199" y="233"/>
                          <a:pt x="5430" y="173"/>
                          <a:pt x="5619" y="136"/>
                        </a:cubicBezTo>
                        <a:cubicBezTo>
                          <a:pt x="5733" y="115"/>
                          <a:pt x="5841" y="106"/>
                          <a:pt x="5921" y="106"/>
                        </a:cubicBezTo>
                        <a:close/>
                        <a:moveTo>
                          <a:pt x="5928" y="1"/>
                        </a:moveTo>
                        <a:cubicBezTo>
                          <a:pt x="5843" y="1"/>
                          <a:pt x="5739" y="16"/>
                          <a:pt x="5619" y="39"/>
                        </a:cubicBezTo>
                        <a:cubicBezTo>
                          <a:pt x="5412" y="81"/>
                          <a:pt x="5181" y="136"/>
                          <a:pt x="4950" y="196"/>
                        </a:cubicBezTo>
                        <a:cubicBezTo>
                          <a:pt x="4464" y="312"/>
                          <a:pt x="3984" y="446"/>
                          <a:pt x="3771" y="464"/>
                        </a:cubicBezTo>
                        <a:cubicBezTo>
                          <a:pt x="3291" y="520"/>
                          <a:pt x="1211" y="774"/>
                          <a:pt x="615" y="908"/>
                        </a:cubicBezTo>
                        <a:cubicBezTo>
                          <a:pt x="463" y="945"/>
                          <a:pt x="329" y="1042"/>
                          <a:pt x="250" y="1176"/>
                        </a:cubicBezTo>
                        <a:cubicBezTo>
                          <a:pt x="153" y="1328"/>
                          <a:pt x="98" y="1504"/>
                          <a:pt x="75" y="1675"/>
                        </a:cubicBezTo>
                        <a:cubicBezTo>
                          <a:pt x="1" y="2045"/>
                          <a:pt x="19" y="2447"/>
                          <a:pt x="56" y="2738"/>
                        </a:cubicBezTo>
                        <a:cubicBezTo>
                          <a:pt x="98" y="3006"/>
                          <a:pt x="213" y="3292"/>
                          <a:pt x="366" y="3546"/>
                        </a:cubicBezTo>
                        <a:cubicBezTo>
                          <a:pt x="500" y="3796"/>
                          <a:pt x="694" y="3985"/>
                          <a:pt x="907" y="4082"/>
                        </a:cubicBezTo>
                        <a:cubicBezTo>
                          <a:pt x="962" y="4124"/>
                          <a:pt x="1059" y="4124"/>
                          <a:pt x="1156" y="4142"/>
                        </a:cubicBezTo>
                        <a:cubicBezTo>
                          <a:pt x="1272" y="4142"/>
                          <a:pt x="1406" y="4161"/>
                          <a:pt x="1558" y="4161"/>
                        </a:cubicBezTo>
                        <a:cubicBezTo>
                          <a:pt x="1868" y="4161"/>
                          <a:pt x="2270" y="4142"/>
                          <a:pt x="2676" y="4124"/>
                        </a:cubicBezTo>
                        <a:cubicBezTo>
                          <a:pt x="3485" y="4064"/>
                          <a:pt x="4390" y="4008"/>
                          <a:pt x="4926" y="3985"/>
                        </a:cubicBezTo>
                        <a:cubicBezTo>
                          <a:pt x="5467" y="3985"/>
                          <a:pt x="5814" y="3870"/>
                          <a:pt x="6026" y="3736"/>
                        </a:cubicBezTo>
                        <a:cubicBezTo>
                          <a:pt x="6239" y="3620"/>
                          <a:pt x="6336" y="3449"/>
                          <a:pt x="6391" y="3352"/>
                        </a:cubicBezTo>
                        <a:cubicBezTo>
                          <a:pt x="6488" y="3121"/>
                          <a:pt x="6701" y="2581"/>
                          <a:pt x="6756" y="2197"/>
                        </a:cubicBezTo>
                        <a:cubicBezTo>
                          <a:pt x="6775" y="2003"/>
                          <a:pt x="6756" y="1698"/>
                          <a:pt x="6738" y="1444"/>
                        </a:cubicBezTo>
                        <a:cubicBezTo>
                          <a:pt x="6701" y="1176"/>
                          <a:pt x="6682" y="963"/>
                          <a:pt x="6682" y="963"/>
                        </a:cubicBezTo>
                        <a:cubicBezTo>
                          <a:pt x="6641" y="792"/>
                          <a:pt x="6585" y="580"/>
                          <a:pt x="6488" y="404"/>
                        </a:cubicBezTo>
                        <a:cubicBezTo>
                          <a:pt x="6391" y="215"/>
                          <a:pt x="6257" y="58"/>
                          <a:pt x="6063" y="21"/>
                        </a:cubicBezTo>
                        <a:cubicBezTo>
                          <a:pt x="6026" y="7"/>
                          <a:pt x="5981" y="1"/>
                          <a:pt x="59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4" name="Google Shape;2139;p47">
                    <a:extLst>
                      <a:ext uri="{FF2B5EF4-FFF2-40B4-BE49-F238E27FC236}">
                        <a16:creationId xmlns:a16="http://schemas.microsoft.com/office/drawing/2014/main" id="{33B696DF-DE93-7D2D-833B-E511BFCB1D4A}"/>
                      </a:ext>
                    </a:extLst>
                  </p:cNvPr>
                  <p:cNvSpPr/>
                  <p:nvPr/>
                </p:nvSpPr>
                <p:spPr>
                  <a:xfrm>
                    <a:off x="5407430" y="4219547"/>
                    <a:ext cx="922059" cy="427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9" h="2669" extrusionOk="0">
                        <a:moveTo>
                          <a:pt x="4871" y="0"/>
                        </a:moveTo>
                        <a:cubicBezTo>
                          <a:pt x="4494" y="201"/>
                          <a:pt x="4032" y="230"/>
                          <a:pt x="3510" y="230"/>
                        </a:cubicBezTo>
                        <a:cubicBezTo>
                          <a:pt x="3300" y="230"/>
                          <a:pt x="3079" y="226"/>
                          <a:pt x="2851" y="226"/>
                        </a:cubicBezTo>
                        <a:cubicBezTo>
                          <a:pt x="2513" y="226"/>
                          <a:pt x="2157" y="236"/>
                          <a:pt x="1789" y="287"/>
                        </a:cubicBezTo>
                        <a:cubicBezTo>
                          <a:pt x="560" y="481"/>
                          <a:pt x="1" y="1114"/>
                          <a:pt x="306" y="1983"/>
                        </a:cubicBezTo>
                        <a:cubicBezTo>
                          <a:pt x="515" y="2565"/>
                          <a:pt x="995" y="2669"/>
                          <a:pt x="1451" y="2669"/>
                        </a:cubicBezTo>
                        <a:cubicBezTo>
                          <a:pt x="1671" y="2669"/>
                          <a:pt x="1886" y="2645"/>
                          <a:pt x="2062" y="2639"/>
                        </a:cubicBezTo>
                        <a:cubicBezTo>
                          <a:pt x="2579" y="2639"/>
                          <a:pt x="4603" y="2597"/>
                          <a:pt x="5181" y="2251"/>
                        </a:cubicBezTo>
                        <a:cubicBezTo>
                          <a:pt x="5758" y="1886"/>
                          <a:pt x="5661" y="1849"/>
                          <a:pt x="5486" y="1174"/>
                        </a:cubicBezTo>
                        <a:cubicBezTo>
                          <a:pt x="5315" y="518"/>
                          <a:pt x="4871" y="0"/>
                          <a:pt x="48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5" name="Google Shape;2140;p47">
                    <a:extLst>
                      <a:ext uri="{FF2B5EF4-FFF2-40B4-BE49-F238E27FC236}">
                        <a16:creationId xmlns:a16="http://schemas.microsoft.com/office/drawing/2014/main" id="{CA917820-AAD2-61BF-F198-22527533966F}"/>
                      </a:ext>
                    </a:extLst>
                  </p:cNvPr>
                  <p:cNvSpPr/>
                  <p:nvPr/>
                </p:nvSpPr>
                <p:spPr>
                  <a:xfrm>
                    <a:off x="5423121" y="4209941"/>
                    <a:ext cx="896762" cy="445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1" h="2781" extrusionOk="0">
                        <a:moveTo>
                          <a:pt x="4755" y="116"/>
                        </a:moveTo>
                        <a:cubicBezTo>
                          <a:pt x="4773" y="158"/>
                          <a:pt x="5175" y="638"/>
                          <a:pt x="5351" y="1253"/>
                        </a:cubicBezTo>
                        <a:cubicBezTo>
                          <a:pt x="5429" y="1581"/>
                          <a:pt x="5485" y="1752"/>
                          <a:pt x="5466" y="1867"/>
                        </a:cubicBezTo>
                        <a:cubicBezTo>
                          <a:pt x="5466" y="1927"/>
                          <a:pt x="5429" y="1983"/>
                          <a:pt x="5369" y="2043"/>
                        </a:cubicBezTo>
                        <a:cubicBezTo>
                          <a:pt x="5291" y="2098"/>
                          <a:pt x="5198" y="2177"/>
                          <a:pt x="5060" y="2255"/>
                        </a:cubicBezTo>
                        <a:cubicBezTo>
                          <a:pt x="4792" y="2426"/>
                          <a:pt x="4135" y="2523"/>
                          <a:pt x="3502" y="2583"/>
                        </a:cubicBezTo>
                        <a:cubicBezTo>
                          <a:pt x="2846" y="2639"/>
                          <a:pt x="2213" y="2639"/>
                          <a:pt x="1964" y="2639"/>
                        </a:cubicBezTo>
                        <a:cubicBezTo>
                          <a:pt x="1786" y="2650"/>
                          <a:pt x="1586" y="2670"/>
                          <a:pt x="1384" y="2670"/>
                        </a:cubicBezTo>
                        <a:cubicBezTo>
                          <a:pt x="1255" y="2670"/>
                          <a:pt x="1125" y="2662"/>
                          <a:pt x="998" y="2639"/>
                        </a:cubicBezTo>
                        <a:cubicBezTo>
                          <a:pt x="693" y="2602"/>
                          <a:pt x="402" y="2445"/>
                          <a:pt x="250" y="2024"/>
                        </a:cubicBezTo>
                        <a:cubicBezTo>
                          <a:pt x="116" y="1599"/>
                          <a:pt x="171" y="1253"/>
                          <a:pt x="402" y="985"/>
                        </a:cubicBezTo>
                        <a:cubicBezTo>
                          <a:pt x="652" y="694"/>
                          <a:pt x="1095" y="504"/>
                          <a:pt x="1691" y="407"/>
                        </a:cubicBezTo>
                        <a:cubicBezTo>
                          <a:pt x="2043" y="352"/>
                          <a:pt x="2381" y="340"/>
                          <a:pt x="2702" y="340"/>
                        </a:cubicBezTo>
                        <a:cubicBezTo>
                          <a:pt x="2947" y="340"/>
                          <a:pt x="3182" y="347"/>
                          <a:pt x="3405" y="347"/>
                        </a:cubicBezTo>
                        <a:cubicBezTo>
                          <a:pt x="3928" y="347"/>
                          <a:pt x="4366" y="310"/>
                          <a:pt x="4755" y="116"/>
                        </a:cubicBezTo>
                        <a:close/>
                        <a:moveTo>
                          <a:pt x="4773" y="0"/>
                        </a:moveTo>
                        <a:lnTo>
                          <a:pt x="4755" y="19"/>
                        </a:lnTo>
                        <a:cubicBezTo>
                          <a:pt x="4390" y="213"/>
                          <a:pt x="3928" y="231"/>
                          <a:pt x="3405" y="231"/>
                        </a:cubicBezTo>
                        <a:cubicBezTo>
                          <a:pt x="3263" y="231"/>
                          <a:pt x="3115" y="230"/>
                          <a:pt x="2964" y="230"/>
                        </a:cubicBezTo>
                        <a:cubicBezTo>
                          <a:pt x="2566" y="230"/>
                          <a:pt x="2140" y="240"/>
                          <a:pt x="1691" y="310"/>
                        </a:cubicBezTo>
                        <a:cubicBezTo>
                          <a:pt x="1058" y="407"/>
                          <a:pt x="596" y="620"/>
                          <a:pt x="347" y="906"/>
                        </a:cubicBezTo>
                        <a:cubicBezTo>
                          <a:pt x="74" y="1216"/>
                          <a:pt x="0" y="1618"/>
                          <a:pt x="171" y="2061"/>
                        </a:cubicBezTo>
                        <a:cubicBezTo>
                          <a:pt x="323" y="2505"/>
                          <a:pt x="652" y="2676"/>
                          <a:pt x="998" y="2754"/>
                        </a:cubicBezTo>
                        <a:cubicBezTo>
                          <a:pt x="1107" y="2774"/>
                          <a:pt x="1221" y="2781"/>
                          <a:pt x="1334" y="2781"/>
                        </a:cubicBezTo>
                        <a:cubicBezTo>
                          <a:pt x="1559" y="2781"/>
                          <a:pt x="1782" y="2754"/>
                          <a:pt x="1964" y="2754"/>
                        </a:cubicBezTo>
                        <a:cubicBezTo>
                          <a:pt x="2213" y="2736"/>
                          <a:pt x="2865" y="2736"/>
                          <a:pt x="3502" y="2676"/>
                        </a:cubicBezTo>
                        <a:cubicBezTo>
                          <a:pt x="4159" y="2620"/>
                          <a:pt x="4792" y="2542"/>
                          <a:pt x="5120" y="2352"/>
                        </a:cubicBezTo>
                        <a:cubicBezTo>
                          <a:pt x="5254" y="2255"/>
                          <a:pt x="5351" y="2177"/>
                          <a:pt x="5429" y="2121"/>
                        </a:cubicBezTo>
                        <a:cubicBezTo>
                          <a:pt x="5503" y="2043"/>
                          <a:pt x="5563" y="1983"/>
                          <a:pt x="5563" y="1890"/>
                        </a:cubicBezTo>
                        <a:cubicBezTo>
                          <a:pt x="5600" y="1733"/>
                          <a:pt x="5522" y="1562"/>
                          <a:pt x="5448" y="1234"/>
                        </a:cubicBezTo>
                        <a:cubicBezTo>
                          <a:pt x="5272" y="560"/>
                          <a:pt x="4810" y="42"/>
                          <a:pt x="4810" y="42"/>
                        </a:cubicBezTo>
                        <a:lnTo>
                          <a:pt x="4773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2141;p47">
                    <a:extLst>
                      <a:ext uri="{FF2B5EF4-FFF2-40B4-BE49-F238E27FC236}">
                        <a16:creationId xmlns:a16="http://schemas.microsoft.com/office/drawing/2014/main" id="{BF0248D8-09B6-57FD-6236-39489143E907}"/>
                      </a:ext>
                    </a:extLst>
                  </p:cNvPr>
                  <p:cNvSpPr/>
                  <p:nvPr/>
                </p:nvSpPr>
                <p:spPr>
                  <a:xfrm>
                    <a:off x="6085169" y="4108271"/>
                    <a:ext cx="459509" cy="453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0" h="2833" extrusionOk="0">
                        <a:moveTo>
                          <a:pt x="1615" y="0"/>
                        </a:moveTo>
                        <a:cubicBezTo>
                          <a:pt x="1450" y="0"/>
                          <a:pt x="1070" y="25"/>
                          <a:pt x="851" y="233"/>
                        </a:cubicBezTo>
                        <a:cubicBezTo>
                          <a:pt x="560" y="483"/>
                          <a:pt x="116" y="829"/>
                          <a:pt x="60" y="1675"/>
                        </a:cubicBezTo>
                        <a:cubicBezTo>
                          <a:pt x="0" y="2525"/>
                          <a:pt x="389" y="2830"/>
                          <a:pt x="389" y="2830"/>
                        </a:cubicBezTo>
                        <a:cubicBezTo>
                          <a:pt x="389" y="2830"/>
                          <a:pt x="433" y="2833"/>
                          <a:pt x="513" y="2833"/>
                        </a:cubicBezTo>
                        <a:cubicBezTo>
                          <a:pt x="881" y="2833"/>
                          <a:pt x="1999" y="2779"/>
                          <a:pt x="2870" y="2179"/>
                        </a:cubicBezTo>
                        <a:lnTo>
                          <a:pt x="1696" y="2"/>
                        </a:lnTo>
                        <a:cubicBezTo>
                          <a:pt x="1696" y="2"/>
                          <a:pt x="1666" y="0"/>
                          <a:pt x="161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2142;p47">
                    <a:extLst>
                      <a:ext uri="{FF2B5EF4-FFF2-40B4-BE49-F238E27FC236}">
                        <a16:creationId xmlns:a16="http://schemas.microsoft.com/office/drawing/2014/main" id="{3456EF35-F9AF-D3F5-683E-AEEA771BA3B1}"/>
                      </a:ext>
                    </a:extLst>
                  </p:cNvPr>
                  <p:cNvSpPr/>
                  <p:nvPr/>
                </p:nvSpPr>
                <p:spPr>
                  <a:xfrm>
                    <a:off x="6082127" y="4098985"/>
                    <a:ext cx="475199" cy="469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8" h="2934" extrusionOk="0">
                        <a:moveTo>
                          <a:pt x="1697" y="97"/>
                        </a:moveTo>
                        <a:lnTo>
                          <a:pt x="2833" y="2214"/>
                        </a:lnTo>
                        <a:cubicBezTo>
                          <a:pt x="1941" y="2793"/>
                          <a:pt x="833" y="2834"/>
                          <a:pt x="515" y="2834"/>
                        </a:cubicBezTo>
                        <a:cubicBezTo>
                          <a:pt x="462" y="2834"/>
                          <a:pt x="431" y="2833"/>
                          <a:pt x="426" y="2833"/>
                        </a:cubicBezTo>
                        <a:cubicBezTo>
                          <a:pt x="426" y="2833"/>
                          <a:pt x="347" y="2773"/>
                          <a:pt x="274" y="2602"/>
                        </a:cubicBezTo>
                        <a:cubicBezTo>
                          <a:pt x="177" y="2426"/>
                          <a:pt x="98" y="2140"/>
                          <a:pt x="116" y="1733"/>
                        </a:cubicBezTo>
                        <a:cubicBezTo>
                          <a:pt x="195" y="906"/>
                          <a:pt x="597" y="578"/>
                          <a:pt x="907" y="328"/>
                        </a:cubicBezTo>
                        <a:cubicBezTo>
                          <a:pt x="1041" y="194"/>
                          <a:pt x="1235" y="134"/>
                          <a:pt x="1406" y="116"/>
                        </a:cubicBezTo>
                        <a:cubicBezTo>
                          <a:pt x="1563" y="97"/>
                          <a:pt x="1660" y="97"/>
                          <a:pt x="1697" y="97"/>
                        </a:cubicBezTo>
                        <a:close/>
                        <a:moveTo>
                          <a:pt x="1715" y="0"/>
                        </a:moveTo>
                        <a:cubicBezTo>
                          <a:pt x="1715" y="0"/>
                          <a:pt x="1581" y="0"/>
                          <a:pt x="1387" y="19"/>
                        </a:cubicBezTo>
                        <a:cubicBezTo>
                          <a:pt x="1216" y="42"/>
                          <a:pt x="1004" y="97"/>
                          <a:pt x="828" y="250"/>
                        </a:cubicBezTo>
                        <a:cubicBezTo>
                          <a:pt x="542" y="504"/>
                          <a:pt x="98" y="869"/>
                          <a:pt x="19" y="1715"/>
                        </a:cubicBezTo>
                        <a:cubicBezTo>
                          <a:pt x="1" y="2158"/>
                          <a:pt x="79" y="2445"/>
                          <a:pt x="177" y="2639"/>
                        </a:cubicBezTo>
                        <a:cubicBezTo>
                          <a:pt x="274" y="2833"/>
                          <a:pt x="366" y="2930"/>
                          <a:pt x="366" y="2930"/>
                        </a:cubicBezTo>
                        <a:lnTo>
                          <a:pt x="408" y="2930"/>
                        </a:lnTo>
                        <a:cubicBezTo>
                          <a:pt x="408" y="2930"/>
                          <a:pt x="464" y="2933"/>
                          <a:pt x="563" y="2933"/>
                        </a:cubicBezTo>
                        <a:cubicBezTo>
                          <a:pt x="964" y="2933"/>
                          <a:pt x="2063" y="2874"/>
                          <a:pt x="2930" y="2274"/>
                        </a:cubicBezTo>
                        <a:lnTo>
                          <a:pt x="2967" y="2255"/>
                        </a:lnTo>
                        <a:lnTo>
                          <a:pt x="2930" y="2214"/>
                        </a:lnTo>
                        <a:lnTo>
                          <a:pt x="1752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2143;p47">
                    <a:extLst>
                      <a:ext uri="{FF2B5EF4-FFF2-40B4-BE49-F238E27FC236}">
                        <a16:creationId xmlns:a16="http://schemas.microsoft.com/office/drawing/2014/main" id="{966E0F91-D074-88D7-8F5D-959C777FDB12}"/>
                      </a:ext>
                    </a:extLst>
                  </p:cNvPr>
                  <p:cNvSpPr/>
                  <p:nvPr/>
                </p:nvSpPr>
                <p:spPr>
                  <a:xfrm>
                    <a:off x="6199807" y="3146497"/>
                    <a:ext cx="1729001" cy="1538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99" h="9609" extrusionOk="0">
                        <a:moveTo>
                          <a:pt x="8902" y="0"/>
                        </a:moveTo>
                        <a:cubicBezTo>
                          <a:pt x="8680" y="0"/>
                          <a:pt x="8439" y="49"/>
                          <a:pt x="8179" y="155"/>
                        </a:cubicBezTo>
                        <a:cubicBezTo>
                          <a:pt x="6908" y="677"/>
                          <a:pt x="209" y="4526"/>
                          <a:pt x="209" y="4526"/>
                        </a:cubicBezTo>
                        <a:cubicBezTo>
                          <a:pt x="56" y="4563"/>
                          <a:pt x="1" y="5238"/>
                          <a:pt x="883" y="7146"/>
                        </a:cubicBezTo>
                        <a:cubicBezTo>
                          <a:pt x="1789" y="9068"/>
                          <a:pt x="3096" y="9609"/>
                          <a:pt x="3096" y="9609"/>
                        </a:cubicBezTo>
                        <a:cubicBezTo>
                          <a:pt x="3096" y="9609"/>
                          <a:pt x="9796" y="4235"/>
                          <a:pt x="10124" y="3912"/>
                        </a:cubicBezTo>
                        <a:cubicBezTo>
                          <a:pt x="10434" y="3565"/>
                          <a:pt x="10799" y="2964"/>
                          <a:pt x="10549" y="1735"/>
                        </a:cubicBezTo>
                        <a:cubicBezTo>
                          <a:pt x="10336" y="739"/>
                          <a:pt x="9766" y="0"/>
                          <a:pt x="890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2144;p47">
                    <a:extLst>
                      <a:ext uri="{FF2B5EF4-FFF2-40B4-BE49-F238E27FC236}">
                        <a16:creationId xmlns:a16="http://schemas.microsoft.com/office/drawing/2014/main" id="{9EBEA669-4281-665C-92F3-2DBC8BA55F75}"/>
                      </a:ext>
                    </a:extLst>
                  </p:cNvPr>
                  <p:cNvSpPr/>
                  <p:nvPr/>
                </p:nvSpPr>
                <p:spPr>
                  <a:xfrm>
                    <a:off x="6208773" y="3139452"/>
                    <a:ext cx="1729641" cy="15545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3" h="9709" extrusionOk="0">
                        <a:moveTo>
                          <a:pt x="8872" y="98"/>
                        </a:moveTo>
                        <a:cubicBezTo>
                          <a:pt x="8913" y="98"/>
                          <a:pt x="8953" y="99"/>
                          <a:pt x="8992" y="102"/>
                        </a:cubicBezTo>
                        <a:cubicBezTo>
                          <a:pt x="9241" y="121"/>
                          <a:pt x="9454" y="218"/>
                          <a:pt x="9648" y="375"/>
                        </a:cubicBezTo>
                        <a:cubicBezTo>
                          <a:pt x="10031" y="661"/>
                          <a:pt x="10299" y="1183"/>
                          <a:pt x="10433" y="1779"/>
                        </a:cubicBezTo>
                        <a:cubicBezTo>
                          <a:pt x="10706" y="3008"/>
                          <a:pt x="10341" y="3586"/>
                          <a:pt x="10031" y="3914"/>
                        </a:cubicBezTo>
                        <a:cubicBezTo>
                          <a:pt x="9994" y="3956"/>
                          <a:pt x="9856" y="4071"/>
                          <a:pt x="9648" y="4261"/>
                        </a:cubicBezTo>
                        <a:cubicBezTo>
                          <a:pt x="9435" y="4436"/>
                          <a:pt x="9144" y="4667"/>
                          <a:pt x="8798" y="4935"/>
                        </a:cubicBezTo>
                        <a:cubicBezTo>
                          <a:pt x="8123" y="5494"/>
                          <a:pt x="7259" y="6206"/>
                          <a:pt x="6413" y="6880"/>
                        </a:cubicBezTo>
                        <a:cubicBezTo>
                          <a:pt x="4699" y="8267"/>
                          <a:pt x="3064" y="9574"/>
                          <a:pt x="3040" y="9593"/>
                        </a:cubicBezTo>
                        <a:cubicBezTo>
                          <a:pt x="3022" y="9593"/>
                          <a:pt x="2735" y="9459"/>
                          <a:pt x="2310" y="9112"/>
                        </a:cubicBezTo>
                        <a:cubicBezTo>
                          <a:pt x="1867" y="8729"/>
                          <a:pt x="1331" y="8133"/>
                          <a:pt x="887" y="7167"/>
                        </a:cubicBezTo>
                        <a:cubicBezTo>
                          <a:pt x="425" y="6224"/>
                          <a:pt x="231" y="5573"/>
                          <a:pt x="153" y="5166"/>
                        </a:cubicBezTo>
                        <a:cubicBezTo>
                          <a:pt x="116" y="4972"/>
                          <a:pt x="97" y="4820"/>
                          <a:pt x="116" y="4741"/>
                        </a:cubicBezTo>
                        <a:cubicBezTo>
                          <a:pt x="116" y="4686"/>
                          <a:pt x="134" y="4667"/>
                          <a:pt x="134" y="4649"/>
                        </a:cubicBezTo>
                        <a:cubicBezTo>
                          <a:pt x="153" y="4626"/>
                          <a:pt x="153" y="4607"/>
                          <a:pt x="153" y="4607"/>
                        </a:cubicBezTo>
                        <a:lnTo>
                          <a:pt x="176" y="4607"/>
                        </a:lnTo>
                        <a:cubicBezTo>
                          <a:pt x="176" y="4607"/>
                          <a:pt x="1848" y="3646"/>
                          <a:pt x="3678" y="2625"/>
                        </a:cubicBezTo>
                        <a:cubicBezTo>
                          <a:pt x="5508" y="1604"/>
                          <a:pt x="7508" y="509"/>
                          <a:pt x="8146" y="259"/>
                        </a:cubicBezTo>
                        <a:cubicBezTo>
                          <a:pt x="8403" y="142"/>
                          <a:pt x="8651" y="98"/>
                          <a:pt x="8872" y="98"/>
                        </a:cubicBezTo>
                        <a:close/>
                        <a:moveTo>
                          <a:pt x="8871" y="1"/>
                        </a:moveTo>
                        <a:cubicBezTo>
                          <a:pt x="8637" y="1"/>
                          <a:pt x="8384" y="48"/>
                          <a:pt x="8105" y="162"/>
                        </a:cubicBezTo>
                        <a:cubicBezTo>
                          <a:pt x="7453" y="430"/>
                          <a:pt x="5466" y="1507"/>
                          <a:pt x="3641" y="2528"/>
                        </a:cubicBezTo>
                        <a:cubicBezTo>
                          <a:pt x="1793" y="3568"/>
                          <a:pt x="116" y="4533"/>
                          <a:pt x="116" y="4533"/>
                        </a:cubicBezTo>
                        <a:lnTo>
                          <a:pt x="134" y="4510"/>
                        </a:lnTo>
                        <a:lnTo>
                          <a:pt x="134" y="4510"/>
                        </a:lnTo>
                        <a:cubicBezTo>
                          <a:pt x="97" y="4533"/>
                          <a:pt x="79" y="4552"/>
                          <a:pt x="60" y="4589"/>
                        </a:cubicBezTo>
                        <a:cubicBezTo>
                          <a:pt x="37" y="4626"/>
                          <a:pt x="19" y="4667"/>
                          <a:pt x="19" y="4723"/>
                        </a:cubicBezTo>
                        <a:cubicBezTo>
                          <a:pt x="0" y="4820"/>
                          <a:pt x="0" y="4972"/>
                          <a:pt x="60" y="5185"/>
                        </a:cubicBezTo>
                        <a:cubicBezTo>
                          <a:pt x="134" y="5610"/>
                          <a:pt x="347" y="6266"/>
                          <a:pt x="790" y="7227"/>
                        </a:cubicBezTo>
                        <a:cubicBezTo>
                          <a:pt x="1234" y="8188"/>
                          <a:pt x="1793" y="8807"/>
                          <a:pt x="2255" y="9191"/>
                        </a:cubicBezTo>
                        <a:cubicBezTo>
                          <a:pt x="2694" y="9556"/>
                          <a:pt x="3022" y="9708"/>
                          <a:pt x="3022" y="9708"/>
                        </a:cubicBezTo>
                        <a:lnTo>
                          <a:pt x="3064" y="9708"/>
                        </a:lnTo>
                        <a:lnTo>
                          <a:pt x="3082" y="9690"/>
                        </a:lnTo>
                        <a:cubicBezTo>
                          <a:pt x="3082" y="9690"/>
                          <a:pt x="4755" y="8345"/>
                          <a:pt x="6469" y="6978"/>
                        </a:cubicBezTo>
                        <a:cubicBezTo>
                          <a:pt x="7314" y="6284"/>
                          <a:pt x="8202" y="5573"/>
                          <a:pt x="8858" y="5032"/>
                        </a:cubicBezTo>
                        <a:cubicBezTo>
                          <a:pt x="9204" y="4741"/>
                          <a:pt x="9491" y="4510"/>
                          <a:pt x="9703" y="4339"/>
                        </a:cubicBezTo>
                        <a:cubicBezTo>
                          <a:pt x="9916" y="4145"/>
                          <a:pt x="10050" y="4030"/>
                          <a:pt x="10110" y="3993"/>
                        </a:cubicBezTo>
                        <a:cubicBezTo>
                          <a:pt x="10415" y="3646"/>
                          <a:pt x="10803" y="3008"/>
                          <a:pt x="10530" y="1761"/>
                        </a:cubicBezTo>
                        <a:cubicBezTo>
                          <a:pt x="10396" y="1142"/>
                          <a:pt x="10128" y="606"/>
                          <a:pt x="9703" y="296"/>
                        </a:cubicBezTo>
                        <a:cubicBezTo>
                          <a:pt x="9509" y="144"/>
                          <a:pt x="9260" y="47"/>
                          <a:pt x="8992" y="5"/>
                        </a:cubicBezTo>
                        <a:cubicBezTo>
                          <a:pt x="8952" y="2"/>
                          <a:pt x="8912" y="1"/>
                          <a:pt x="8871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2145;p47">
                    <a:extLst>
                      <a:ext uri="{FF2B5EF4-FFF2-40B4-BE49-F238E27FC236}">
                        <a16:creationId xmlns:a16="http://schemas.microsoft.com/office/drawing/2014/main" id="{8180A4A9-4A37-AB24-107F-C3FA4528741E}"/>
                      </a:ext>
                    </a:extLst>
                  </p:cNvPr>
                  <p:cNvSpPr/>
                  <p:nvPr/>
                </p:nvSpPr>
                <p:spPr>
                  <a:xfrm>
                    <a:off x="7046941" y="2557776"/>
                    <a:ext cx="647475" cy="76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4" h="4808" extrusionOk="0">
                        <a:moveTo>
                          <a:pt x="2751" y="0"/>
                        </a:moveTo>
                        <a:cubicBezTo>
                          <a:pt x="2690" y="0"/>
                          <a:pt x="2639" y="2"/>
                          <a:pt x="2602" y="2"/>
                        </a:cubicBezTo>
                        <a:cubicBezTo>
                          <a:pt x="2103" y="20"/>
                          <a:pt x="1733" y="367"/>
                          <a:pt x="1368" y="695"/>
                        </a:cubicBezTo>
                        <a:cubicBezTo>
                          <a:pt x="906" y="1120"/>
                          <a:pt x="559" y="1466"/>
                          <a:pt x="176" y="1965"/>
                        </a:cubicBezTo>
                        <a:cubicBezTo>
                          <a:pt x="0" y="2136"/>
                          <a:pt x="60" y="2409"/>
                          <a:pt x="157" y="2622"/>
                        </a:cubicBezTo>
                        <a:cubicBezTo>
                          <a:pt x="388" y="3255"/>
                          <a:pt x="716" y="3832"/>
                          <a:pt x="1081" y="4391"/>
                        </a:cubicBezTo>
                        <a:cubicBezTo>
                          <a:pt x="1215" y="4578"/>
                          <a:pt x="1410" y="4807"/>
                          <a:pt x="1665" y="4807"/>
                        </a:cubicBezTo>
                        <a:cubicBezTo>
                          <a:pt x="1700" y="4807"/>
                          <a:pt x="1737" y="4803"/>
                          <a:pt x="1774" y="4793"/>
                        </a:cubicBezTo>
                        <a:cubicBezTo>
                          <a:pt x="1964" y="4701"/>
                          <a:pt x="2079" y="4470"/>
                          <a:pt x="2237" y="4294"/>
                        </a:cubicBezTo>
                        <a:cubicBezTo>
                          <a:pt x="2736" y="3583"/>
                          <a:pt x="3235" y="2871"/>
                          <a:pt x="3641" y="2081"/>
                        </a:cubicBezTo>
                        <a:cubicBezTo>
                          <a:pt x="3835" y="1656"/>
                          <a:pt x="4043" y="1138"/>
                          <a:pt x="3835" y="676"/>
                        </a:cubicBezTo>
                        <a:cubicBezTo>
                          <a:pt x="3738" y="385"/>
                          <a:pt x="3678" y="311"/>
                          <a:pt x="3313" y="80"/>
                        </a:cubicBezTo>
                        <a:cubicBezTo>
                          <a:pt x="3132" y="10"/>
                          <a:pt x="2911" y="0"/>
                          <a:pt x="2751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2146;p47">
                    <a:extLst>
                      <a:ext uri="{FF2B5EF4-FFF2-40B4-BE49-F238E27FC236}">
                        <a16:creationId xmlns:a16="http://schemas.microsoft.com/office/drawing/2014/main" id="{E7D9E98C-2087-8B3B-A2E9-2CD8353A225F}"/>
                      </a:ext>
                    </a:extLst>
                  </p:cNvPr>
                  <p:cNvSpPr/>
                  <p:nvPr/>
                </p:nvSpPr>
                <p:spPr>
                  <a:xfrm>
                    <a:off x="7046941" y="2579391"/>
                    <a:ext cx="657081" cy="757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4" h="4730" extrusionOk="0">
                        <a:moveTo>
                          <a:pt x="3489" y="1"/>
                        </a:moveTo>
                        <a:cubicBezTo>
                          <a:pt x="3563" y="116"/>
                          <a:pt x="3641" y="232"/>
                          <a:pt x="3641" y="232"/>
                        </a:cubicBezTo>
                        <a:lnTo>
                          <a:pt x="3623" y="232"/>
                        </a:lnTo>
                        <a:lnTo>
                          <a:pt x="3641" y="250"/>
                        </a:lnTo>
                        <a:cubicBezTo>
                          <a:pt x="3697" y="329"/>
                          <a:pt x="3738" y="426"/>
                          <a:pt x="3794" y="560"/>
                        </a:cubicBezTo>
                        <a:cubicBezTo>
                          <a:pt x="3988" y="1003"/>
                          <a:pt x="3794" y="1502"/>
                          <a:pt x="3581" y="1927"/>
                        </a:cubicBezTo>
                        <a:cubicBezTo>
                          <a:pt x="3179" y="2694"/>
                          <a:pt x="2699" y="3429"/>
                          <a:pt x="2176" y="4141"/>
                        </a:cubicBezTo>
                        <a:cubicBezTo>
                          <a:pt x="2042" y="4312"/>
                          <a:pt x="1927" y="4524"/>
                          <a:pt x="1756" y="4621"/>
                        </a:cubicBezTo>
                        <a:cubicBezTo>
                          <a:pt x="1725" y="4625"/>
                          <a:pt x="1696" y="4628"/>
                          <a:pt x="1667" y="4628"/>
                        </a:cubicBezTo>
                        <a:cubicBezTo>
                          <a:pt x="1566" y="4628"/>
                          <a:pt x="1476" y="4600"/>
                          <a:pt x="1386" y="4524"/>
                        </a:cubicBezTo>
                        <a:cubicBezTo>
                          <a:pt x="1294" y="4450"/>
                          <a:pt x="1197" y="4335"/>
                          <a:pt x="1118" y="4238"/>
                        </a:cubicBezTo>
                        <a:cubicBezTo>
                          <a:pt x="753" y="3679"/>
                          <a:pt x="425" y="3083"/>
                          <a:pt x="194" y="2463"/>
                        </a:cubicBezTo>
                        <a:cubicBezTo>
                          <a:pt x="157" y="2371"/>
                          <a:pt x="116" y="2256"/>
                          <a:pt x="116" y="2140"/>
                        </a:cubicBezTo>
                        <a:cubicBezTo>
                          <a:pt x="116" y="2043"/>
                          <a:pt x="139" y="1946"/>
                          <a:pt x="213" y="1867"/>
                        </a:cubicBezTo>
                        <a:lnTo>
                          <a:pt x="213" y="1849"/>
                        </a:lnTo>
                        <a:lnTo>
                          <a:pt x="231" y="1849"/>
                        </a:lnTo>
                        <a:cubicBezTo>
                          <a:pt x="601" y="1368"/>
                          <a:pt x="947" y="1022"/>
                          <a:pt x="1409" y="597"/>
                        </a:cubicBezTo>
                        <a:cubicBezTo>
                          <a:pt x="1525" y="481"/>
                          <a:pt x="1640" y="366"/>
                          <a:pt x="1774" y="269"/>
                        </a:cubicBezTo>
                        <a:cubicBezTo>
                          <a:pt x="1774" y="232"/>
                          <a:pt x="1756" y="213"/>
                          <a:pt x="1696" y="213"/>
                        </a:cubicBezTo>
                        <a:cubicBezTo>
                          <a:pt x="1562" y="310"/>
                          <a:pt x="1446" y="426"/>
                          <a:pt x="1331" y="523"/>
                        </a:cubicBezTo>
                        <a:cubicBezTo>
                          <a:pt x="869" y="943"/>
                          <a:pt x="522" y="1290"/>
                          <a:pt x="157" y="1793"/>
                        </a:cubicBezTo>
                        <a:cubicBezTo>
                          <a:pt x="42" y="1886"/>
                          <a:pt x="0" y="2024"/>
                          <a:pt x="23" y="2140"/>
                        </a:cubicBezTo>
                        <a:cubicBezTo>
                          <a:pt x="23" y="2274"/>
                          <a:pt x="60" y="2390"/>
                          <a:pt x="97" y="2505"/>
                        </a:cubicBezTo>
                        <a:cubicBezTo>
                          <a:pt x="328" y="3138"/>
                          <a:pt x="675" y="3734"/>
                          <a:pt x="1040" y="4293"/>
                        </a:cubicBezTo>
                        <a:cubicBezTo>
                          <a:pt x="1118" y="4409"/>
                          <a:pt x="1215" y="4524"/>
                          <a:pt x="1331" y="4621"/>
                        </a:cubicBezTo>
                        <a:cubicBezTo>
                          <a:pt x="1436" y="4683"/>
                          <a:pt x="1552" y="4730"/>
                          <a:pt x="1673" y="4730"/>
                        </a:cubicBezTo>
                        <a:cubicBezTo>
                          <a:pt x="1706" y="4730"/>
                          <a:pt x="1740" y="4726"/>
                          <a:pt x="1774" y="4718"/>
                        </a:cubicBezTo>
                        <a:lnTo>
                          <a:pt x="1793" y="4718"/>
                        </a:lnTo>
                        <a:cubicBezTo>
                          <a:pt x="2006" y="4603"/>
                          <a:pt x="2121" y="4353"/>
                          <a:pt x="2273" y="4196"/>
                        </a:cubicBezTo>
                        <a:cubicBezTo>
                          <a:pt x="2773" y="3485"/>
                          <a:pt x="3276" y="2755"/>
                          <a:pt x="3678" y="1983"/>
                        </a:cubicBezTo>
                        <a:lnTo>
                          <a:pt x="3678" y="1964"/>
                        </a:lnTo>
                        <a:cubicBezTo>
                          <a:pt x="3891" y="1539"/>
                          <a:pt x="4103" y="1022"/>
                          <a:pt x="3891" y="523"/>
                        </a:cubicBezTo>
                        <a:cubicBezTo>
                          <a:pt x="3835" y="384"/>
                          <a:pt x="3794" y="269"/>
                          <a:pt x="3720" y="195"/>
                        </a:cubicBezTo>
                        <a:cubicBezTo>
                          <a:pt x="3660" y="116"/>
                          <a:pt x="3581" y="61"/>
                          <a:pt x="34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" name="Google Shape;2147;p47">
                    <a:extLst>
                      <a:ext uri="{FF2B5EF4-FFF2-40B4-BE49-F238E27FC236}">
                        <a16:creationId xmlns:a16="http://schemas.microsoft.com/office/drawing/2014/main" id="{63AFC86B-4A86-7432-C356-30E17D59698D}"/>
                      </a:ext>
                    </a:extLst>
                  </p:cNvPr>
                  <p:cNvSpPr/>
                  <p:nvPr/>
                </p:nvSpPr>
                <p:spPr>
                  <a:xfrm>
                    <a:off x="5212898" y="1090858"/>
                    <a:ext cx="327260" cy="6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4" h="4160" extrusionOk="0">
                        <a:moveTo>
                          <a:pt x="321" y="1"/>
                        </a:moveTo>
                        <a:cubicBezTo>
                          <a:pt x="282" y="1"/>
                          <a:pt x="245" y="7"/>
                          <a:pt x="213" y="20"/>
                        </a:cubicBezTo>
                        <a:cubicBezTo>
                          <a:pt x="42" y="94"/>
                          <a:pt x="1" y="57"/>
                          <a:pt x="98" y="616"/>
                        </a:cubicBezTo>
                        <a:cubicBezTo>
                          <a:pt x="195" y="1175"/>
                          <a:pt x="560" y="2926"/>
                          <a:pt x="560" y="2926"/>
                        </a:cubicBezTo>
                        <a:lnTo>
                          <a:pt x="1775" y="4160"/>
                        </a:lnTo>
                        <a:cubicBezTo>
                          <a:pt x="1775" y="4160"/>
                          <a:pt x="2043" y="3947"/>
                          <a:pt x="1891" y="3467"/>
                        </a:cubicBezTo>
                        <a:cubicBezTo>
                          <a:pt x="1733" y="3004"/>
                          <a:pt x="1100" y="653"/>
                          <a:pt x="943" y="385"/>
                        </a:cubicBezTo>
                        <a:cubicBezTo>
                          <a:pt x="816" y="160"/>
                          <a:pt x="526" y="1"/>
                          <a:pt x="321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" name="Google Shape;2148;p47">
                    <a:extLst>
                      <a:ext uri="{FF2B5EF4-FFF2-40B4-BE49-F238E27FC236}">
                        <a16:creationId xmlns:a16="http://schemas.microsoft.com/office/drawing/2014/main" id="{747EAD89-8161-028C-DD8C-3EC98717247F}"/>
                      </a:ext>
                    </a:extLst>
                  </p:cNvPr>
                  <p:cNvSpPr/>
                  <p:nvPr/>
                </p:nvSpPr>
                <p:spPr>
                  <a:xfrm>
                    <a:off x="5210016" y="1082853"/>
                    <a:ext cx="324218" cy="683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" h="4266" extrusionOk="0">
                        <a:moveTo>
                          <a:pt x="350" y="106"/>
                        </a:moveTo>
                        <a:cubicBezTo>
                          <a:pt x="422" y="106"/>
                          <a:pt x="509" y="127"/>
                          <a:pt x="596" y="167"/>
                        </a:cubicBezTo>
                        <a:cubicBezTo>
                          <a:pt x="730" y="222"/>
                          <a:pt x="846" y="338"/>
                          <a:pt x="924" y="453"/>
                        </a:cubicBezTo>
                        <a:cubicBezTo>
                          <a:pt x="961" y="513"/>
                          <a:pt x="1021" y="703"/>
                          <a:pt x="1118" y="975"/>
                        </a:cubicBezTo>
                        <a:cubicBezTo>
                          <a:pt x="1192" y="1243"/>
                          <a:pt x="1289" y="1571"/>
                          <a:pt x="1386" y="1918"/>
                        </a:cubicBezTo>
                        <a:cubicBezTo>
                          <a:pt x="1599" y="2592"/>
                          <a:pt x="1793" y="3304"/>
                          <a:pt x="1867" y="3535"/>
                        </a:cubicBezTo>
                        <a:cubicBezTo>
                          <a:pt x="1927" y="3766"/>
                          <a:pt x="1909" y="3919"/>
                          <a:pt x="1849" y="4016"/>
                        </a:cubicBezTo>
                        <a:cubicBezTo>
                          <a:pt x="1830" y="4094"/>
                          <a:pt x="1812" y="4113"/>
                          <a:pt x="1793" y="4131"/>
                        </a:cubicBezTo>
                        <a:lnTo>
                          <a:pt x="638" y="2957"/>
                        </a:lnTo>
                        <a:cubicBezTo>
                          <a:pt x="615" y="2939"/>
                          <a:pt x="250" y="1206"/>
                          <a:pt x="176" y="647"/>
                        </a:cubicBezTo>
                        <a:cubicBezTo>
                          <a:pt x="116" y="375"/>
                          <a:pt x="97" y="241"/>
                          <a:pt x="116" y="204"/>
                        </a:cubicBezTo>
                        <a:cubicBezTo>
                          <a:pt x="116" y="185"/>
                          <a:pt x="134" y="185"/>
                          <a:pt x="153" y="167"/>
                        </a:cubicBezTo>
                        <a:cubicBezTo>
                          <a:pt x="176" y="144"/>
                          <a:pt x="213" y="144"/>
                          <a:pt x="250" y="125"/>
                        </a:cubicBezTo>
                        <a:cubicBezTo>
                          <a:pt x="277" y="112"/>
                          <a:pt x="311" y="106"/>
                          <a:pt x="350" y="106"/>
                        </a:cubicBezTo>
                        <a:close/>
                        <a:moveTo>
                          <a:pt x="344" y="1"/>
                        </a:moveTo>
                        <a:cubicBezTo>
                          <a:pt x="297" y="1"/>
                          <a:pt x="253" y="9"/>
                          <a:pt x="213" y="28"/>
                        </a:cubicBezTo>
                        <a:cubicBezTo>
                          <a:pt x="176" y="51"/>
                          <a:pt x="134" y="51"/>
                          <a:pt x="97" y="70"/>
                        </a:cubicBezTo>
                        <a:cubicBezTo>
                          <a:pt x="60" y="88"/>
                          <a:pt x="37" y="125"/>
                          <a:pt x="19" y="167"/>
                        </a:cubicBezTo>
                        <a:cubicBezTo>
                          <a:pt x="0" y="259"/>
                          <a:pt x="19" y="398"/>
                          <a:pt x="60" y="666"/>
                        </a:cubicBezTo>
                        <a:cubicBezTo>
                          <a:pt x="153" y="1225"/>
                          <a:pt x="541" y="2994"/>
                          <a:pt x="541" y="2994"/>
                        </a:cubicBezTo>
                        <a:lnTo>
                          <a:pt x="541" y="3013"/>
                        </a:lnTo>
                        <a:lnTo>
                          <a:pt x="1793" y="4265"/>
                        </a:lnTo>
                        <a:lnTo>
                          <a:pt x="1830" y="4247"/>
                        </a:lnTo>
                        <a:cubicBezTo>
                          <a:pt x="1830" y="4247"/>
                          <a:pt x="1909" y="4187"/>
                          <a:pt x="1946" y="4053"/>
                        </a:cubicBezTo>
                        <a:cubicBezTo>
                          <a:pt x="2001" y="3937"/>
                          <a:pt x="2024" y="3748"/>
                          <a:pt x="1946" y="3493"/>
                        </a:cubicBezTo>
                        <a:cubicBezTo>
                          <a:pt x="1885" y="3262"/>
                          <a:pt x="1696" y="2569"/>
                          <a:pt x="1483" y="1876"/>
                        </a:cubicBezTo>
                        <a:cubicBezTo>
                          <a:pt x="1386" y="1553"/>
                          <a:pt x="1289" y="1206"/>
                          <a:pt x="1216" y="952"/>
                        </a:cubicBezTo>
                        <a:cubicBezTo>
                          <a:pt x="1118" y="684"/>
                          <a:pt x="1058" y="490"/>
                          <a:pt x="1021" y="416"/>
                        </a:cubicBezTo>
                        <a:cubicBezTo>
                          <a:pt x="924" y="259"/>
                          <a:pt x="790" y="144"/>
                          <a:pt x="638" y="70"/>
                        </a:cubicBezTo>
                        <a:cubicBezTo>
                          <a:pt x="535" y="30"/>
                          <a:pt x="434" y="1"/>
                          <a:pt x="344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" name="Google Shape;2149;p47">
                    <a:extLst>
                      <a:ext uri="{FF2B5EF4-FFF2-40B4-BE49-F238E27FC236}">
                        <a16:creationId xmlns:a16="http://schemas.microsoft.com/office/drawing/2014/main" id="{C231ED19-3CA8-2132-2AB5-DB1E535A6FE1}"/>
                      </a:ext>
                    </a:extLst>
                  </p:cNvPr>
                  <p:cNvSpPr/>
                  <p:nvPr/>
                </p:nvSpPr>
                <p:spPr>
                  <a:xfrm>
                    <a:off x="5148535" y="2061599"/>
                    <a:ext cx="714880" cy="10849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5" h="6776" extrusionOk="0">
                        <a:moveTo>
                          <a:pt x="3254" y="0"/>
                        </a:moveTo>
                        <a:cubicBezTo>
                          <a:pt x="3254" y="0"/>
                          <a:pt x="2408" y="19"/>
                          <a:pt x="1502" y="268"/>
                        </a:cubicBezTo>
                        <a:cubicBezTo>
                          <a:pt x="615" y="499"/>
                          <a:pt x="1" y="1368"/>
                          <a:pt x="1" y="1368"/>
                        </a:cubicBezTo>
                        <a:cubicBezTo>
                          <a:pt x="1" y="1368"/>
                          <a:pt x="828" y="4967"/>
                          <a:pt x="1558" y="5873"/>
                        </a:cubicBezTo>
                        <a:cubicBezTo>
                          <a:pt x="2067" y="6501"/>
                          <a:pt x="2501" y="6776"/>
                          <a:pt x="2912" y="6776"/>
                        </a:cubicBezTo>
                        <a:cubicBezTo>
                          <a:pt x="3094" y="6776"/>
                          <a:pt x="3271" y="6722"/>
                          <a:pt x="3448" y="6622"/>
                        </a:cubicBezTo>
                        <a:cubicBezTo>
                          <a:pt x="4044" y="6275"/>
                          <a:pt x="4464" y="5374"/>
                          <a:pt x="4464" y="5374"/>
                        </a:cubicBezTo>
                        <a:lnTo>
                          <a:pt x="3254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" name="Google Shape;2150;p47">
                    <a:extLst>
                      <a:ext uri="{FF2B5EF4-FFF2-40B4-BE49-F238E27FC236}">
                        <a16:creationId xmlns:a16="http://schemas.microsoft.com/office/drawing/2014/main" id="{6C77AEE7-FB8B-27E5-27E5-6F4FA3F10067}"/>
                      </a:ext>
                    </a:extLst>
                  </p:cNvPr>
                  <p:cNvSpPr/>
                  <p:nvPr/>
                </p:nvSpPr>
                <p:spPr>
                  <a:xfrm>
                    <a:off x="5138928" y="2055675"/>
                    <a:ext cx="734093" cy="1098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5" h="6863" extrusionOk="0">
                        <a:moveTo>
                          <a:pt x="3277" y="97"/>
                        </a:moveTo>
                        <a:lnTo>
                          <a:pt x="4469" y="5411"/>
                        </a:lnTo>
                        <a:cubicBezTo>
                          <a:pt x="4469" y="5429"/>
                          <a:pt x="4372" y="5619"/>
                          <a:pt x="4201" y="5892"/>
                        </a:cubicBezTo>
                        <a:cubicBezTo>
                          <a:pt x="4025" y="6141"/>
                          <a:pt x="3757" y="6451"/>
                          <a:pt x="3485" y="6603"/>
                        </a:cubicBezTo>
                        <a:cubicBezTo>
                          <a:pt x="3307" y="6709"/>
                          <a:pt x="3137" y="6765"/>
                          <a:pt x="2964" y="6765"/>
                        </a:cubicBezTo>
                        <a:cubicBezTo>
                          <a:pt x="2857" y="6765"/>
                          <a:pt x="2750" y="6744"/>
                          <a:pt x="2639" y="6700"/>
                        </a:cubicBezTo>
                        <a:cubicBezTo>
                          <a:pt x="2353" y="6603"/>
                          <a:pt x="2025" y="6335"/>
                          <a:pt x="1660" y="5892"/>
                        </a:cubicBezTo>
                        <a:cubicBezTo>
                          <a:pt x="1484" y="5661"/>
                          <a:pt x="1290" y="5272"/>
                          <a:pt x="1119" y="4810"/>
                        </a:cubicBezTo>
                        <a:cubicBezTo>
                          <a:pt x="925" y="4348"/>
                          <a:pt x="754" y="3812"/>
                          <a:pt x="620" y="3309"/>
                        </a:cubicBezTo>
                        <a:cubicBezTo>
                          <a:pt x="310" y="2311"/>
                          <a:pt x="116" y="1442"/>
                          <a:pt x="116" y="1423"/>
                        </a:cubicBezTo>
                        <a:cubicBezTo>
                          <a:pt x="135" y="1386"/>
                          <a:pt x="712" y="578"/>
                          <a:pt x="1581" y="347"/>
                        </a:cubicBezTo>
                        <a:cubicBezTo>
                          <a:pt x="2427" y="116"/>
                          <a:pt x="3217" y="97"/>
                          <a:pt x="3277" y="97"/>
                        </a:cubicBezTo>
                        <a:close/>
                        <a:moveTo>
                          <a:pt x="3314" y="0"/>
                        </a:moveTo>
                        <a:cubicBezTo>
                          <a:pt x="3314" y="0"/>
                          <a:pt x="2445" y="0"/>
                          <a:pt x="1562" y="250"/>
                        </a:cubicBezTo>
                        <a:cubicBezTo>
                          <a:pt x="638" y="499"/>
                          <a:pt x="19" y="1386"/>
                          <a:pt x="19" y="1386"/>
                        </a:cubicBezTo>
                        <a:lnTo>
                          <a:pt x="1" y="1405"/>
                        </a:lnTo>
                        <a:lnTo>
                          <a:pt x="1" y="1423"/>
                        </a:lnTo>
                        <a:cubicBezTo>
                          <a:pt x="1" y="1423"/>
                          <a:pt x="213" y="2329"/>
                          <a:pt x="523" y="3332"/>
                        </a:cubicBezTo>
                        <a:cubicBezTo>
                          <a:pt x="657" y="3849"/>
                          <a:pt x="828" y="4390"/>
                          <a:pt x="1022" y="4852"/>
                        </a:cubicBezTo>
                        <a:cubicBezTo>
                          <a:pt x="1197" y="5314"/>
                          <a:pt x="1387" y="5716"/>
                          <a:pt x="1581" y="5947"/>
                        </a:cubicBezTo>
                        <a:cubicBezTo>
                          <a:pt x="1946" y="6409"/>
                          <a:pt x="2293" y="6682"/>
                          <a:pt x="2602" y="6797"/>
                        </a:cubicBezTo>
                        <a:cubicBezTo>
                          <a:pt x="2727" y="6841"/>
                          <a:pt x="2848" y="6862"/>
                          <a:pt x="2968" y="6862"/>
                        </a:cubicBezTo>
                        <a:cubicBezTo>
                          <a:pt x="3163" y="6862"/>
                          <a:pt x="3353" y="6806"/>
                          <a:pt x="3545" y="6700"/>
                        </a:cubicBezTo>
                        <a:cubicBezTo>
                          <a:pt x="3831" y="6525"/>
                          <a:pt x="4104" y="6220"/>
                          <a:pt x="4275" y="5929"/>
                        </a:cubicBezTo>
                        <a:cubicBezTo>
                          <a:pt x="4469" y="5661"/>
                          <a:pt x="4566" y="5429"/>
                          <a:pt x="4566" y="5429"/>
                        </a:cubicBezTo>
                        <a:lnTo>
                          <a:pt x="4584" y="5429"/>
                        </a:lnTo>
                        <a:lnTo>
                          <a:pt x="4584" y="5411"/>
                        </a:lnTo>
                        <a:lnTo>
                          <a:pt x="3351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" name="Google Shape;2151;p47">
                    <a:extLst>
                      <a:ext uri="{FF2B5EF4-FFF2-40B4-BE49-F238E27FC236}">
                        <a16:creationId xmlns:a16="http://schemas.microsoft.com/office/drawing/2014/main" id="{DEE2D243-9107-B632-C486-0388D801EA71}"/>
                      </a:ext>
                    </a:extLst>
                  </p:cNvPr>
                  <p:cNvSpPr/>
                  <p:nvPr/>
                </p:nvSpPr>
                <p:spPr>
                  <a:xfrm>
                    <a:off x="5022049" y="1591038"/>
                    <a:ext cx="678536" cy="706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38" h="4410" extrusionOk="0">
                        <a:moveTo>
                          <a:pt x="2646" y="1"/>
                        </a:moveTo>
                        <a:cubicBezTo>
                          <a:pt x="2520" y="1"/>
                          <a:pt x="2387" y="27"/>
                          <a:pt x="2251" y="70"/>
                        </a:cubicBezTo>
                        <a:cubicBezTo>
                          <a:pt x="1789" y="246"/>
                          <a:pt x="1137" y="611"/>
                          <a:pt x="634" y="823"/>
                        </a:cubicBezTo>
                        <a:cubicBezTo>
                          <a:pt x="135" y="1013"/>
                          <a:pt x="1" y="1359"/>
                          <a:pt x="98" y="1960"/>
                        </a:cubicBezTo>
                        <a:cubicBezTo>
                          <a:pt x="213" y="2556"/>
                          <a:pt x="560" y="3845"/>
                          <a:pt x="791" y="4307"/>
                        </a:cubicBezTo>
                        <a:cubicBezTo>
                          <a:pt x="827" y="4379"/>
                          <a:pt x="925" y="4409"/>
                          <a:pt x="1065" y="4409"/>
                        </a:cubicBezTo>
                        <a:cubicBezTo>
                          <a:pt x="1824" y="4409"/>
                          <a:pt x="3813" y="3517"/>
                          <a:pt x="3813" y="3517"/>
                        </a:cubicBezTo>
                        <a:cubicBezTo>
                          <a:pt x="3813" y="3517"/>
                          <a:pt x="4238" y="2861"/>
                          <a:pt x="4215" y="2496"/>
                        </a:cubicBezTo>
                        <a:cubicBezTo>
                          <a:pt x="4178" y="2131"/>
                          <a:pt x="3679" y="1401"/>
                          <a:pt x="3429" y="689"/>
                        </a:cubicBezTo>
                        <a:cubicBezTo>
                          <a:pt x="3246" y="174"/>
                          <a:pt x="2968" y="1"/>
                          <a:pt x="264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7" name="Google Shape;2152;p47">
                    <a:extLst>
                      <a:ext uri="{FF2B5EF4-FFF2-40B4-BE49-F238E27FC236}">
                        <a16:creationId xmlns:a16="http://schemas.microsoft.com/office/drawing/2014/main" id="{DBBF52AA-D639-63D7-4BA9-A1EEDD6C8375}"/>
                      </a:ext>
                    </a:extLst>
                  </p:cNvPr>
                  <p:cNvSpPr/>
                  <p:nvPr/>
                </p:nvSpPr>
                <p:spPr>
                  <a:xfrm>
                    <a:off x="5022049" y="1583673"/>
                    <a:ext cx="684460" cy="715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4469" extrusionOk="0">
                        <a:moveTo>
                          <a:pt x="2597" y="0"/>
                        </a:moveTo>
                        <a:cubicBezTo>
                          <a:pt x="2482" y="0"/>
                          <a:pt x="2366" y="42"/>
                          <a:pt x="2232" y="79"/>
                        </a:cubicBezTo>
                        <a:cubicBezTo>
                          <a:pt x="1770" y="250"/>
                          <a:pt x="1096" y="596"/>
                          <a:pt x="615" y="809"/>
                        </a:cubicBezTo>
                        <a:cubicBezTo>
                          <a:pt x="347" y="925"/>
                          <a:pt x="172" y="1059"/>
                          <a:pt x="98" y="1271"/>
                        </a:cubicBezTo>
                        <a:cubicBezTo>
                          <a:pt x="1" y="1465"/>
                          <a:pt x="1" y="1715"/>
                          <a:pt x="56" y="2024"/>
                        </a:cubicBezTo>
                        <a:cubicBezTo>
                          <a:pt x="172" y="2620"/>
                          <a:pt x="518" y="3891"/>
                          <a:pt x="749" y="4371"/>
                        </a:cubicBezTo>
                        <a:cubicBezTo>
                          <a:pt x="772" y="4408"/>
                          <a:pt x="791" y="4450"/>
                          <a:pt x="846" y="4468"/>
                        </a:cubicBezTo>
                        <a:cubicBezTo>
                          <a:pt x="828" y="4408"/>
                          <a:pt x="791" y="4334"/>
                          <a:pt x="809" y="4256"/>
                        </a:cubicBezTo>
                        <a:cubicBezTo>
                          <a:pt x="578" y="3757"/>
                          <a:pt x="250" y="2560"/>
                          <a:pt x="153" y="2006"/>
                        </a:cubicBezTo>
                        <a:cubicBezTo>
                          <a:pt x="98" y="1696"/>
                          <a:pt x="98" y="1484"/>
                          <a:pt x="172" y="1313"/>
                        </a:cubicBezTo>
                        <a:cubicBezTo>
                          <a:pt x="250" y="1137"/>
                          <a:pt x="403" y="1003"/>
                          <a:pt x="657" y="906"/>
                        </a:cubicBezTo>
                        <a:cubicBezTo>
                          <a:pt x="1156" y="693"/>
                          <a:pt x="1812" y="328"/>
                          <a:pt x="2274" y="176"/>
                        </a:cubicBezTo>
                        <a:cubicBezTo>
                          <a:pt x="2418" y="127"/>
                          <a:pt x="2552" y="94"/>
                          <a:pt x="2681" y="94"/>
                        </a:cubicBezTo>
                        <a:cubicBezTo>
                          <a:pt x="2758" y="94"/>
                          <a:pt x="2834" y="106"/>
                          <a:pt x="2907" y="134"/>
                        </a:cubicBezTo>
                        <a:cubicBezTo>
                          <a:pt x="3101" y="213"/>
                          <a:pt x="3254" y="407"/>
                          <a:pt x="3388" y="754"/>
                        </a:cubicBezTo>
                        <a:cubicBezTo>
                          <a:pt x="3503" y="1100"/>
                          <a:pt x="3697" y="1465"/>
                          <a:pt x="3850" y="1793"/>
                        </a:cubicBezTo>
                        <a:cubicBezTo>
                          <a:pt x="4025" y="2098"/>
                          <a:pt x="4159" y="2389"/>
                          <a:pt x="4159" y="2542"/>
                        </a:cubicBezTo>
                        <a:cubicBezTo>
                          <a:pt x="4178" y="2676"/>
                          <a:pt x="4099" y="2888"/>
                          <a:pt x="4025" y="3064"/>
                        </a:cubicBezTo>
                        <a:cubicBezTo>
                          <a:pt x="4025" y="3119"/>
                          <a:pt x="4025" y="3198"/>
                          <a:pt x="4044" y="3253"/>
                        </a:cubicBezTo>
                        <a:cubicBezTo>
                          <a:pt x="4044" y="3235"/>
                          <a:pt x="4062" y="3235"/>
                          <a:pt x="4062" y="3216"/>
                        </a:cubicBezTo>
                        <a:cubicBezTo>
                          <a:pt x="4178" y="3004"/>
                          <a:pt x="4275" y="2736"/>
                          <a:pt x="4256" y="2542"/>
                        </a:cubicBezTo>
                        <a:cubicBezTo>
                          <a:pt x="4256" y="2329"/>
                          <a:pt x="4122" y="2061"/>
                          <a:pt x="3947" y="1752"/>
                        </a:cubicBezTo>
                        <a:cubicBezTo>
                          <a:pt x="3794" y="1428"/>
                          <a:pt x="3600" y="1059"/>
                          <a:pt x="3485" y="712"/>
                        </a:cubicBezTo>
                        <a:cubicBezTo>
                          <a:pt x="3351" y="347"/>
                          <a:pt x="3157" y="134"/>
                          <a:pt x="2944" y="60"/>
                        </a:cubicBezTo>
                        <a:cubicBezTo>
                          <a:pt x="2852" y="19"/>
                          <a:pt x="2755" y="0"/>
                          <a:pt x="2639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2153;p47">
                    <a:extLst>
                      <a:ext uri="{FF2B5EF4-FFF2-40B4-BE49-F238E27FC236}">
                        <a16:creationId xmlns:a16="http://schemas.microsoft.com/office/drawing/2014/main" id="{D0A85CE8-5FC0-3B2A-5FA5-D752727C5462}"/>
                      </a:ext>
                    </a:extLst>
                  </p:cNvPr>
                  <p:cNvSpPr/>
                  <p:nvPr/>
                </p:nvSpPr>
                <p:spPr>
                  <a:xfrm>
                    <a:off x="5016125" y="1656683"/>
                    <a:ext cx="296039" cy="303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9" h="1894" extrusionOk="0">
                        <a:moveTo>
                          <a:pt x="688" y="0"/>
                        </a:moveTo>
                        <a:cubicBezTo>
                          <a:pt x="476" y="0"/>
                          <a:pt x="265" y="56"/>
                          <a:pt x="172" y="164"/>
                        </a:cubicBezTo>
                        <a:cubicBezTo>
                          <a:pt x="1" y="335"/>
                          <a:pt x="38" y="584"/>
                          <a:pt x="135" y="1143"/>
                        </a:cubicBezTo>
                        <a:cubicBezTo>
                          <a:pt x="135" y="1143"/>
                          <a:pt x="209" y="1167"/>
                          <a:pt x="297" y="1167"/>
                        </a:cubicBezTo>
                        <a:cubicBezTo>
                          <a:pt x="320" y="1167"/>
                          <a:pt x="343" y="1165"/>
                          <a:pt x="366" y="1162"/>
                        </a:cubicBezTo>
                        <a:cubicBezTo>
                          <a:pt x="463" y="1162"/>
                          <a:pt x="652" y="1028"/>
                          <a:pt x="652" y="1028"/>
                        </a:cubicBezTo>
                        <a:cubicBezTo>
                          <a:pt x="652" y="1028"/>
                          <a:pt x="962" y="1781"/>
                          <a:pt x="1133" y="1855"/>
                        </a:cubicBezTo>
                        <a:cubicBezTo>
                          <a:pt x="1191" y="1881"/>
                          <a:pt x="1260" y="1894"/>
                          <a:pt x="1333" y="1894"/>
                        </a:cubicBezTo>
                        <a:cubicBezTo>
                          <a:pt x="1481" y="1894"/>
                          <a:pt x="1640" y="1838"/>
                          <a:pt x="1733" y="1721"/>
                        </a:cubicBezTo>
                        <a:cubicBezTo>
                          <a:pt x="1849" y="1550"/>
                          <a:pt x="1807" y="1453"/>
                          <a:pt x="1692" y="1088"/>
                        </a:cubicBezTo>
                        <a:cubicBezTo>
                          <a:pt x="1558" y="718"/>
                          <a:pt x="1308" y="201"/>
                          <a:pt x="1059" y="67"/>
                        </a:cubicBezTo>
                        <a:cubicBezTo>
                          <a:pt x="954" y="22"/>
                          <a:pt x="820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2154;p47">
                    <a:extLst>
                      <a:ext uri="{FF2B5EF4-FFF2-40B4-BE49-F238E27FC236}">
                        <a16:creationId xmlns:a16="http://schemas.microsoft.com/office/drawing/2014/main" id="{62451D7B-D245-E789-A2F3-CC1FFF42F6BE}"/>
                      </a:ext>
                    </a:extLst>
                  </p:cNvPr>
                  <p:cNvSpPr/>
                  <p:nvPr/>
                </p:nvSpPr>
                <p:spPr>
                  <a:xfrm>
                    <a:off x="5016125" y="1647717"/>
                    <a:ext cx="299081" cy="320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8" h="2001" extrusionOk="0">
                        <a:moveTo>
                          <a:pt x="578" y="104"/>
                        </a:moveTo>
                        <a:cubicBezTo>
                          <a:pt x="731" y="104"/>
                          <a:pt x="902" y="123"/>
                          <a:pt x="1040" y="159"/>
                        </a:cubicBezTo>
                        <a:cubicBezTo>
                          <a:pt x="1133" y="220"/>
                          <a:pt x="1271" y="372"/>
                          <a:pt x="1387" y="566"/>
                        </a:cubicBezTo>
                        <a:cubicBezTo>
                          <a:pt x="1479" y="756"/>
                          <a:pt x="1576" y="987"/>
                          <a:pt x="1636" y="1162"/>
                        </a:cubicBezTo>
                        <a:cubicBezTo>
                          <a:pt x="1710" y="1352"/>
                          <a:pt x="1752" y="1449"/>
                          <a:pt x="1752" y="1546"/>
                        </a:cubicBezTo>
                        <a:cubicBezTo>
                          <a:pt x="1752" y="1624"/>
                          <a:pt x="1733" y="1661"/>
                          <a:pt x="1673" y="1740"/>
                        </a:cubicBezTo>
                        <a:cubicBezTo>
                          <a:pt x="1636" y="1814"/>
                          <a:pt x="1539" y="1874"/>
                          <a:pt x="1442" y="1892"/>
                        </a:cubicBezTo>
                        <a:cubicBezTo>
                          <a:pt x="1408" y="1898"/>
                          <a:pt x="1376" y="1900"/>
                          <a:pt x="1346" y="1900"/>
                        </a:cubicBezTo>
                        <a:cubicBezTo>
                          <a:pt x="1272" y="1900"/>
                          <a:pt x="1208" y="1887"/>
                          <a:pt x="1156" y="1874"/>
                        </a:cubicBezTo>
                        <a:cubicBezTo>
                          <a:pt x="1133" y="1855"/>
                          <a:pt x="1077" y="1795"/>
                          <a:pt x="1017" y="1721"/>
                        </a:cubicBezTo>
                        <a:cubicBezTo>
                          <a:pt x="980" y="1643"/>
                          <a:pt x="925" y="1546"/>
                          <a:pt x="865" y="1449"/>
                        </a:cubicBezTo>
                        <a:cubicBezTo>
                          <a:pt x="768" y="1259"/>
                          <a:pt x="694" y="1065"/>
                          <a:pt x="694" y="1065"/>
                        </a:cubicBezTo>
                        <a:lnTo>
                          <a:pt x="671" y="1005"/>
                        </a:lnTo>
                        <a:lnTo>
                          <a:pt x="615" y="1047"/>
                        </a:lnTo>
                        <a:cubicBezTo>
                          <a:pt x="615" y="1047"/>
                          <a:pt x="578" y="1065"/>
                          <a:pt x="518" y="1102"/>
                        </a:cubicBezTo>
                        <a:cubicBezTo>
                          <a:pt x="463" y="1144"/>
                          <a:pt x="384" y="1162"/>
                          <a:pt x="347" y="1181"/>
                        </a:cubicBezTo>
                        <a:cubicBezTo>
                          <a:pt x="269" y="1181"/>
                          <a:pt x="190" y="1162"/>
                          <a:pt x="172" y="1144"/>
                        </a:cubicBezTo>
                        <a:cubicBezTo>
                          <a:pt x="135" y="890"/>
                          <a:pt x="93" y="700"/>
                          <a:pt x="93" y="566"/>
                        </a:cubicBezTo>
                        <a:cubicBezTo>
                          <a:pt x="93" y="409"/>
                          <a:pt x="135" y="335"/>
                          <a:pt x="190" y="257"/>
                        </a:cubicBezTo>
                        <a:cubicBezTo>
                          <a:pt x="269" y="178"/>
                          <a:pt x="403" y="123"/>
                          <a:pt x="578" y="104"/>
                        </a:cubicBezTo>
                        <a:close/>
                        <a:moveTo>
                          <a:pt x="682" y="0"/>
                        </a:moveTo>
                        <a:cubicBezTo>
                          <a:pt x="639" y="0"/>
                          <a:pt x="597" y="3"/>
                          <a:pt x="555" y="7"/>
                        </a:cubicBezTo>
                        <a:cubicBezTo>
                          <a:pt x="384" y="26"/>
                          <a:pt x="232" y="81"/>
                          <a:pt x="135" y="178"/>
                        </a:cubicBezTo>
                        <a:cubicBezTo>
                          <a:pt x="38" y="293"/>
                          <a:pt x="1" y="409"/>
                          <a:pt x="1" y="566"/>
                        </a:cubicBezTo>
                        <a:cubicBezTo>
                          <a:pt x="1" y="719"/>
                          <a:pt x="38" y="931"/>
                          <a:pt x="75" y="1199"/>
                        </a:cubicBezTo>
                        <a:lnTo>
                          <a:pt x="93" y="1278"/>
                        </a:lnTo>
                        <a:lnTo>
                          <a:pt x="135" y="1236"/>
                        </a:lnTo>
                        <a:cubicBezTo>
                          <a:pt x="172" y="1259"/>
                          <a:pt x="250" y="1278"/>
                          <a:pt x="366" y="1278"/>
                        </a:cubicBezTo>
                        <a:cubicBezTo>
                          <a:pt x="440" y="1259"/>
                          <a:pt x="500" y="1218"/>
                          <a:pt x="578" y="1199"/>
                        </a:cubicBezTo>
                        <a:cubicBezTo>
                          <a:pt x="597" y="1181"/>
                          <a:pt x="615" y="1162"/>
                          <a:pt x="634" y="1162"/>
                        </a:cubicBezTo>
                        <a:cubicBezTo>
                          <a:pt x="652" y="1199"/>
                          <a:pt x="694" y="1315"/>
                          <a:pt x="786" y="1490"/>
                        </a:cubicBezTo>
                        <a:cubicBezTo>
                          <a:pt x="828" y="1583"/>
                          <a:pt x="883" y="1680"/>
                          <a:pt x="943" y="1777"/>
                        </a:cubicBezTo>
                        <a:cubicBezTo>
                          <a:pt x="999" y="1855"/>
                          <a:pt x="1040" y="1929"/>
                          <a:pt x="1114" y="1952"/>
                        </a:cubicBezTo>
                        <a:cubicBezTo>
                          <a:pt x="1176" y="1987"/>
                          <a:pt x="1245" y="2000"/>
                          <a:pt x="1321" y="2000"/>
                        </a:cubicBezTo>
                        <a:cubicBezTo>
                          <a:pt x="1365" y="2000"/>
                          <a:pt x="1412" y="1996"/>
                          <a:pt x="1461" y="1989"/>
                        </a:cubicBezTo>
                        <a:cubicBezTo>
                          <a:pt x="1576" y="1952"/>
                          <a:pt x="1692" y="1892"/>
                          <a:pt x="1770" y="1795"/>
                        </a:cubicBezTo>
                        <a:cubicBezTo>
                          <a:pt x="1826" y="1698"/>
                          <a:pt x="1867" y="1624"/>
                          <a:pt x="1849" y="1527"/>
                        </a:cubicBezTo>
                        <a:cubicBezTo>
                          <a:pt x="1849" y="1430"/>
                          <a:pt x="1807" y="1315"/>
                          <a:pt x="1733" y="1121"/>
                        </a:cubicBezTo>
                        <a:cubicBezTo>
                          <a:pt x="1673" y="950"/>
                          <a:pt x="1576" y="719"/>
                          <a:pt x="1461" y="525"/>
                        </a:cubicBezTo>
                        <a:cubicBezTo>
                          <a:pt x="1345" y="312"/>
                          <a:pt x="1230" y="141"/>
                          <a:pt x="1077" y="81"/>
                        </a:cubicBezTo>
                        <a:cubicBezTo>
                          <a:pt x="961" y="24"/>
                          <a:pt x="820" y="0"/>
                          <a:pt x="68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2155;p47">
                    <a:extLst>
                      <a:ext uri="{FF2B5EF4-FFF2-40B4-BE49-F238E27FC236}">
                        <a16:creationId xmlns:a16="http://schemas.microsoft.com/office/drawing/2014/main" id="{BCA39C3F-6933-C9D9-CDF0-22D58445380A}"/>
                      </a:ext>
                    </a:extLst>
                  </p:cNvPr>
                  <p:cNvSpPr/>
                  <p:nvPr/>
                </p:nvSpPr>
                <p:spPr>
                  <a:xfrm>
                    <a:off x="5188562" y="1542205"/>
                    <a:ext cx="373050" cy="334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2091" extrusionOk="0">
                        <a:moveTo>
                          <a:pt x="808" y="0"/>
                        </a:moveTo>
                        <a:cubicBezTo>
                          <a:pt x="658" y="0"/>
                          <a:pt x="525" y="4"/>
                          <a:pt x="444" y="10"/>
                        </a:cubicBezTo>
                        <a:cubicBezTo>
                          <a:pt x="171" y="10"/>
                          <a:pt x="56" y="125"/>
                          <a:pt x="0" y="417"/>
                        </a:cubicBezTo>
                        <a:cubicBezTo>
                          <a:pt x="0" y="417"/>
                          <a:pt x="596" y="551"/>
                          <a:pt x="827" y="703"/>
                        </a:cubicBezTo>
                        <a:cubicBezTo>
                          <a:pt x="1040" y="837"/>
                          <a:pt x="1234" y="1475"/>
                          <a:pt x="1326" y="1706"/>
                        </a:cubicBezTo>
                        <a:cubicBezTo>
                          <a:pt x="1418" y="1942"/>
                          <a:pt x="1580" y="2091"/>
                          <a:pt x="1839" y="2091"/>
                        </a:cubicBezTo>
                        <a:cubicBezTo>
                          <a:pt x="1854" y="2091"/>
                          <a:pt x="1870" y="2090"/>
                          <a:pt x="1885" y="2089"/>
                        </a:cubicBezTo>
                        <a:cubicBezTo>
                          <a:pt x="2177" y="2071"/>
                          <a:pt x="2329" y="1803"/>
                          <a:pt x="2177" y="1512"/>
                        </a:cubicBezTo>
                        <a:cubicBezTo>
                          <a:pt x="2043" y="1244"/>
                          <a:pt x="1812" y="162"/>
                          <a:pt x="1673" y="88"/>
                        </a:cubicBezTo>
                        <a:cubicBezTo>
                          <a:pt x="1580" y="21"/>
                          <a:pt x="1150" y="0"/>
                          <a:pt x="80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2156;p47">
                    <a:extLst>
                      <a:ext uri="{FF2B5EF4-FFF2-40B4-BE49-F238E27FC236}">
                        <a16:creationId xmlns:a16="http://schemas.microsoft.com/office/drawing/2014/main" id="{EAA0501A-F184-363B-351B-5DEDA052459D}"/>
                      </a:ext>
                    </a:extLst>
                  </p:cNvPr>
                  <p:cNvSpPr/>
                  <p:nvPr/>
                </p:nvSpPr>
                <p:spPr>
                  <a:xfrm>
                    <a:off x="5175913" y="1534840"/>
                    <a:ext cx="382657" cy="348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0" h="2175" extrusionOk="0">
                        <a:moveTo>
                          <a:pt x="523" y="93"/>
                        </a:moveTo>
                        <a:cubicBezTo>
                          <a:pt x="657" y="93"/>
                          <a:pt x="925" y="93"/>
                          <a:pt x="1197" y="116"/>
                        </a:cubicBezTo>
                        <a:cubicBezTo>
                          <a:pt x="1313" y="116"/>
                          <a:pt x="1447" y="116"/>
                          <a:pt x="1544" y="134"/>
                        </a:cubicBezTo>
                        <a:cubicBezTo>
                          <a:pt x="1636" y="134"/>
                          <a:pt x="1715" y="153"/>
                          <a:pt x="1733" y="171"/>
                        </a:cubicBezTo>
                        <a:cubicBezTo>
                          <a:pt x="1733" y="171"/>
                          <a:pt x="1752" y="190"/>
                          <a:pt x="1775" y="231"/>
                        </a:cubicBezTo>
                        <a:cubicBezTo>
                          <a:pt x="1794" y="268"/>
                          <a:pt x="1812" y="305"/>
                          <a:pt x="1830" y="365"/>
                        </a:cubicBezTo>
                        <a:cubicBezTo>
                          <a:pt x="1867" y="481"/>
                          <a:pt x="1909" y="633"/>
                          <a:pt x="1964" y="786"/>
                        </a:cubicBezTo>
                        <a:cubicBezTo>
                          <a:pt x="2043" y="1096"/>
                          <a:pt x="2140" y="1424"/>
                          <a:pt x="2214" y="1576"/>
                        </a:cubicBezTo>
                        <a:cubicBezTo>
                          <a:pt x="2274" y="1710"/>
                          <a:pt x="2274" y="1826"/>
                          <a:pt x="2237" y="1923"/>
                        </a:cubicBezTo>
                        <a:cubicBezTo>
                          <a:pt x="2177" y="2020"/>
                          <a:pt x="2098" y="2080"/>
                          <a:pt x="1964" y="2080"/>
                        </a:cubicBezTo>
                        <a:cubicBezTo>
                          <a:pt x="1948" y="2081"/>
                          <a:pt x="1932" y="2081"/>
                          <a:pt x="1916" y="2081"/>
                        </a:cubicBezTo>
                        <a:cubicBezTo>
                          <a:pt x="1678" y="2081"/>
                          <a:pt x="1538" y="1951"/>
                          <a:pt x="1447" y="1752"/>
                        </a:cubicBezTo>
                        <a:cubicBezTo>
                          <a:pt x="1405" y="1618"/>
                          <a:pt x="1331" y="1405"/>
                          <a:pt x="1253" y="1193"/>
                        </a:cubicBezTo>
                        <a:cubicBezTo>
                          <a:pt x="1156" y="980"/>
                          <a:pt x="1059" y="786"/>
                          <a:pt x="925" y="694"/>
                        </a:cubicBezTo>
                        <a:cubicBezTo>
                          <a:pt x="809" y="615"/>
                          <a:pt x="597" y="555"/>
                          <a:pt x="407" y="499"/>
                        </a:cubicBezTo>
                        <a:cubicBezTo>
                          <a:pt x="273" y="463"/>
                          <a:pt x="176" y="439"/>
                          <a:pt x="135" y="421"/>
                        </a:cubicBezTo>
                        <a:cubicBezTo>
                          <a:pt x="176" y="324"/>
                          <a:pt x="213" y="231"/>
                          <a:pt x="250" y="190"/>
                        </a:cubicBezTo>
                        <a:cubicBezTo>
                          <a:pt x="329" y="134"/>
                          <a:pt x="407" y="93"/>
                          <a:pt x="523" y="93"/>
                        </a:cubicBezTo>
                        <a:close/>
                        <a:moveTo>
                          <a:pt x="523" y="0"/>
                        </a:moveTo>
                        <a:cubicBezTo>
                          <a:pt x="389" y="0"/>
                          <a:pt x="273" y="37"/>
                          <a:pt x="195" y="116"/>
                        </a:cubicBezTo>
                        <a:cubicBezTo>
                          <a:pt x="116" y="190"/>
                          <a:pt x="61" y="305"/>
                          <a:pt x="19" y="439"/>
                        </a:cubicBezTo>
                        <a:lnTo>
                          <a:pt x="1" y="499"/>
                        </a:lnTo>
                        <a:lnTo>
                          <a:pt x="61" y="518"/>
                        </a:lnTo>
                        <a:cubicBezTo>
                          <a:pt x="61" y="518"/>
                          <a:pt x="213" y="536"/>
                          <a:pt x="389" y="597"/>
                        </a:cubicBezTo>
                        <a:cubicBezTo>
                          <a:pt x="560" y="652"/>
                          <a:pt x="772" y="712"/>
                          <a:pt x="869" y="786"/>
                        </a:cubicBezTo>
                        <a:cubicBezTo>
                          <a:pt x="966" y="846"/>
                          <a:pt x="1082" y="1040"/>
                          <a:pt x="1156" y="1230"/>
                        </a:cubicBezTo>
                        <a:cubicBezTo>
                          <a:pt x="1253" y="1442"/>
                          <a:pt x="1313" y="1655"/>
                          <a:pt x="1368" y="1770"/>
                        </a:cubicBezTo>
                        <a:cubicBezTo>
                          <a:pt x="1442" y="2021"/>
                          <a:pt x="1649" y="2174"/>
                          <a:pt x="1909" y="2174"/>
                        </a:cubicBezTo>
                        <a:cubicBezTo>
                          <a:pt x="1928" y="2174"/>
                          <a:pt x="1946" y="2174"/>
                          <a:pt x="1964" y="2172"/>
                        </a:cubicBezTo>
                        <a:cubicBezTo>
                          <a:pt x="2122" y="2172"/>
                          <a:pt x="2256" y="2098"/>
                          <a:pt x="2311" y="1964"/>
                        </a:cubicBezTo>
                        <a:cubicBezTo>
                          <a:pt x="2390" y="1849"/>
                          <a:pt x="2390" y="1692"/>
                          <a:pt x="2311" y="1539"/>
                        </a:cubicBezTo>
                        <a:cubicBezTo>
                          <a:pt x="2237" y="1424"/>
                          <a:pt x="2140" y="1077"/>
                          <a:pt x="2062" y="749"/>
                        </a:cubicBezTo>
                        <a:cubicBezTo>
                          <a:pt x="2006" y="597"/>
                          <a:pt x="1964" y="439"/>
                          <a:pt x="1928" y="324"/>
                        </a:cubicBezTo>
                        <a:cubicBezTo>
                          <a:pt x="1909" y="268"/>
                          <a:pt x="1867" y="208"/>
                          <a:pt x="1849" y="171"/>
                        </a:cubicBezTo>
                        <a:cubicBezTo>
                          <a:pt x="1830" y="134"/>
                          <a:pt x="1812" y="116"/>
                          <a:pt x="1775" y="74"/>
                        </a:cubicBezTo>
                        <a:cubicBezTo>
                          <a:pt x="1733" y="56"/>
                          <a:pt x="1660" y="37"/>
                          <a:pt x="1544" y="37"/>
                        </a:cubicBezTo>
                        <a:cubicBezTo>
                          <a:pt x="1447" y="19"/>
                          <a:pt x="1331" y="19"/>
                          <a:pt x="119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" name="Google Shape;2157;p47">
                    <a:extLst>
                      <a:ext uri="{FF2B5EF4-FFF2-40B4-BE49-F238E27FC236}">
                        <a16:creationId xmlns:a16="http://schemas.microsoft.com/office/drawing/2014/main" id="{774B387C-1D56-91C8-AEC0-D59858D2DA5C}"/>
                      </a:ext>
                    </a:extLst>
                  </p:cNvPr>
                  <p:cNvSpPr/>
                  <p:nvPr/>
                </p:nvSpPr>
                <p:spPr>
                  <a:xfrm>
                    <a:off x="5074565" y="1589758"/>
                    <a:ext cx="368888" cy="321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4" h="2007" extrusionOk="0">
                        <a:moveTo>
                          <a:pt x="544" y="0"/>
                        </a:moveTo>
                        <a:cubicBezTo>
                          <a:pt x="321" y="0"/>
                          <a:pt x="51" y="106"/>
                          <a:pt x="1" y="521"/>
                        </a:cubicBezTo>
                        <a:cubicBezTo>
                          <a:pt x="1" y="521"/>
                          <a:pt x="403" y="582"/>
                          <a:pt x="731" y="753"/>
                        </a:cubicBezTo>
                        <a:cubicBezTo>
                          <a:pt x="1059" y="905"/>
                          <a:pt x="1345" y="1871"/>
                          <a:pt x="1345" y="1871"/>
                        </a:cubicBezTo>
                        <a:cubicBezTo>
                          <a:pt x="1345" y="1871"/>
                          <a:pt x="1539" y="2005"/>
                          <a:pt x="1673" y="2005"/>
                        </a:cubicBezTo>
                        <a:cubicBezTo>
                          <a:pt x="1680" y="2006"/>
                          <a:pt x="1687" y="2006"/>
                          <a:pt x="1696" y="2006"/>
                        </a:cubicBezTo>
                        <a:cubicBezTo>
                          <a:pt x="1844" y="2006"/>
                          <a:pt x="2304" y="1855"/>
                          <a:pt x="2177" y="1580"/>
                        </a:cubicBezTo>
                        <a:cubicBezTo>
                          <a:pt x="2062" y="1312"/>
                          <a:pt x="1867" y="309"/>
                          <a:pt x="1715" y="212"/>
                        </a:cubicBezTo>
                        <a:cubicBezTo>
                          <a:pt x="1576" y="120"/>
                          <a:pt x="846" y="22"/>
                          <a:pt x="615" y="4"/>
                        </a:cubicBezTo>
                        <a:cubicBezTo>
                          <a:pt x="592" y="2"/>
                          <a:pt x="568" y="0"/>
                          <a:pt x="54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" name="Google Shape;2158;p47">
                    <a:extLst>
                      <a:ext uri="{FF2B5EF4-FFF2-40B4-BE49-F238E27FC236}">
                        <a16:creationId xmlns:a16="http://schemas.microsoft.com/office/drawing/2014/main" id="{2442485A-0C3B-F882-1D68-2B67B135B559}"/>
                      </a:ext>
                    </a:extLst>
                  </p:cNvPr>
                  <p:cNvSpPr/>
                  <p:nvPr/>
                </p:nvSpPr>
                <p:spPr>
                  <a:xfrm>
                    <a:off x="5064958" y="1582553"/>
                    <a:ext cx="373050" cy="337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2106" extrusionOk="0">
                        <a:moveTo>
                          <a:pt x="592" y="98"/>
                        </a:moveTo>
                        <a:cubicBezTo>
                          <a:pt x="620" y="98"/>
                          <a:pt x="648" y="100"/>
                          <a:pt x="675" y="104"/>
                        </a:cubicBezTo>
                        <a:cubicBezTo>
                          <a:pt x="772" y="104"/>
                          <a:pt x="1022" y="141"/>
                          <a:pt x="1253" y="165"/>
                        </a:cubicBezTo>
                        <a:cubicBezTo>
                          <a:pt x="1368" y="183"/>
                          <a:pt x="1484" y="220"/>
                          <a:pt x="1562" y="238"/>
                        </a:cubicBezTo>
                        <a:cubicBezTo>
                          <a:pt x="1659" y="257"/>
                          <a:pt x="1733" y="280"/>
                          <a:pt x="1752" y="299"/>
                        </a:cubicBezTo>
                        <a:cubicBezTo>
                          <a:pt x="1752" y="299"/>
                          <a:pt x="1775" y="317"/>
                          <a:pt x="1793" y="354"/>
                        </a:cubicBezTo>
                        <a:cubicBezTo>
                          <a:pt x="1812" y="396"/>
                          <a:pt x="1830" y="433"/>
                          <a:pt x="1849" y="488"/>
                        </a:cubicBezTo>
                        <a:cubicBezTo>
                          <a:pt x="1890" y="603"/>
                          <a:pt x="1927" y="742"/>
                          <a:pt x="1964" y="895"/>
                        </a:cubicBezTo>
                        <a:cubicBezTo>
                          <a:pt x="2043" y="1181"/>
                          <a:pt x="2122" y="1491"/>
                          <a:pt x="2195" y="1643"/>
                        </a:cubicBezTo>
                        <a:cubicBezTo>
                          <a:pt x="2214" y="1703"/>
                          <a:pt x="2214" y="1740"/>
                          <a:pt x="2195" y="1782"/>
                        </a:cubicBezTo>
                        <a:cubicBezTo>
                          <a:pt x="2158" y="1837"/>
                          <a:pt x="2122" y="1874"/>
                          <a:pt x="2061" y="1897"/>
                        </a:cubicBezTo>
                        <a:cubicBezTo>
                          <a:pt x="2006" y="1934"/>
                          <a:pt x="1927" y="1971"/>
                          <a:pt x="1867" y="1971"/>
                        </a:cubicBezTo>
                        <a:cubicBezTo>
                          <a:pt x="1812" y="1990"/>
                          <a:pt x="1752" y="2013"/>
                          <a:pt x="1733" y="2013"/>
                        </a:cubicBezTo>
                        <a:cubicBezTo>
                          <a:pt x="1696" y="1990"/>
                          <a:pt x="1618" y="1971"/>
                          <a:pt x="1544" y="1934"/>
                        </a:cubicBezTo>
                        <a:cubicBezTo>
                          <a:pt x="1484" y="1916"/>
                          <a:pt x="1465" y="1874"/>
                          <a:pt x="1447" y="1874"/>
                        </a:cubicBezTo>
                        <a:cubicBezTo>
                          <a:pt x="1447" y="1856"/>
                          <a:pt x="1387" y="1643"/>
                          <a:pt x="1271" y="1394"/>
                        </a:cubicBezTo>
                        <a:cubicBezTo>
                          <a:pt x="1216" y="1260"/>
                          <a:pt x="1156" y="1126"/>
                          <a:pt x="1082" y="1010"/>
                        </a:cubicBezTo>
                        <a:cubicBezTo>
                          <a:pt x="1003" y="895"/>
                          <a:pt x="906" y="798"/>
                          <a:pt x="809" y="742"/>
                        </a:cubicBezTo>
                        <a:cubicBezTo>
                          <a:pt x="504" y="585"/>
                          <a:pt x="176" y="548"/>
                          <a:pt x="116" y="548"/>
                        </a:cubicBezTo>
                        <a:cubicBezTo>
                          <a:pt x="158" y="354"/>
                          <a:pt x="232" y="238"/>
                          <a:pt x="329" y="183"/>
                        </a:cubicBezTo>
                        <a:cubicBezTo>
                          <a:pt x="403" y="123"/>
                          <a:pt x="499" y="98"/>
                          <a:pt x="592" y="98"/>
                        </a:cubicBezTo>
                        <a:close/>
                        <a:moveTo>
                          <a:pt x="589" y="1"/>
                        </a:moveTo>
                        <a:cubicBezTo>
                          <a:pt x="490" y="1"/>
                          <a:pt x="376" y="26"/>
                          <a:pt x="273" y="86"/>
                        </a:cubicBezTo>
                        <a:cubicBezTo>
                          <a:pt x="135" y="165"/>
                          <a:pt x="42" y="317"/>
                          <a:pt x="1" y="566"/>
                        </a:cubicBezTo>
                        <a:lnTo>
                          <a:pt x="1" y="603"/>
                        </a:lnTo>
                        <a:lnTo>
                          <a:pt x="42" y="627"/>
                        </a:lnTo>
                        <a:cubicBezTo>
                          <a:pt x="42" y="627"/>
                          <a:pt x="444" y="682"/>
                          <a:pt x="772" y="834"/>
                        </a:cubicBezTo>
                        <a:cubicBezTo>
                          <a:pt x="851" y="876"/>
                          <a:pt x="925" y="950"/>
                          <a:pt x="985" y="1066"/>
                        </a:cubicBezTo>
                        <a:cubicBezTo>
                          <a:pt x="1059" y="1163"/>
                          <a:pt x="1119" y="1297"/>
                          <a:pt x="1174" y="1435"/>
                        </a:cubicBezTo>
                        <a:cubicBezTo>
                          <a:pt x="1290" y="1685"/>
                          <a:pt x="1368" y="1934"/>
                          <a:pt x="1368" y="1934"/>
                        </a:cubicBezTo>
                        <a:lnTo>
                          <a:pt x="1387" y="1953"/>
                        </a:lnTo>
                        <a:cubicBezTo>
                          <a:pt x="1387" y="1953"/>
                          <a:pt x="1428" y="1990"/>
                          <a:pt x="1502" y="2031"/>
                        </a:cubicBezTo>
                        <a:cubicBezTo>
                          <a:pt x="1562" y="2068"/>
                          <a:pt x="1659" y="2105"/>
                          <a:pt x="1733" y="2105"/>
                        </a:cubicBezTo>
                        <a:cubicBezTo>
                          <a:pt x="1775" y="2105"/>
                          <a:pt x="1830" y="2087"/>
                          <a:pt x="1890" y="2068"/>
                        </a:cubicBezTo>
                        <a:cubicBezTo>
                          <a:pt x="1964" y="2050"/>
                          <a:pt x="2043" y="2031"/>
                          <a:pt x="2098" y="1990"/>
                        </a:cubicBezTo>
                        <a:cubicBezTo>
                          <a:pt x="2177" y="1953"/>
                          <a:pt x="2237" y="1897"/>
                          <a:pt x="2274" y="1837"/>
                        </a:cubicBezTo>
                        <a:cubicBezTo>
                          <a:pt x="2311" y="1782"/>
                          <a:pt x="2329" y="1685"/>
                          <a:pt x="2292" y="1606"/>
                        </a:cubicBezTo>
                        <a:cubicBezTo>
                          <a:pt x="2237" y="1472"/>
                          <a:pt x="2140" y="1163"/>
                          <a:pt x="2061" y="858"/>
                        </a:cubicBezTo>
                        <a:cubicBezTo>
                          <a:pt x="2024" y="719"/>
                          <a:pt x="1983" y="566"/>
                          <a:pt x="1946" y="469"/>
                        </a:cubicBezTo>
                        <a:cubicBezTo>
                          <a:pt x="1927" y="414"/>
                          <a:pt x="1909" y="354"/>
                          <a:pt x="1890" y="317"/>
                        </a:cubicBezTo>
                        <a:cubicBezTo>
                          <a:pt x="1849" y="280"/>
                          <a:pt x="1830" y="238"/>
                          <a:pt x="1812" y="220"/>
                        </a:cubicBezTo>
                        <a:cubicBezTo>
                          <a:pt x="1752" y="183"/>
                          <a:pt x="1678" y="165"/>
                          <a:pt x="1599" y="141"/>
                        </a:cubicBezTo>
                        <a:cubicBezTo>
                          <a:pt x="1502" y="104"/>
                          <a:pt x="1387" y="86"/>
                          <a:pt x="1271" y="67"/>
                        </a:cubicBezTo>
                        <a:cubicBezTo>
                          <a:pt x="1040" y="26"/>
                          <a:pt x="791" y="7"/>
                          <a:pt x="675" y="7"/>
                        </a:cubicBezTo>
                        <a:cubicBezTo>
                          <a:pt x="648" y="3"/>
                          <a:pt x="619" y="1"/>
                          <a:pt x="5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" name="Google Shape;2159;p47">
                    <a:extLst>
                      <a:ext uri="{FF2B5EF4-FFF2-40B4-BE49-F238E27FC236}">
                        <a16:creationId xmlns:a16="http://schemas.microsoft.com/office/drawing/2014/main" id="{1763C595-EB1A-C38E-83A3-6C0DF3977352}"/>
                      </a:ext>
                    </a:extLst>
                  </p:cNvPr>
                  <p:cNvSpPr/>
                  <p:nvPr/>
                </p:nvSpPr>
                <p:spPr>
                  <a:xfrm>
                    <a:off x="5431927" y="1531158"/>
                    <a:ext cx="320535" cy="565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2" h="3533" extrusionOk="0">
                        <a:moveTo>
                          <a:pt x="407" y="0"/>
                        </a:moveTo>
                        <a:cubicBezTo>
                          <a:pt x="347" y="0"/>
                          <a:pt x="292" y="23"/>
                          <a:pt x="231" y="60"/>
                        </a:cubicBezTo>
                        <a:cubicBezTo>
                          <a:pt x="0" y="213"/>
                          <a:pt x="79" y="717"/>
                          <a:pt x="365" y="1063"/>
                        </a:cubicBezTo>
                        <a:cubicBezTo>
                          <a:pt x="569" y="1318"/>
                          <a:pt x="723" y="1357"/>
                          <a:pt x="797" y="1357"/>
                        </a:cubicBezTo>
                        <a:cubicBezTo>
                          <a:pt x="829" y="1357"/>
                          <a:pt x="846" y="1350"/>
                          <a:pt x="846" y="1350"/>
                        </a:cubicBezTo>
                        <a:lnTo>
                          <a:pt x="906" y="1659"/>
                        </a:lnTo>
                        <a:cubicBezTo>
                          <a:pt x="754" y="1678"/>
                          <a:pt x="347" y="1830"/>
                          <a:pt x="195" y="2602"/>
                        </a:cubicBezTo>
                        <a:cubicBezTo>
                          <a:pt x="57" y="3224"/>
                          <a:pt x="419" y="3532"/>
                          <a:pt x="828" y="3532"/>
                        </a:cubicBezTo>
                        <a:cubicBezTo>
                          <a:pt x="1051" y="3532"/>
                          <a:pt x="1287" y="3440"/>
                          <a:pt x="1465" y="3258"/>
                        </a:cubicBezTo>
                        <a:cubicBezTo>
                          <a:pt x="1715" y="3004"/>
                          <a:pt x="1849" y="2796"/>
                          <a:pt x="1886" y="2602"/>
                        </a:cubicBezTo>
                        <a:cubicBezTo>
                          <a:pt x="1983" y="2408"/>
                          <a:pt x="2001" y="2218"/>
                          <a:pt x="1946" y="1964"/>
                        </a:cubicBezTo>
                        <a:cubicBezTo>
                          <a:pt x="1867" y="1525"/>
                          <a:pt x="1812" y="1216"/>
                          <a:pt x="1733" y="851"/>
                        </a:cubicBezTo>
                        <a:cubicBezTo>
                          <a:pt x="1655" y="462"/>
                          <a:pt x="1387" y="444"/>
                          <a:pt x="1040" y="273"/>
                        </a:cubicBezTo>
                        <a:cubicBezTo>
                          <a:pt x="772" y="139"/>
                          <a:pt x="578" y="0"/>
                          <a:pt x="407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2160;p47">
                    <a:extLst>
                      <a:ext uri="{FF2B5EF4-FFF2-40B4-BE49-F238E27FC236}">
                        <a16:creationId xmlns:a16="http://schemas.microsoft.com/office/drawing/2014/main" id="{92303FAF-7C87-79FB-4701-23D0FC5FDAA4}"/>
                      </a:ext>
                    </a:extLst>
                  </p:cNvPr>
                  <p:cNvSpPr/>
                  <p:nvPr/>
                </p:nvSpPr>
                <p:spPr>
                  <a:xfrm>
                    <a:off x="5434809" y="1524913"/>
                    <a:ext cx="324218" cy="57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" h="3617" extrusionOk="0">
                        <a:moveTo>
                          <a:pt x="389" y="99"/>
                        </a:moveTo>
                        <a:cubicBezTo>
                          <a:pt x="542" y="99"/>
                          <a:pt x="736" y="215"/>
                          <a:pt x="1004" y="349"/>
                        </a:cubicBezTo>
                        <a:cubicBezTo>
                          <a:pt x="1175" y="446"/>
                          <a:pt x="1332" y="483"/>
                          <a:pt x="1447" y="561"/>
                        </a:cubicBezTo>
                        <a:cubicBezTo>
                          <a:pt x="1563" y="640"/>
                          <a:pt x="1637" y="714"/>
                          <a:pt x="1678" y="890"/>
                        </a:cubicBezTo>
                        <a:cubicBezTo>
                          <a:pt x="1734" y="1273"/>
                          <a:pt x="1794" y="1583"/>
                          <a:pt x="1891" y="2003"/>
                        </a:cubicBezTo>
                        <a:cubicBezTo>
                          <a:pt x="1928" y="2276"/>
                          <a:pt x="1909" y="2428"/>
                          <a:pt x="1831" y="2622"/>
                        </a:cubicBezTo>
                        <a:lnTo>
                          <a:pt x="1831" y="2641"/>
                        </a:lnTo>
                        <a:cubicBezTo>
                          <a:pt x="1775" y="2812"/>
                          <a:pt x="1660" y="3006"/>
                          <a:pt x="1406" y="3255"/>
                        </a:cubicBezTo>
                        <a:cubicBezTo>
                          <a:pt x="1239" y="3436"/>
                          <a:pt x="1011" y="3527"/>
                          <a:pt x="797" y="3527"/>
                        </a:cubicBezTo>
                        <a:cubicBezTo>
                          <a:pt x="715" y="3527"/>
                          <a:pt x="634" y="3513"/>
                          <a:pt x="560" y="3486"/>
                        </a:cubicBezTo>
                        <a:cubicBezTo>
                          <a:pt x="311" y="3371"/>
                          <a:pt x="116" y="3121"/>
                          <a:pt x="213" y="2659"/>
                        </a:cubicBezTo>
                        <a:cubicBezTo>
                          <a:pt x="366" y="1888"/>
                          <a:pt x="754" y="1772"/>
                          <a:pt x="907" y="1754"/>
                        </a:cubicBezTo>
                        <a:lnTo>
                          <a:pt x="944" y="1735"/>
                        </a:lnTo>
                        <a:lnTo>
                          <a:pt x="870" y="1310"/>
                        </a:lnTo>
                        <a:lnTo>
                          <a:pt x="810" y="1333"/>
                        </a:lnTo>
                        <a:cubicBezTo>
                          <a:pt x="810" y="1333"/>
                          <a:pt x="810" y="1352"/>
                          <a:pt x="791" y="1352"/>
                        </a:cubicBezTo>
                        <a:cubicBezTo>
                          <a:pt x="773" y="1352"/>
                          <a:pt x="754" y="1352"/>
                          <a:pt x="713" y="1333"/>
                        </a:cubicBezTo>
                        <a:cubicBezTo>
                          <a:pt x="639" y="1310"/>
                          <a:pt x="523" y="1236"/>
                          <a:pt x="389" y="1079"/>
                        </a:cubicBezTo>
                        <a:cubicBezTo>
                          <a:pt x="250" y="908"/>
                          <a:pt x="158" y="695"/>
                          <a:pt x="135" y="525"/>
                        </a:cubicBezTo>
                        <a:cubicBezTo>
                          <a:pt x="116" y="349"/>
                          <a:pt x="158" y="196"/>
                          <a:pt x="232" y="136"/>
                        </a:cubicBezTo>
                        <a:cubicBezTo>
                          <a:pt x="292" y="118"/>
                          <a:pt x="329" y="99"/>
                          <a:pt x="389" y="99"/>
                        </a:cubicBezTo>
                        <a:close/>
                        <a:moveTo>
                          <a:pt x="425" y="1"/>
                        </a:moveTo>
                        <a:cubicBezTo>
                          <a:pt x="413" y="1"/>
                          <a:pt x="401" y="1"/>
                          <a:pt x="389" y="2"/>
                        </a:cubicBezTo>
                        <a:cubicBezTo>
                          <a:pt x="311" y="2"/>
                          <a:pt x="250" y="21"/>
                          <a:pt x="177" y="62"/>
                        </a:cubicBezTo>
                        <a:cubicBezTo>
                          <a:pt x="43" y="155"/>
                          <a:pt x="1" y="330"/>
                          <a:pt x="43" y="543"/>
                        </a:cubicBezTo>
                        <a:cubicBezTo>
                          <a:pt x="61" y="732"/>
                          <a:pt x="158" y="945"/>
                          <a:pt x="311" y="1139"/>
                        </a:cubicBezTo>
                        <a:cubicBezTo>
                          <a:pt x="445" y="1310"/>
                          <a:pt x="579" y="1389"/>
                          <a:pt x="676" y="1426"/>
                        </a:cubicBezTo>
                        <a:cubicBezTo>
                          <a:pt x="736" y="1449"/>
                          <a:pt x="773" y="1449"/>
                          <a:pt x="791" y="1449"/>
                        </a:cubicBezTo>
                        <a:lnTo>
                          <a:pt x="828" y="1680"/>
                        </a:lnTo>
                        <a:cubicBezTo>
                          <a:pt x="657" y="1717"/>
                          <a:pt x="274" y="1888"/>
                          <a:pt x="116" y="2641"/>
                        </a:cubicBezTo>
                        <a:cubicBezTo>
                          <a:pt x="19" y="3140"/>
                          <a:pt x="232" y="3449"/>
                          <a:pt x="523" y="3565"/>
                        </a:cubicBezTo>
                        <a:cubicBezTo>
                          <a:pt x="614" y="3599"/>
                          <a:pt x="713" y="3617"/>
                          <a:pt x="813" y="3617"/>
                        </a:cubicBezTo>
                        <a:cubicBezTo>
                          <a:pt x="1049" y="3617"/>
                          <a:pt x="1296" y="3522"/>
                          <a:pt x="1484" y="3334"/>
                        </a:cubicBezTo>
                        <a:cubicBezTo>
                          <a:pt x="1715" y="3066"/>
                          <a:pt x="1868" y="2872"/>
                          <a:pt x="1928" y="2659"/>
                        </a:cubicBezTo>
                        <a:cubicBezTo>
                          <a:pt x="2006" y="2447"/>
                          <a:pt x="2025" y="2257"/>
                          <a:pt x="1983" y="1985"/>
                        </a:cubicBezTo>
                        <a:cubicBezTo>
                          <a:pt x="1891" y="1564"/>
                          <a:pt x="1849" y="1255"/>
                          <a:pt x="1775" y="871"/>
                        </a:cubicBezTo>
                        <a:cubicBezTo>
                          <a:pt x="1734" y="677"/>
                          <a:pt x="1637" y="561"/>
                          <a:pt x="1503" y="464"/>
                        </a:cubicBezTo>
                        <a:cubicBezTo>
                          <a:pt x="1369" y="386"/>
                          <a:pt x="1216" y="349"/>
                          <a:pt x="1041" y="252"/>
                        </a:cubicBezTo>
                        <a:cubicBezTo>
                          <a:pt x="789" y="126"/>
                          <a:pt x="603" y="1"/>
                          <a:pt x="42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2161;p47">
                    <a:extLst>
                      <a:ext uri="{FF2B5EF4-FFF2-40B4-BE49-F238E27FC236}">
                        <a16:creationId xmlns:a16="http://schemas.microsoft.com/office/drawing/2014/main" id="{92BF109E-E3AF-7BCF-ED77-51BC4DA36154}"/>
                      </a:ext>
                    </a:extLst>
                  </p:cNvPr>
                  <p:cNvSpPr/>
                  <p:nvPr/>
                </p:nvSpPr>
                <p:spPr>
                  <a:xfrm>
                    <a:off x="6982577" y="2843731"/>
                    <a:ext cx="403951" cy="605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3" h="3781" extrusionOk="0">
                        <a:moveTo>
                          <a:pt x="917" y="1"/>
                        </a:moveTo>
                        <a:cubicBezTo>
                          <a:pt x="736" y="1"/>
                          <a:pt x="553" y="54"/>
                          <a:pt x="462" y="64"/>
                        </a:cubicBezTo>
                        <a:cubicBezTo>
                          <a:pt x="287" y="64"/>
                          <a:pt x="97" y="350"/>
                          <a:pt x="37" y="678"/>
                        </a:cubicBezTo>
                        <a:cubicBezTo>
                          <a:pt x="0" y="1007"/>
                          <a:pt x="171" y="1644"/>
                          <a:pt x="462" y="2143"/>
                        </a:cubicBezTo>
                        <a:cubicBezTo>
                          <a:pt x="730" y="2624"/>
                          <a:pt x="1368" y="3760"/>
                          <a:pt x="1599" y="3779"/>
                        </a:cubicBezTo>
                        <a:cubicBezTo>
                          <a:pt x="1609" y="3780"/>
                          <a:pt x="1620" y="3780"/>
                          <a:pt x="1630" y="3780"/>
                        </a:cubicBezTo>
                        <a:cubicBezTo>
                          <a:pt x="1827" y="3780"/>
                          <a:pt x="1974" y="3613"/>
                          <a:pt x="2158" y="3354"/>
                        </a:cubicBezTo>
                        <a:cubicBezTo>
                          <a:pt x="2389" y="2989"/>
                          <a:pt x="2523" y="2684"/>
                          <a:pt x="2523" y="2684"/>
                        </a:cubicBezTo>
                        <a:cubicBezTo>
                          <a:pt x="2523" y="2684"/>
                          <a:pt x="1520" y="526"/>
                          <a:pt x="1326" y="198"/>
                        </a:cubicBezTo>
                        <a:cubicBezTo>
                          <a:pt x="1237" y="43"/>
                          <a:pt x="1078" y="1"/>
                          <a:pt x="917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2162;p47">
                    <a:extLst>
                      <a:ext uri="{FF2B5EF4-FFF2-40B4-BE49-F238E27FC236}">
                        <a16:creationId xmlns:a16="http://schemas.microsoft.com/office/drawing/2014/main" id="{0038022A-B1FD-E268-AE0C-8D015410801E}"/>
                      </a:ext>
                    </a:extLst>
                  </p:cNvPr>
                  <p:cNvSpPr/>
                  <p:nvPr/>
                </p:nvSpPr>
                <p:spPr>
                  <a:xfrm>
                    <a:off x="6976653" y="2835405"/>
                    <a:ext cx="418841" cy="620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6" h="3875" extrusionOk="0">
                        <a:moveTo>
                          <a:pt x="924" y="0"/>
                        </a:moveTo>
                        <a:cubicBezTo>
                          <a:pt x="749" y="19"/>
                          <a:pt x="555" y="56"/>
                          <a:pt x="499" y="56"/>
                        </a:cubicBezTo>
                        <a:cubicBezTo>
                          <a:pt x="384" y="56"/>
                          <a:pt x="268" y="153"/>
                          <a:pt x="190" y="268"/>
                        </a:cubicBezTo>
                        <a:cubicBezTo>
                          <a:pt x="116" y="384"/>
                          <a:pt x="56" y="559"/>
                          <a:pt x="37" y="730"/>
                        </a:cubicBezTo>
                        <a:cubicBezTo>
                          <a:pt x="0" y="906"/>
                          <a:pt x="37" y="1156"/>
                          <a:pt x="116" y="1405"/>
                        </a:cubicBezTo>
                        <a:cubicBezTo>
                          <a:pt x="190" y="1673"/>
                          <a:pt x="305" y="1964"/>
                          <a:pt x="462" y="2214"/>
                        </a:cubicBezTo>
                        <a:cubicBezTo>
                          <a:pt x="596" y="2463"/>
                          <a:pt x="827" y="2870"/>
                          <a:pt x="1040" y="3216"/>
                        </a:cubicBezTo>
                        <a:cubicBezTo>
                          <a:pt x="1155" y="3387"/>
                          <a:pt x="1271" y="3544"/>
                          <a:pt x="1363" y="3660"/>
                        </a:cubicBezTo>
                        <a:cubicBezTo>
                          <a:pt x="1405" y="3715"/>
                          <a:pt x="1460" y="3775"/>
                          <a:pt x="1502" y="3812"/>
                        </a:cubicBezTo>
                        <a:cubicBezTo>
                          <a:pt x="1539" y="3849"/>
                          <a:pt x="1576" y="3868"/>
                          <a:pt x="1617" y="3868"/>
                        </a:cubicBezTo>
                        <a:cubicBezTo>
                          <a:pt x="1643" y="3872"/>
                          <a:pt x="1666" y="3874"/>
                          <a:pt x="1689" y="3874"/>
                        </a:cubicBezTo>
                        <a:cubicBezTo>
                          <a:pt x="1788" y="3874"/>
                          <a:pt x="1866" y="3835"/>
                          <a:pt x="1941" y="3775"/>
                        </a:cubicBezTo>
                        <a:cubicBezTo>
                          <a:pt x="2038" y="3678"/>
                          <a:pt x="2135" y="3563"/>
                          <a:pt x="2232" y="3429"/>
                        </a:cubicBezTo>
                        <a:cubicBezTo>
                          <a:pt x="2481" y="3082"/>
                          <a:pt x="2615" y="2773"/>
                          <a:pt x="2615" y="2773"/>
                        </a:cubicBezTo>
                        <a:lnTo>
                          <a:pt x="2615" y="2736"/>
                        </a:lnTo>
                        <a:lnTo>
                          <a:pt x="2615" y="2713"/>
                        </a:lnTo>
                        <a:cubicBezTo>
                          <a:pt x="2615" y="2713"/>
                          <a:pt x="2578" y="2639"/>
                          <a:pt x="2560" y="2620"/>
                        </a:cubicBezTo>
                        <a:lnTo>
                          <a:pt x="2500" y="2736"/>
                        </a:lnTo>
                        <a:cubicBezTo>
                          <a:pt x="2500" y="2754"/>
                          <a:pt x="2384" y="3041"/>
                          <a:pt x="2153" y="3369"/>
                        </a:cubicBezTo>
                        <a:cubicBezTo>
                          <a:pt x="2056" y="3503"/>
                          <a:pt x="1964" y="3618"/>
                          <a:pt x="1885" y="3697"/>
                        </a:cubicBezTo>
                        <a:cubicBezTo>
                          <a:pt x="1820" y="3743"/>
                          <a:pt x="1757" y="3780"/>
                          <a:pt x="1682" y="3780"/>
                        </a:cubicBezTo>
                        <a:cubicBezTo>
                          <a:pt x="1667" y="3780"/>
                          <a:pt x="1652" y="3778"/>
                          <a:pt x="1636" y="3775"/>
                        </a:cubicBezTo>
                        <a:cubicBezTo>
                          <a:pt x="1636" y="3775"/>
                          <a:pt x="1594" y="3752"/>
                          <a:pt x="1557" y="3734"/>
                        </a:cubicBezTo>
                        <a:cubicBezTo>
                          <a:pt x="1520" y="3697"/>
                          <a:pt x="1479" y="3660"/>
                          <a:pt x="1442" y="3600"/>
                        </a:cubicBezTo>
                        <a:cubicBezTo>
                          <a:pt x="1345" y="3484"/>
                          <a:pt x="1229" y="3332"/>
                          <a:pt x="1132" y="3156"/>
                        </a:cubicBezTo>
                        <a:cubicBezTo>
                          <a:pt x="901" y="2810"/>
                          <a:pt x="670" y="2408"/>
                          <a:pt x="536" y="2177"/>
                        </a:cubicBezTo>
                        <a:cubicBezTo>
                          <a:pt x="402" y="1927"/>
                          <a:pt x="287" y="1655"/>
                          <a:pt x="208" y="1387"/>
                        </a:cubicBezTo>
                        <a:cubicBezTo>
                          <a:pt x="134" y="1137"/>
                          <a:pt x="116" y="888"/>
                          <a:pt x="134" y="730"/>
                        </a:cubicBezTo>
                        <a:cubicBezTo>
                          <a:pt x="153" y="578"/>
                          <a:pt x="208" y="425"/>
                          <a:pt x="287" y="328"/>
                        </a:cubicBezTo>
                        <a:cubicBezTo>
                          <a:pt x="347" y="213"/>
                          <a:pt x="439" y="153"/>
                          <a:pt x="499" y="153"/>
                        </a:cubicBezTo>
                        <a:cubicBezTo>
                          <a:pt x="596" y="153"/>
                          <a:pt x="749" y="116"/>
                          <a:pt x="924" y="116"/>
                        </a:cubicBezTo>
                        <a:lnTo>
                          <a:pt x="1095" y="116"/>
                        </a:lnTo>
                        <a:lnTo>
                          <a:pt x="1077" y="37"/>
                        </a:lnTo>
                        <a:cubicBezTo>
                          <a:pt x="998" y="19"/>
                          <a:pt x="1040" y="0"/>
                          <a:pt x="9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2163;p47">
                    <a:extLst>
                      <a:ext uri="{FF2B5EF4-FFF2-40B4-BE49-F238E27FC236}">
                        <a16:creationId xmlns:a16="http://schemas.microsoft.com/office/drawing/2014/main" id="{EB670056-1FE3-1E98-263D-ECC7017C81D8}"/>
                      </a:ext>
                    </a:extLst>
                  </p:cNvPr>
                  <p:cNvSpPr/>
                  <p:nvPr/>
                </p:nvSpPr>
                <p:spPr>
                  <a:xfrm>
                    <a:off x="5820350" y="2644555"/>
                    <a:ext cx="1458259" cy="8471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08" h="5291" extrusionOk="0">
                        <a:moveTo>
                          <a:pt x="6853" y="0"/>
                        </a:moveTo>
                        <a:lnTo>
                          <a:pt x="328" y="116"/>
                        </a:lnTo>
                        <a:cubicBezTo>
                          <a:pt x="116" y="116"/>
                          <a:pt x="0" y="305"/>
                          <a:pt x="79" y="518"/>
                        </a:cubicBezTo>
                        <a:lnTo>
                          <a:pt x="1696" y="4889"/>
                        </a:lnTo>
                        <a:cubicBezTo>
                          <a:pt x="1770" y="5120"/>
                          <a:pt x="2024" y="5291"/>
                          <a:pt x="2232" y="5291"/>
                        </a:cubicBezTo>
                        <a:lnTo>
                          <a:pt x="8798" y="5175"/>
                        </a:lnTo>
                        <a:cubicBezTo>
                          <a:pt x="9010" y="5175"/>
                          <a:pt x="9107" y="4986"/>
                          <a:pt x="9029" y="4755"/>
                        </a:cubicBezTo>
                        <a:lnTo>
                          <a:pt x="7393" y="421"/>
                        </a:lnTo>
                        <a:cubicBezTo>
                          <a:pt x="7315" y="190"/>
                          <a:pt x="7065" y="0"/>
                          <a:pt x="685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2164;p47">
                    <a:extLst>
                      <a:ext uri="{FF2B5EF4-FFF2-40B4-BE49-F238E27FC236}">
                        <a16:creationId xmlns:a16="http://schemas.microsoft.com/office/drawing/2014/main" id="{3DCABC85-1581-DF7D-EE9E-CD58BDB15A07}"/>
                      </a:ext>
                    </a:extLst>
                  </p:cNvPr>
                  <p:cNvSpPr/>
                  <p:nvPr/>
                </p:nvSpPr>
                <p:spPr>
                  <a:xfrm>
                    <a:off x="5820350" y="2637831"/>
                    <a:ext cx="1461141" cy="863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26" h="5393" extrusionOk="0">
                        <a:moveTo>
                          <a:pt x="6853" y="98"/>
                        </a:moveTo>
                        <a:cubicBezTo>
                          <a:pt x="7047" y="98"/>
                          <a:pt x="7278" y="273"/>
                          <a:pt x="7356" y="463"/>
                        </a:cubicBezTo>
                        <a:lnTo>
                          <a:pt x="8973" y="4815"/>
                        </a:lnTo>
                        <a:cubicBezTo>
                          <a:pt x="9010" y="4931"/>
                          <a:pt x="9010" y="5009"/>
                          <a:pt x="8973" y="5065"/>
                        </a:cubicBezTo>
                        <a:cubicBezTo>
                          <a:pt x="8955" y="5143"/>
                          <a:pt x="8876" y="5162"/>
                          <a:pt x="8798" y="5180"/>
                        </a:cubicBezTo>
                        <a:lnTo>
                          <a:pt x="2232" y="5277"/>
                        </a:lnTo>
                        <a:cubicBezTo>
                          <a:pt x="2223" y="5278"/>
                          <a:pt x="2213" y="5279"/>
                          <a:pt x="2203" y="5279"/>
                        </a:cubicBezTo>
                        <a:cubicBezTo>
                          <a:pt x="2020" y="5279"/>
                          <a:pt x="1808" y="5114"/>
                          <a:pt x="1733" y="4912"/>
                        </a:cubicBezTo>
                        <a:lnTo>
                          <a:pt x="134" y="560"/>
                        </a:lnTo>
                        <a:cubicBezTo>
                          <a:pt x="97" y="444"/>
                          <a:pt x="97" y="366"/>
                          <a:pt x="134" y="292"/>
                        </a:cubicBezTo>
                        <a:cubicBezTo>
                          <a:pt x="176" y="232"/>
                          <a:pt x="231" y="195"/>
                          <a:pt x="328" y="195"/>
                        </a:cubicBezTo>
                        <a:lnTo>
                          <a:pt x="6853" y="98"/>
                        </a:lnTo>
                        <a:close/>
                        <a:moveTo>
                          <a:pt x="6853" y="1"/>
                        </a:moveTo>
                        <a:lnTo>
                          <a:pt x="328" y="98"/>
                        </a:lnTo>
                        <a:cubicBezTo>
                          <a:pt x="194" y="98"/>
                          <a:pt x="97" y="158"/>
                          <a:pt x="60" y="250"/>
                        </a:cubicBezTo>
                        <a:cubicBezTo>
                          <a:pt x="0" y="347"/>
                          <a:pt x="0" y="463"/>
                          <a:pt x="37" y="578"/>
                        </a:cubicBezTo>
                        <a:lnTo>
                          <a:pt x="1636" y="4949"/>
                        </a:lnTo>
                        <a:cubicBezTo>
                          <a:pt x="1733" y="5199"/>
                          <a:pt x="1982" y="5393"/>
                          <a:pt x="2232" y="5393"/>
                        </a:cubicBezTo>
                        <a:lnTo>
                          <a:pt x="8798" y="5277"/>
                        </a:lnTo>
                        <a:cubicBezTo>
                          <a:pt x="8913" y="5277"/>
                          <a:pt x="9010" y="5217"/>
                          <a:pt x="9070" y="5125"/>
                        </a:cubicBezTo>
                        <a:cubicBezTo>
                          <a:pt x="9126" y="5028"/>
                          <a:pt x="9126" y="4912"/>
                          <a:pt x="9070" y="4778"/>
                        </a:cubicBezTo>
                        <a:lnTo>
                          <a:pt x="7453" y="444"/>
                        </a:lnTo>
                        <a:cubicBezTo>
                          <a:pt x="7356" y="195"/>
                          <a:pt x="7107" y="1"/>
                          <a:pt x="68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2165;p47">
                    <a:extLst>
                      <a:ext uri="{FF2B5EF4-FFF2-40B4-BE49-F238E27FC236}">
                        <a16:creationId xmlns:a16="http://schemas.microsoft.com/office/drawing/2014/main" id="{3499844B-925A-6F26-C495-6EC9F4BEF9F8}"/>
                      </a:ext>
                    </a:extLst>
                  </p:cNvPr>
                  <p:cNvSpPr/>
                  <p:nvPr/>
                </p:nvSpPr>
                <p:spPr>
                  <a:xfrm>
                    <a:off x="5826274" y="2662968"/>
                    <a:ext cx="1436805" cy="8383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4" h="5236" extrusionOk="0">
                        <a:moveTo>
                          <a:pt x="6779" y="93"/>
                        </a:moveTo>
                        <a:cubicBezTo>
                          <a:pt x="6954" y="93"/>
                          <a:pt x="7185" y="250"/>
                          <a:pt x="7259" y="463"/>
                        </a:cubicBezTo>
                        <a:lnTo>
                          <a:pt x="8839" y="4677"/>
                        </a:lnTo>
                        <a:cubicBezTo>
                          <a:pt x="8876" y="4774"/>
                          <a:pt x="8858" y="4871"/>
                          <a:pt x="8839" y="4926"/>
                        </a:cubicBezTo>
                        <a:cubicBezTo>
                          <a:pt x="8802" y="4986"/>
                          <a:pt x="8742" y="5023"/>
                          <a:pt x="8645" y="5023"/>
                        </a:cubicBezTo>
                        <a:lnTo>
                          <a:pt x="2177" y="5139"/>
                        </a:lnTo>
                        <a:cubicBezTo>
                          <a:pt x="1987" y="5139"/>
                          <a:pt x="1775" y="4968"/>
                          <a:pt x="1696" y="4774"/>
                        </a:cubicBezTo>
                        <a:lnTo>
                          <a:pt x="139" y="537"/>
                        </a:lnTo>
                        <a:cubicBezTo>
                          <a:pt x="97" y="440"/>
                          <a:pt x="97" y="347"/>
                          <a:pt x="139" y="287"/>
                        </a:cubicBezTo>
                        <a:cubicBezTo>
                          <a:pt x="176" y="232"/>
                          <a:pt x="231" y="190"/>
                          <a:pt x="310" y="190"/>
                        </a:cubicBezTo>
                        <a:lnTo>
                          <a:pt x="6779" y="93"/>
                        </a:lnTo>
                        <a:close/>
                        <a:moveTo>
                          <a:pt x="6779" y="1"/>
                        </a:moveTo>
                        <a:lnTo>
                          <a:pt x="310" y="93"/>
                        </a:lnTo>
                        <a:cubicBezTo>
                          <a:pt x="194" y="93"/>
                          <a:pt x="97" y="153"/>
                          <a:pt x="42" y="250"/>
                        </a:cubicBezTo>
                        <a:cubicBezTo>
                          <a:pt x="0" y="324"/>
                          <a:pt x="0" y="440"/>
                          <a:pt x="42" y="578"/>
                        </a:cubicBezTo>
                        <a:lnTo>
                          <a:pt x="1599" y="4811"/>
                        </a:lnTo>
                        <a:cubicBezTo>
                          <a:pt x="1696" y="5042"/>
                          <a:pt x="1927" y="5236"/>
                          <a:pt x="2177" y="5236"/>
                        </a:cubicBezTo>
                        <a:lnTo>
                          <a:pt x="8645" y="5120"/>
                        </a:lnTo>
                        <a:cubicBezTo>
                          <a:pt x="8779" y="5120"/>
                          <a:pt x="8876" y="5060"/>
                          <a:pt x="8918" y="4968"/>
                        </a:cubicBezTo>
                        <a:cubicBezTo>
                          <a:pt x="8973" y="4889"/>
                          <a:pt x="8973" y="4774"/>
                          <a:pt x="8936" y="4640"/>
                        </a:cubicBezTo>
                        <a:lnTo>
                          <a:pt x="7356" y="421"/>
                        </a:lnTo>
                        <a:cubicBezTo>
                          <a:pt x="7259" y="172"/>
                          <a:pt x="7010" y="1"/>
                          <a:pt x="677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2166;p47">
                    <a:extLst>
                      <a:ext uri="{FF2B5EF4-FFF2-40B4-BE49-F238E27FC236}">
                        <a16:creationId xmlns:a16="http://schemas.microsoft.com/office/drawing/2014/main" id="{85128369-FB96-EB3A-6200-C91B8F0CC564}"/>
                      </a:ext>
                    </a:extLst>
                  </p:cNvPr>
                  <p:cNvSpPr/>
                  <p:nvPr/>
                </p:nvSpPr>
                <p:spPr>
                  <a:xfrm>
                    <a:off x="5885354" y="2730374"/>
                    <a:ext cx="215505" cy="237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" h="1484" extrusionOk="0">
                        <a:moveTo>
                          <a:pt x="116" y="0"/>
                        </a:moveTo>
                        <a:cubicBezTo>
                          <a:pt x="38" y="0"/>
                          <a:pt x="1" y="79"/>
                          <a:pt x="19" y="157"/>
                        </a:cubicBezTo>
                        <a:lnTo>
                          <a:pt x="463" y="1331"/>
                        </a:lnTo>
                        <a:cubicBezTo>
                          <a:pt x="500" y="1405"/>
                          <a:pt x="578" y="1483"/>
                          <a:pt x="652" y="1483"/>
                        </a:cubicBezTo>
                        <a:lnTo>
                          <a:pt x="1248" y="1465"/>
                        </a:lnTo>
                        <a:cubicBezTo>
                          <a:pt x="1327" y="1465"/>
                          <a:pt x="1345" y="1405"/>
                          <a:pt x="1327" y="1331"/>
                        </a:cubicBezTo>
                        <a:lnTo>
                          <a:pt x="883" y="134"/>
                        </a:lnTo>
                        <a:cubicBezTo>
                          <a:pt x="865" y="60"/>
                          <a:pt x="768" y="0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" name="Google Shape;2167;p47">
                    <a:extLst>
                      <a:ext uri="{FF2B5EF4-FFF2-40B4-BE49-F238E27FC236}">
                        <a16:creationId xmlns:a16="http://schemas.microsoft.com/office/drawing/2014/main" id="{1965D60C-2C31-A628-9387-B92B31B43507}"/>
                      </a:ext>
                    </a:extLst>
                  </p:cNvPr>
                  <p:cNvSpPr/>
                  <p:nvPr/>
                </p:nvSpPr>
                <p:spPr>
                  <a:xfrm>
                    <a:off x="5878789" y="2721408"/>
                    <a:ext cx="228794" cy="252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1577" extrusionOk="0">
                        <a:moveTo>
                          <a:pt x="753" y="98"/>
                        </a:moveTo>
                        <a:cubicBezTo>
                          <a:pt x="790" y="98"/>
                          <a:pt x="869" y="153"/>
                          <a:pt x="887" y="213"/>
                        </a:cubicBezTo>
                        <a:lnTo>
                          <a:pt x="1331" y="1387"/>
                        </a:lnTo>
                        <a:lnTo>
                          <a:pt x="1331" y="1461"/>
                        </a:lnTo>
                        <a:cubicBezTo>
                          <a:pt x="1313" y="1461"/>
                          <a:pt x="1313" y="1461"/>
                          <a:pt x="1289" y="1484"/>
                        </a:cubicBezTo>
                        <a:lnTo>
                          <a:pt x="693" y="1484"/>
                        </a:lnTo>
                        <a:cubicBezTo>
                          <a:pt x="638" y="1484"/>
                          <a:pt x="578" y="1424"/>
                          <a:pt x="559" y="1369"/>
                        </a:cubicBezTo>
                        <a:lnTo>
                          <a:pt x="116" y="190"/>
                        </a:lnTo>
                        <a:cubicBezTo>
                          <a:pt x="97" y="153"/>
                          <a:pt x="97" y="135"/>
                          <a:pt x="116" y="135"/>
                        </a:cubicBezTo>
                        <a:cubicBezTo>
                          <a:pt x="116" y="116"/>
                          <a:pt x="116" y="116"/>
                          <a:pt x="157" y="116"/>
                        </a:cubicBezTo>
                        <a:lnTo>
                          <a:pt x="753" y="98"/>
                        </a:lnTo>
                        <a:close/>
                        <a:moveTo>
                          <a:pt x="753" y="1"/>
                        </a:moveTo>
                        <a:lnTo>
                          <a:pt x="157" y="19"/>
                        </a:lnTo>
                        <a:cubicBezTo>
                          <a:pt x="97" y="19"/>
                          <a:pt x="42" y="38"/>
                          <a:pt x="19" y="75"/>
                        </a:cubicBezTo>
                        <a:cubicBezTo>
                          <a:pt x="0" y="116"/>
                          <a:pt x="0" y="172"/>
                          <a:pt x="19" y="232"/>
                        </a:cubicBezTo>
                        <a:lnTo>
                          <a:pt x="462" y="1405"/>
                        </a:lnTo>
                        <a:cubicBezTo>
                          <a:pt x="504" y="1503"/>
                          <a:pt x="578" y="1576"/>
                          <a:pt x="693" y="1576"/>
                        </a:cubicBezTo>
                        <a:lnTo>
                          <a:pt x="1289" y="1576"/>
                        </a:lnTo>
                        <a:cubicBezTo>
                          <a:pt x="1331" y="1576"/>
                          <a:pt x="1386" y="1539"/>
                          <a:pt x="1405" y="1503"/>
                        </a:cubicBezTo>
                        <a:cubicBezTo>
                          <a:pt x="1428" y="1461"/>
                          <a:pt x="1428" y="1405"/>
                          <a:pt x="1405" y="1369"/>
                        </a:cubicBezTo>
                        <a:lnTo>
                          <a:pt x="984" y="172"/>
                        </a:lnTo>
                        <a:cubicBezTo>
                          <a:pt x="943" y="75"/>
                          <a:pt x="850" y="1"/>
                          <a:pt x="7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2168;p47">
                    <a:extLst>
                      <a:ext uri="{FF2B5EF4-FFF2-40B4-BE49-F238E27FC236}">
                        <a16:creationId xmlns:a16="http://schemas.microsoft.com/office/drawing/2014/main" id="{88032B71-C2B2-2C07-BDCA-4461942F21E5}"/>
                      </a:ext>
                    </a:extLst>
                  </p:cNvPr>
                  <p:cNvSpPr/>
                  <p:nvPr/>
                </p:nvSpPr>
                <p:spPr>
                  <a:xfrm>
                    <a:off x="5918657" y="2745904"/>
                    <a:ext cx="108233" cy="95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" h="597" extrusionOk="0">
                        <a:moveTo>
                          <a:pt x="232" y="0"/>
                        </a:moveTo>
                        <a:cubicBezTo>
                          <a:pt x="79" y="19"/>
                          <a:pt x="1" y="134"/>
                          <a:pt x="61" y="310"/>
                        </a:cubicBezTo>
                        <a:cubicBezTo>
                          <a:pt x="139" y="462"/>
                          <a:pt x="292" y="596"/>
                          <a:pt x="444" y="596"/>
                        </a:cubicBezTo>
                        <a:cubicBezTo>
                          <a:pt x="601" y="596"/>
                          <a:pt x="675" y="462"/>
                          <a:pt x="620" y="291"/>
                        </a:cubicBezTo>
                        <a:cubicBezTo>
                          <a:pt x="560" y="134"/>
                          <a:pt x="389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2169;p47">
                    <a:extLst>
                      <a:ext uri="{FF2B5EF4-FFF2-40B4-BE49-F238E27FC236}">
                        <a16:creationId xmlns:a16="http://schemas.microsoft.com/office/drawing/2014/main" id="{F54073BE-960C-CDC6-E5D9-88CA9CE2C8A4}"/>
                      </a:ext>
                    </a:extLst>
                  </p:cNvPr>
                  <p:cNvSpPr/>
                  <p:nvPr/>
                </p:nvSpPr>
                <p:spPr>
                  <a:xfrm>
                    <a:off x="5915775" y="2739980"/>
                    <a:ext cx="113997" cy="108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" h="675" extrusionOk="0">
                        <a:moveTo>
                          <a:pt x="250" y="97"/>
                        </a:moveTo>
                        <a:cubicBezTo>
                          <a:pt x="365" y="97"/>
                          <a:pt x="541" y="213"/>
                          <a:pt x="578" y="347"/>
                        </a:cubicBezTo>
                        <a:cubicBezTo>
                          <a:pt x="619" y="421"/>
                          <a:pt x="596" y="481"/>
                          <a:pt x="578" y="518"/>
                        </a:cubicBezTo>
                        <a:cubicBezTo>
                          <a:pt x="559" y="559"/>
                          <a:pt x="522" y="578"/>
                          <a:pt x="462" y="578"/>
                        </a:cubicBezTo>
                        <a:cubicBezTo>
                          <a:pt x="347" y="578"/>
                          <a:pt x="194" y="462"/>
                          <a:pt x="134" y="328"/>
                        </a:cubicBezTo>
                        <a:cubicBezTo>
                          <a:pt x="116" y="250"/>
                          <a:pt x="116" y="190"/>
                          <a:pt x="134" y="153"/>
                        </a:cubicBezTo>
                        <a:cubicBezTo>
                          <a:pt x="157" y="116"/>
                          <a:pt x="194" y="97"/>
                          <a:pt x="250" y="97"/>
                        </a:cubicBezTo>
                        <a:close/>
                        <a:moveTo>
                          <a:pt x="250" y="0"/>
                        </a:moveTo>
                        <a:cubicBezTo>
                          <a:pt x="157" y="0"/>
                          <a:pt x="79" y="37"/>
                          <a:pt x="42" y="116"/>
                        </a:cubicBezTo>
                        <a:cubicBezTo>
                          <a:pt x="0" y="171"/>
                          <a:pt x="0" y="268"/>
                          <a:pt x="42" y="365"/>
                        </a:cubicBezTo>
                        <a:cubicBezTo>
                          <a:pt x="97" y="536"/>
                          <a:pt x="291" y="675"/>
                          <a:pt x="462" y="675"/>
                        </a:cubicBezTo>
                        <a:cubicBezTo>
                          <a:pt x="559" y="675"/>
                          <a:pt x="638" y="633"/>
                          <a:pt x="675" y="559"/>
                        </a:cubicBezTo>
                        <a:cubicBezTo>
                          <a:pt x="712" y="499"/>
                          <a:pt x="712" y="402"/>
                          <a:pt x="675" y="305"/>
                        </a:cubicBezTo>
                        <a:cubicBezTo>
                          <a:pt x="619" y="134"/>
                          <a:pt x="425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2170;p47">
                    <a:extLst>
                      <a:ext uri="{FF2B5EF4-FFF2-40B4-BE49-F238E27FC236}">
                        <a16:creationId xmlns:a16="http://schemas.microsoft.com/office/drawing/2014/main" id="{4AD5218A-6797-B646-0930-7AA93CCFFE50}"/>
                      </a:ext>
                    </a:extLst>
                  </p:cNvPr>
                  <p:cNvSpPr/>
                  <p:nvPr/>
                </p:nvSpPr>
                <p:spPr>
                  <a:xfrm>
                    <a:off x="5968290" y="2859742"/>
                    <a:ext cx="86618" cy="77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" h="482" extrusionOk="0">
                        <a:moveTo>
                          <a:pt x="194" y="1"/>
                        </a:moveTo>
                        <a:cubicBezTo>
                          <a:pt x="60" y="1"/>
                          <a:pt x="0" y="116"/>
                          <a:pt x="60" y="250"/>
                        </a:cubicBezTo>
                        <a:cubicBezTo>
                          <a:pt x="97" y="389"/>
                          <a:pt x="231" y="481"/>
                          <a:pt x="365" y="481"/>
                        </a:cubicBezTo>
                        <a:cubicBezTo>
                          <a:pt x="481" y="481"/>
                          <a:pt x="541" y="366"/>
                          <a:pt x="499" y="232"/>
                        </a:cubicBezTo>
                        <a:cubicBezTo>
                          <a:pt x="444" y="116"/>
                          <a:pt x="310" y="1"/>
                          <a:pt x="1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2171;p47">
                    <a:extLst>
                      <a:ext uri="{FF2B5EF4-FFF2-40B4-BE49-F238E27FC236}">
                        <a16:creationId xmlns:a16="http://schemas.microsoft.com/office/drawing/2014/main" id="{629215BA-5CAE-473F-B3EE-AB64CEC490AF}"/>
                      </a:ext>
                    </a:extLst>
                  </p:cNvPr>
                  <p:cNvSpPr/>
                  <p:nvPr/>
                </p:nvSpPr>
                <p:spPr>
                  <a:xfrm>
                    <a:off x="5965248" y="2853658"/>
                    <a:ext cx="95584" cy="92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7" h="580" extrusionOk="0">
                        <a:moveTo>
                          <a:pt x="213" y="99"/>
                        </a:moveTo>
                        <a:cubicBezTo>
                          <a:pt x="310" y="99"/>
                          <a:pt x="426" y="196"/>
                          <a:pt x="463" y="288"/>
                        </a:cubicBezTo>
                        <a:cubicBezTo>
                          <a:pt x="481" y="348"/>
                          <a:pt x="481" y="404"/>
                          <a:pt x="463" y="427"/>
                        </a:cubicBezTo>
                        <a:cubicBezTo>
                          <a:pt x="463" y="445"/>
                          <a:pt x="426" y="464"/>
                          <a:pt x="384" y="464"/>
                        </a:cubicBezTo>
                        <a:cubicBezTo>
                          <a:pt x="376" y="466"/>
                          <a:pt x="368" y="466"/>
                          <a:pt x="360" y="466"/>
                        </a:cubicBezTo>
                        <a:cubicBezTo>
                          <a:pt x="266" y="466"/>
                          <a:pt x="150" y="376"/>
                          <a:pt x="116" y="270"/>
                        </a:cubicBezTo>
                        <a:cubicBezTo>
                          <a:pt x="98" y="214"/>
                          <a:pt x="98" y="173"/>
                          <a:pt x="116" y="136"/>
                        </a:cubicBezTo>
                        <a:cubicBezTo>
                          <a:pt x="135" y="117"/>
                          <a:pt x="153" y="99"/>
                          <a:pt x="213" y="99"/>
                        </a:cubicBezTo>
                        <a:close/>
                        <a:moveTo>
                          <a:pt x="242" y="0"/>
                        </a:moveTo>
                        <a:cubicBezTo>
                          <a:pt x="232" y="0"/>
                          <a:pt x="223" y="1"/>
                          <a:pt x="213" y="2"/>
                        </a:cubicBezTo>
                        <a:cubicBezTo>
                          <a:pt x="135" y="2"/>
                          <a:pt x="56" y="39"/>
                          <a:pt x="19" y="99"/>
                        </a:cubicBezTo>
                        <a:cubicBezTo>
                          <a:pt x="1" y="154"/>
                          <a:pt x="1" y="233"/>
                          <a:pt x="19" y="311"/>
                        </a:cubicBezTo>
                        <a:cubicBezTo>
                          <a:pt x="79" y="464"/>
                          <a:pt x="232" y="579"/>
                          <a:pt x="384" y="579"/>
                        </a:cubicBezTo>
                        <a:cubicBezTo>
                          <a:pt x="463" y="579"/>
                          <a:pt x="518" y="543"/>
                          <a:pt x="560" y="482"/>
                        </a:cubicBezTo>
                        <a:cubicBezTo>
                          <a:pt x="597" y="404"/>
                          <a:pt x="597" y="348"/>
                          <a:pt x="560" y="270"/>
                        </a:cubicBezTo>
                        <a:cubicBezTo>
                          <a:pt x="504" y="127"/>
                          <a:pt x="382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2172;p47">
                    <a:extLst>
                      <a:ext uri="{FF2B5EF4-FFF2-40B4-BE49-F238E27FC236}">
                        <a16:creationId xmlns:a16="http://schemas.microsoft.com/office/drawing/2014/main" id="{4232F758-BBE5-84DA-718D-8A9E64E5585E}"/>
                      </a:ext>
                    </a:extLst>
                  </p:cNvPr>
                  <p:cNvSpPr/>
                  <p:nvPr/>
                </p:nvSpPr>
                <p:spPr>
                  <a:xfrm>
                    <a:off x="6711033" y="2812029"/>
                    <a:ext cx="480963" cy="205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4" h="1285" extrusionOk="0">
                        <a:moveTo>
                          <a:pt x="2045" y="0"/>
                        </a:moveTo>
                        <a:cubicBezTo>
                          <a:pt x="1897" y="0"/>
                          <a:pt x="1763" y="14"/>
                          <a:pt x="1678" y="14"/>
                        </a:cubicBezTo>
                        <a:cubicBezTo>
                          <a:pt x="1662" y="14"/>
                          <a:pt x="1648" y="14"/>
                          <a:pt x="1636" y="12"/>
                        </a:cubicBezTo>
                        <a:cubicBezTo>
                          <a:pt x="1626" y="10"/>
                          <a:pt x="1614" y="9"/>
                          <a:pt x="1602" y="9"/>
                        </a:cubicBezTo>
                        <a:cubicBezTo>
                          <a:pt x="1400" y="9"/>
                          <a:pt x="888" y="301"/>
                          <a:pt x="596" y="340"/>
                        </a:cubicBezTo>
                        <a:cubicBezTo>
                          <a:pt x="310" y="377"/>
                          <a:pt x="176" y="299"/>
                          <a:pt x="79" y="493"/>
                        </a:cubicBezTo>
                        <a:cubicBezTo>
                          <a:pt x="0" y="664"/>
                          <a:pt x="0" y="918"/>
                          <a:pt x="176" y="1052"/>
                        </a:cubicBezTo>
                        <a:cubicBezTo>
                          <a:pt x="289" y="1121"/>
                          <a:pt x="397" y="1155"/>
                          <a:pt x="539" y="1155"/>
                        </a:cubicBezTo>
                        <a:cubicBezTo>
                          <a:pt x="635" y="1155"/>
                          <a:pt x="747" y="1139"/>
                          <a:pt x="888" y="1107"/>
                        </a:cubicBezTo>
                        <a:cubicBezTo>
                          <a:pt x="1061" y="1071"/>
                          <a:pt x="1219" y="1052"/>
                          <a:pt x="1363" y="1052"/>
                        </a:cubicBezTo>
                        <a:cubicBezTo>
                          <a:pt x="1507" y="1052"/>
                          <a:pt x="1636" y="1071"/>
                          <a:pt x="1752" y="1107"/>
                        </a:cubicBezTo>
                        <a:cubicBezTo>
                          <a:pt x="1983" y="1186"/>
                          <a:pt x="2177" y="1265"/>
                          <a:pt x="2408" y="1283"/>
                        </a:cubicBezTo>
                        <a:cubicBezTo>
                          <a:pt x="2418" y="1284"/>
                          <a:pt x="2429" y="1284"/>
                          <a:pt x="2439" y="1284"/>
                        </a:cubicBezTo>
                        <a:cubicBezTo>
                          <a:pt x="2651" y="1284"/>
                          <a:pt x="2949" y="1115"/>
                          <a:pt x="2967" y="895"/>
                        </a:cubicBezTo>
                        <a:cubicBezTo>
                          <a:pt x="3004" y="664"/>
                          <a:pt x="2791" y="299"/>
                          <a:pt x="2791" y="299"/>
                        </a:cubicBezTo>
                        <a:cubicBezTo>
                          <a:pt x="2630" y="45"/>
                          <a:pt x="2314" y="0"/>
                          <a:pt x="204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" name="Google Shape;2173;p47">
                    <a:extLst>
                      <a:ext uri="{FF2B5EF4-FFF2-40B4-BE49-F238E27FC236}">
                        <a16:creationId xmlns:a16="http://schemas.microsoft.com/office/drawing/2014/main" id="{2487BFED-8827-3E76-B94E-5D5C0BE66929}"/>
                      </a:ext>
                    </a:extLst>
                  </p:cNvPr>
                  <p:cNvSpPr/>
                  <p:nvPr/>
                </p:nvSpPr>
                <p:spPr>
                  <a:xfrm>
                    <a:off x="6702067" y="2804344"/>
                    <a:ext cx="465593" cy="222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8" h="1387" extrusionOk="0">
                        <a:moveTo>
                          <a:pt x="1715" y="0"/>
                        </a:moveTo>
                        <a:cubicBezTo>
                          <a:pt x="1637" y="0"/>
                          <a:pt x="1577" y="19"/>
                          <a:pt x="1484" y="42"/>
                        </a:cubicBezTo>
                        <a:cubicBezTo>
                          <a:pt x="1406" y="79"/>
                          <a:pt x="1309" y="116"/>
                          <a:pt x="1212" y="157"/>
                        </a:cubicBezTo>
                        <a:cubicBezTo>
                          <a:pt x="999" y="231"/>
                          <a:pt x="791" y="328"/>
                          <a:pt x="652" y="347"/>
                        </a:cubicBezTo>
                        <a:lnTo>
                          <a:pt x="306" y="347"/>
                        </a:lnTo>
                        <a:cubicBezTo>
                          <a:pt x="232" y="365"/>
                          <a:pt x="135" y="407"/>
                          <a:pt x="98" y="504"/>
                        </a:cubicBezTo>
                        <a:cubicBezTo>
                          <a:pt x="1" y="712"/>
                          <a:pt x="19" y="985"/>
                          <a:pt x="214" y="1137"/>
                        </a:cubicBezTo>
                        <a:cubicBezTo>
                          <a:pt x="306" y="1197"/>
                          <a:pt x="403" y="1234"/>
                          <a:pt x="518" y="1253"/>
                        </a:cubicBezTo>
                        <a:cubicBezTo>
                          <a:pt x="634" y="1253"/>
                          <a:pt x="768" y="1234"/>
                          <a:pt x="944" y="1197"/>
                        </a:cubicBezTo>
                        <a:cubicBezTo>
                          <a:pt x="1105" y="1160"/>
                          <a:pt x="1254" y="1145"/>
                          <a:pt x="1388" y="1145"/>
                        </a:cubicBezTo>
                        <a:cubicBezTo>
                          <a:pt x="1542" y="1145"/>
                          <a:pt x="1676" y="1165"/>
                          <a:pt x="1789" y="1197"/>
                        </a:cubicBezTo>
                        <a:cubicBezTo>
                          <a:pt x="2020" y="1271"/>
                          <a:pt x="2233" y="1350"/>
                          <a:pt x="2445" y="1387"/>
                        </a:cubicBezTo>
                        <a:cubicBezTo>
                          <a:pt x="2579" y="1387"/>
                          <a:pt x="2713" y="1350"/>
                          <a:pt x="2847" y="1271"/>
                        </a:cubicBezTo>
                        <a:cubicBezTo>
                          <a:pt x="2870" y="1271"/>
                          <a:pt x="2889" y="1253"/>
                          <a:pt x="2907" y="1234"/>
                        </a:cubicBezTo>
                        <a:lnTo>
                          <a:pt x="2870" y="1234"/>
                        </a:lnTo>
                        <a:lnTo>
                          <a:pt x="2755" y="1216"/>
                        </a:lnTo>
                        <a:cubicBezTo>
                          <a:pt x="2658" y="1271"/>
                          <a:pt x="2542" y="1289"/>
                          <a:pt x="2464" y="1289"/>
                        </a:cubicBezTo>
                        <a:cubicBezTo>
                          <a:pt x="2251" y="1253"/>
                          <a:pt x="2062" y="1174"/>
                          <a:pt x="1831" y="1100"/>
                        </a:cubicBezTo>
                        <a:cubicBezTo>
                          <a:pt x="1704" y="1061"/>
                          <a:pt x="1564" y="1041"/>
                          <a:pt x="1413" y="1041"/>
                        </a:cubicBezTo>
                        <a:cubicBezTo>
                          <a:pt x="1261" y="1041"/>
                          <a:pt x="1098" y="1061"/>
                          <a:pt x="925" y="1100"/>
                        </a:cubicBezTo>
                        <a:cubicBezTo>
                          <a:pt x="750" y="1137"/>
                          <a:pt x="634" y="1155"/>
                          <a:pt x="518" y="1155"/>
                        </a:cubicBezTo>
                        <a:cubicBezTo>
                          <a:pt x="421" y="1137"/>
                          <a:pt x="348" y="1119"/>
                          <a:pt x="269" y="1040"/>
                        </a:cubicBezTo>
                        <a:cubicBezTo>
                          <a:pt x="117" y="943"/>
                          <a:pt x="98" y="712"/>
                          <a:pt x="172" y="559"/>
                        </a:cubicBezTo>
                        <a:cubicBezTo>
                          <a:pt x="214" y="481"/>
                          <a:pt x="250" y="462"/>
                          <a:pt x="329" y="462"/>
                        </a:cubicBezTo>
                        <a:cubicBezTo>
                          <a:pt x="366" y="453"/>
                          <a:pt x="413" y="453"/>
                          <a:pt x="471" y="453"/>
                        </a:cubicBezTo>
                        <a:cubicBezTo>
                          <a:pt x="529" y="453"/>
                          <a:pt x="597" y="453"/>
                          <a:pt x="676" y="444"/>
                        </a:cubicBezTo>
                        <a:cubicBezTo>
                          <a:pt x="847" y="425"/>
                          <a:pt x="1059" y="328"/>
                          <a:pt x="1253" y="250"/>
                        </a:cubicBezTo>
                        <a:cubicBezTo>
                          <a:pt x="1346" y="213"/>
                          <a:pt x="1443" y="176"/>
                          <a:pt x="1521" y="134"/>
                        </a:cubicBezTo>
                        <a:cubicBezTo>
                          <a:pt x="1600" y="116"/>
                          <a:pt x="1655" y="97"/>
                          <a:pt x="1692" y="97"/>
                        </a:cubicBezTo>
                        <a:cubicBezTo>
                          <a:pt x="1722" y="107"/>
                          <a:pt x="1757" y="111"/>
                          <a:pt x="1796" y="111"/>
                        </a:cubicBezTo>
                        <a:cubicBezTo>
                          <a:pt x="1834" y="111"/>
                          <a:pt x="1877" y="107"/>
                          <a:pt x="1923" y="97"/>
                        </a:cubicBezTo>
                        <a:lnTo>
                          <a:pt x="2233" y="97"/>
                        </a:lnTo>
                        <a:cubicBezTo>
                          <a:pt x="2385" y="116"/>
                          <a:pt x="2542" y="134"/>
                          <a:pt x="2658" y="231"/>
                        </a:cubicBezTo>
                        <a:cubicBezTo>
                          <a:pt x="2773" y="273"/>
                          <a:pt x="2847" y="310"/>
                          <a:pt x="2907" y="347"/>
                        </a:cubicBezTo>
                        <a:lnTo>
                          <a:pt x="2907" y="328"/>
                        </a:lnTo>
                        <a:cubicBezTo>
                          <a:pt x="2755" y="97"/>
                          <a:pt x="2482" y="19"/>
                          <a:pt x="2251" y="0"/>
                        </a:cubicBezTo>
                        <a:lnTo>
                          <a:pt x="1923" y="0"/>
                        </a:lnTo>
                        <a:cubicBezTo>
                          <a:pt x="1862" y="0"/>
                          <a:pt x="1798" y="9"/>
                          <a:pt x="1757" y="9"/>
                        </a:cubicBezTo>
                        <a:cubicBezTo>
                          <a:pt x="1736" y="9"/>
                          <a:pt x="1721" y="7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" name="Google Shape;2174;p47">
                    <a:extLst>
                      <a:ext uri="{FF2B5EF4-FFF2-40B4-BE49-F238E27FC236}">
                        <a16:creationId xmlns:a16="http://schemas.microsoft.com/office/drawing/2014/main" id="{771554EA-01FC-FEBF-1814-1747B1D72DCF}"/>
                      </a:ext>
                    </a:extLst>
                  </p:cNvPr>
                  <p:cNvSpPr/>
                  <p:nvPr/>
                </p:nvSpPr>
                <p:spPr>
                  <a:xfrm>
                    <a:off x="6739212" y="3006402"/>
                    <a:ext cx="514906" cy="242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6" h="1513" extrusionOk="0">
                        <a:moveTo>
                          <a:pt x="2553" y="0"/>
                        </a:moveTo>
                        <a:cubicBezTo>
                          <a:pt x="2466" y="0"/>
                          <a:pt x="2382" y="10"/>
                          <a:pt x="2310" y="27"/>
                        </a:cubicBezTo>
                        <a:cubicBezTo>
                          <a:pt x="2079" y="88"/>
                          <a:pt x="1326" y="319"/>
                          <a:pt x="1058" y="397"/>
                        </a:cubicBezTo>
                        <a:cubicBezTo>
                          <a:pt x="767" y="471"/>
                          <a:pt x="305" y="605"/>
                          <a:pt x="152" y="744"/>
                        </a:cubicBezTo>
                        <a:cubicBezTo>
                          <a:pt x="0" y="878"/>
                          <a:pt x="116" y="1358"/>
                          <a:pt x="305" y="1474"/>
                        </a:cubicBezTo>
                        <a:cubicBezTo>
                          <a:pt x="361" y="1502"/>
                          <a:pt x="456" y="1512"/>
                          <a:pt x="569" y="1512"/>
                        </a:cubicBezTo>
                        <a:cubicBezTo>
                          <a:pt x="846" y="1512"/>
                          <a:pt x="1233" y="1450"/>
                          <a:pt x="1423" y="1437"/>
                        </a:cubicBezTo>
                        <a:cubicBezTo>
                          <a:pt x="1691" y="1395"/>
                          <a:pt x="2578" y="1280"/>
                          <a:pt x="2828" y="1206"/>
                        </a:cubicBezTo>
                        <a:cubicBezTo>
                          <a:pt x="3077" y="1127"/>
                          <a:pt x="3216" y="799"/>
                          <a:pt x="3216" y="605"/>
                        </a:cubicBezTo>
                        <a:cubicBezTo>
                          <a:pt x="3216" y="397"/>
                          <a:pt x="3059" y="185"/>
                          <a:pt x="3059" y="185"/>
                        </a:cubicBezTo>
                        <a:cubicBezTo>
                          <a:pt x="2954" y="51"/>
                          <a:pt x="2747" y="0"/>
                          <a:pt x="2553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2175;p47">
                    <a:extLst>
                      <a:ext uri="{FF2B5EF4-FFF2-40B4-BE49-F238E27FC236}">
                        <a16:creationId xmlns:a16="http://schemas.microsoft.com/office/drawing/2014/main" id="{5B369CE6-4C33-BCE1-7838-00564AF62494}"/>
                      </a:ext>
                    </a:extLst>
                  </p:cNvPr>
                  <p:cNvSpPr/>
                  <p:nvPr/>
                </p:nvSpPr>
                <p:spPr>
                  <a:xfrm>
                    <a:off x="6742094" y="2998877"/>
                    <a:ext cx="505459" cy="257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7" h="1608" extrusionOk="0">
                        <a:moveTo>
                          <a:pt x="2505" y="1"/>
                        </a:moveTo>
                        <a:cubicBezTo>
                          <a:pt x="2426" y="1"/>
                          <a:pt x="2348" y="1"/>
                          <a:pt x="2274" y="19"/>
                        </a:cubicBezTo>
                        <a:cubicBezTo>
                          <a:pt x="2043" y="74"/>
                          <a:pt x="1290" y="329"/>
                          <a:pt x="1022" y="403"/>
                        </a:cubicBezTo>
                        <a:cubicBezTo>
                          <a:pt x="888" y="444"/>
                          <a:pt x="694" y="481"/>
                          <a:pt x="518" y="537"/>
                        </a:cubicBezTo>
                        <a:cubicBezTo>
                          <a:pt x="347" y="597"/>
                          <a:pt x="195" y="675"/>
                          <a:pt x="98" y="749"/>
                        </a:cubicBezTo>
                        <a:cubicBezTo>
                          <a:pt x="56" y="791"/>
                          <a:pt x="19" y="865"/>
                          <a:pt x="19" y="925"/>
                        </a:cubicBezTo>
                        <a:cubicBezTo>
                          <a:pt x="0" y="999"/>
                          <a:pt x="19" y="1096"/>
                          <a:pt x="37" y="1174"/>
                        </a:cubicBezTo>
                        <a:cubicBezTo>
                          <a:pt x="79" y="1327"/>
                          <a:pt x="134" y="1502"/>
                          <a:pt x="268" y="1558"/>
                        </a:cubicBezTo>
                        <a:cubicBezTo>
                          <a:pt x="329" y="1599"/>
                          <a:pt x="402" y="1599"/>
                          <a:pt x="500" y="1599"/>
                        </a:cubicBezTo>
                        <a:cubicBezTo>
                          <a:pt x="532" y="1605"/>
                          <a:pt x="566" y="1607"/>
                          <a:pt x="602" y="1607"/>
                        </a:cubicBezTo>
                        <a:cubicBezTo>
                          <a:pt x="674" y="1607"/>
                          <a:pt x="751" y="1599"/>
                          <a:pt x="828" y="1599"/>
                        </a:cubicBezTo>
                        <a:cubicBezTo>
                          <a:pt x="1040" y="1576"/>
                          <a:pt x="1271" y="1539"/>
                          <a:pt x="1405" y="1521"/>
                        </a:cubicBezTo>
                        <a:cubicBezTo>
                          <a:pt x="1539" y="1502"/>
                          <a:pt x="1830" y="1461"/>
                          <a:pt x="2117" y="1424"/>
                        </a:cubicBezTo>
                        <a:cubicBezTo>
                          <a:pt x="2408" y="1387"/>
                          <a:pt x="2694" y="1345"/>
                          <a:pt x="2828" y="1308"/>
                        </a:cubicBezTo>
                        <a:cubicBezTo>
                          <a:pt x="2967" y="1271"/>
                          <a:pt x="3082" y="1156"/>
                          <a:pt x="3138" y="1022"/>
                        </a:cubicBezTo>
                        <a:cubicBezTo>
                          <a:pt x="3156" y="999"/>
                          <a:pt x="3156" y="999"/>
                          <a:pt x="3156" y="980"/>
                        </a:cubicBezTo>
                        <a:cubicBezTo>
                          <a:pt x="3138" y="962"/>
                          <a:pt x="3101" y="943"/>
                          <a:pt x="3082" y="943"/>
                        </a:cubicBezTo>
                        <a:cubicBezTo>
                          <a:pt x="3059" y="943"/>
                          <a:pt x="3059" y="962"/>
                          <a:pt x="3059" y="980"/>
                        </a:cubicBezTo>
                        <a:cubicBezTo>
                          <a:pt x="3004" y="1077"/>
                          <a:pt x="2907" y="1174"/>
                          <a:pt x="2791" y="1211"/>
                        </a:cubicBezTo>
                        <a:cubicBezTo>
                          <a:pt x="2676" y="1230"/>
                          <a:pt x="2389" y="1290"/>
                          <a:pt x="2098" y="1327"/>
                        </a:cubicBezTo>
                        <a:cubicBezTo>
                          <a:pt x="1812" y="1368"/>
                          <a:pt x="1521" y="1405"/>
                          <a:pt x="1405" y="1424"/>
                        </a:cubicBezTo>
                        <a:cubicBezTo>
                          <a:pt x="1253" y="1442"/>
                          <a:pt x="1040" y="1484"/>
                          <a:pt x="809" y="1502"/>
                        </a:cubicBezTo>
                        <a:lnTo>
                          <a:pt x="500" y="1502"/>
                        </a:lnTo>
                        <a:cubicBezTo>
                          <a:pt x="426" y="1502"/>
                          <a:pt x="347" y="1484"/>
                          <a:pt x="310" y="1461"/>
                        </a:cubicBezTo>
                        <a:cubicBezTo>
                          <a:pt x="250" y="1424"/>
                          <a:pt x="153" y="1290"/>
                          <a:pt x="134" y="1156"/>
                        </a:cubicBezTo>
                        <a:cubicBezTo>
                          <a:pt x="116" y="1077"/>
                          <a:pt x="116" y="999"/>
                          <a:pt x="116" y="943"/>
                        </a:cubicBezTo>
                        <a:cubicBezTo>
                          <a:pt x="116" y="883"/>
                          <a:pt x="134" y="846"/>
                          <a:pt x="171" y="828"/>
                        </a:cubicBezTo>
                        <a:cubicBezTo>
                          <a:pt x="232" y="768"/>
                          <a:pt x="384" y="694"/>
                          <a:pt x="560" y="634"/>
                        </a:cubicBezTo>
                        <a:cubicBezTo>
                          <a:pt x="731" y="578"/>
                          <a:pt x="906" y="537"/>
                          <a:pt x="1040" y="500"/>
                        </a:cubicBezTo>
                        <a:cubicBezTo>
                          <a:pt x="1327" y="421"/>
                          <a:pt x="2080" y="172"/>
                          <a:pt x="2311" y="116"/>
                        </a:cubicBezTo>
                        <a:cubicBezTo>
                          <a:pt x="2368" y="105"/>
                          <a:pt x="2444" y="93"/>
                          <a:pt x="2524" y="93"/>
                        </a:cubicBezTo>
                        <a:cubicBezTo>
                          <a:pt x="2581" y="93"/>
                          <a:pt x="2639" y="99"/>
                          <a:pt x="2694" y="116"/>
                        </a:cubicBezTo>
                        <a:cubicBezTo>
                          <a:pt x="2754" y="116"/>
                          <a:pt x="2810" y="135"/>
                          <a:pt x="2870" y="153"/>
                        </a:cubicBezTo>
                        <a:cubicBezTo>
                          <a:pt x="2870" y="153"/>
                          <a:pt x="3004" y="213"/>
                          <a:pt x="3156" y="329"/>
                        </a:cubicBezTo>
                        <a:cubicBezTo>
                          <a:pt x="3119" y="250"/>
                          <a:pt x="3082" y="190"/>
                          <a:pt x="3082" y="190"/>
                        </a:cubicBezTo>
                        <a:cubicBezTo>
                          <a:pt x="3004" y="98"/>
                          <a:pt x="2851" y="38"/>
                          <a:pt x="2694" y="19"/>
                        </a:cubicBezTo>
                        <a:cubicBezTo>
                          <a:pt x="2639" y="1"/>
                          <a:pt x="2579" y="1"/>
                          <a:pt x="250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2176;p47">
                    <a:extLst>
                      <a:ext uri="{FF2B5EF4-FFF2-40B4-BE49-F238E27FC236}">
                        <a16:creationId xmlns:a16="http://schemas.microsoft.com/office/drawing/2014/main" id="{1A2F29FA-9399-48D2-5694-A9111AE0735A}"/>
                      </a:ext>
                    </a:extLst>
                  </p:cNvPr>
                  <p:cNvSpPr/>
                  <p:nvPr/>
                </p:nvSpPr>
                <p:spPr>
                  <a:xfrm>
                    <a:off x="6834637" y="3154663"/>
                    <a:ext cx="440936" cy="208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4" h="1303" extrusionOk="0">
                        <a:moveTo>
                          <a:pt x="2386" y="1"/>
                        </a:moveTo>
                        <a:cubicBezTo>
                          <a:pt x="2368" y="1"/>
                          <a:pt x="2349" y="3"/>
                          <a:pt x="2329" y="7"/>
                        </a:cubicBezTo>
                        <a:cubicBezTo>
                          <a:pt x="2079" y="67"/>
                          <a:pt x="462" y="488"/>
                          <a:pt x="250" y="511"/>
                        </a:cubicBezTo>
                        <a:cubicBezTo>
                          <a:pt x="37" y="529"/>
                          <a:pt x="0" y="700"/>
                          <a:pt x="37" y="973"/>
                        </a:cubicBezTo>
                        <a:cubicBezTo>
                          <a:pt x="97" y="1222"/>
                          <a:pt x="250" y="1296"/>
                          <a:pt x="481" y="1296"/>
                        </a:cubicBezTo>
                        <a:cubicBezTo>
                          <a:pt x="527" y="1301"/>
                          <a:pt x="603" y="1303"/>
                          <a:pt x="697" y="1303"/>
                        </a:cubicBezTo>
                        <a:cubicBezTo>
                          <a:pt x="1073" y="1303"/>
                          <a:pt x="1730" y="1270"/>
                          <a:pt x="1867" y="1241"/>
                        </a:cubicBezTo>
                        <a:cubicBezTo>
                          <a:pt x="2061" y="1222"/>
                          <a:pt x="2481" y="1144"/>
                          <a:pt x="2620" y="913"/>
                        </a:cubicBezTo>
                        <a:cubicBezTo>
                          <a:pt x="2620" y="913"/>
                          <a:pt x="2754" y="742"/>
                          <a:pt x="2712" y="488"/>
                        </a:cubicBezTo>
                        <a:cubicBezTo>
                          <a:pt x="2661" y="275"/>
                          <a:pt x="2591" y="1"/>
                          <a:pt x="238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2177;p47">
                    <a:extLst>
                      <a:ext uri="{FF2B5EF4-FFF2-40B4-BE49-F238E27FC236}">
                        <a16:creationId xmlns:a16="http://schemas.microsoft.com/office/drawing/2014/main" id="{53817EAC-5482-3399-4B29-F32C2790A0D3}"/>
                      </a:ext>
                    </a:extLst>
                  </p:cNvPr>
                  <p:cNvSpPr/>
                  <p:nvPr/>
                </p:nvSpPr>
                <p:spPr>
                  <a:xfrm>
                    <a:off x="6828713" y="3146817"/>
                    <a:ext cx="434372" cy="225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3" h="1410" extrusionOk="0">
                        <a:moveTo>
                          <a:pt x="2347" y="1"/>
                        </a:moveTo>
                        <a:cubicBezTo>
                          <a:pt x="2213" y="38"/>
                          <a:pt x="1751" y="153"/>
                          <a:pt x="1289" y="269"/>
                        </a:cubicBezTo>
                        <a:cubicBezTo>
                          <a:pt x="1058" y="329"/>
                          <a:pt x="827" y="384"/>
                          <a:pt x="652" y="444"/>
                        </a:cubicBezTo>
                        <a:cubicBezTo>
                          <a:pt x="462" y="481"/>
                          <a:pt x="324" y="500"/>
                          <a:pt x="287" y="518"/>
                        </a:cubicBezTo>
                        <a:cubicBezTo>
                          <a:pt x="153" y="518"/>
                          <a:pt x="74" y="578"/>
                          <a:pt x="37" y="675"/>
                        </a:cubicBezTo>
                        <a:cubicBezTo>
                          <a:pt x="0" y="768"/>
                          <a:pt x="19" y="883"/>
                          <a:pt x="37" y="1022"/>
                        </a:cubicBezTo>
                        <a:cubicBezTo>
                          <a:pt x="56" y="1156"/>
                          <a:pt x="116" y="1253"/>
                          <a:pt x="208" y="1308"/>
                        </a:cubicBezTo>
                        <a:cubicBezTo>
                          <a:pt x="287" y="1368"/>
                          <a:pt x="402" y="1387"/>
                          <a:pt x="518" y="1405"/>
                        </a:cubicBezTo>
                        <a:cubicBezTo>
                          <a:pt x="552" y="1408"/>
                          <a:pt x="600" y="1409"/>
                          <a:pt x="658" y="1409"/>
                        </a:cubicBezTo>
                        <a:cubicBezTo>
                          <a:pt x="1015" y="1409"/>
                          <a:pt x="1739" y="1365"/>
                          <a:pt x="1922" y="1345"/>
                        </a:cubicBezTo>
                        <a:cubicBezTo>
                          <a:pt x="2019" y="1327"/>
                          <a:pt x="2172" y="1308"/>
                          <a:pt x="2329" y="1253"/>
                        </a:cubicBezTo>
                        <a:cubicBezTo>
                          <a:pt x="2463" y="1211"/>
                          <a:pt x="2615" y="1137"/>
                          <a:pt x="2694" y="999"/>
                        </a:cubicBezTo>
                        <a:cubicBezTo>
                          <a:pt x="2657" y="980"/>
                          <a:pt x="2615" y="962"/>
                          <a:pt x="2597" y="962"/>
                        </a:cubicBezTo>
                        <a:cubicBezTo>
                          <a:pt x="2541" y="1040"/>
                          <a:pt x="2426" y="1114"/>
                          <a:pt x="2287" y="1156"/>
                        </a:cubicBezTo>
                        <a:cubicBezTo>
                          <a:pt x="2153" y="1211"/>
                          <a:pt x="2001" y="1230"/>
                          <a:pt x="1904" y="1253"/>
                        </a:cubicBezTo>
                        <a:cubicBezTo>
                          <a:pt x="1733" y="1271"/>
                          <a:pt x="730" y="1308"/>
                          <a:pt x="518" y="1308"/>
                        </a:cubicBezTo>
                        <a:cubicBezTo>
                          <a:pt x="421" y="1290"/>
                          <a:pt x="324" y="1271"/>
                          <a:pt x="268" y="1230"/>
                        </a:cubicBezTo>
                        <a:cubicBezTo>
                          <a:pt x="190" y="1193"/>
                          <a:pt x="153" y="1114"/>
                          <a:pt x="134" y="999"/>
                        </a:cubicBezTo>
                        <a:cubicBezTo>
                          <a:pt x="116" y="883"/>
                          <a:pt x="116" y="768"/>
                          <a:pt x="134" y="712"/>
                        </a:cubicBezTo>
                        <a:cubicBezTo>
                          <a:pt x="153" y="652"/>
                          <a:pt x="190" y="615"/>
                          <a:pt x="287" y="615"/>
                        </a:cubicBezTo>
                        <a:cubicBezTo>
                          <a:pt x="347" y="615"/>
                          <a:pt x="481" y="578"/>
                          <a:pt x="670" y="537"/>
                        </a:cubicBezTo>
                        <a:cubicBezTo>
                          <a:pt x="864" y="481"/>
                          <a:pt x="1095" y="421"/>
                          <a:pt x="1326" y="366"/>
                        </a:cubicBezTo>
                        <a:cubicBezTo>
                          <a:pt x="1788" y="250"/>
                          <a:pt x="2250" y="135"/>
                          <a:pt x="2384" y="98"/>
                        </a:cubicBezTo>
                        <a:cubicBezTo>
                          <a:pt x="2426" y="98"/>
                          <a:pt x="2463" y="98"/>
                          <a:pt x="2500" y="116"/>
                        </a:cubicBezTo>
                        <a:cubicBezTo>
                          <a:pt x="2541" y="135"/>
                          <a:pt x="2615" y="153"/>
                          <a:pt x="2712" y="213"/>
                        </a:cubicBezTo>
                        <a:cubicBezTo>
                          <a:pt x="2694" y="190"/>
                          <a:pt x="2694" y="172"/>
                          <a:pt x="2675" y="172"/>
                        </a:cubicBezTo>
                        <a:cubicBezTo>
                          <a:pt x="2657" y="116"/>
                          <a:pt x="2615" y="56"/>
                          <a:pt x="2560" y="38"/>
                        </a:cubicBezTo>
                        <a:cubicBezTo>
                          <a:pt x="2518" y="1"/>
                          <a:pt x="2463" y="1"/>
                          <a:pt x="242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2178;p47">
                    <a:extLst>
                      <a:ext uri="{FF2B5EF4-FFF2-40B4-BE49-F238E27FC236}">
                        <a16:creationId xmlns:a16="http://schemas.microsoft.com/office/drawing/2014/main" id="{CEEA6F06-A5C0-9764-2E85-ABEBD57A54CC}"/>
                      </a:ext>
                    </a:extLst>
                  </p:cNvPr>
                  <p:cNvSpPr/>
                  <p:nvPr/>
                </p:nvSpPr>
                <p:spPr>
                  <a:xfrm>
                    <a:off x="6884111" y="3302923"/>
                    <a:ext cx="415959" cy="177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1107" extrusionOk="0">
                        <a:moveTo>
                          <a:pt x="2194" y="0"/>
                        </a:moveTo>
                        <a:cubicBezTo>
                          <a:pt x="2176" y="0"/>
                          <a:pt x="2157" y="2"/>
                          <a:pt x="2135" y="5"/>
                        </a:cubicBezTo>
                        <a:cubicBezTo>
                          <a:pt x="1904" y="65"/>
                          <a:pt x="421" y="333"/>
                          <a:pt x="287" y="352"/>
                        </a:cubicBezTo>
                        <a:cubicBezTo>
                          <a:pt x="153" y="370"/>
                          <a:pt x="75" y="449"/>
                          <a:pt x="38" y="661"/>
                        </a:cubicBezTo>
                        <a:cubicBezTo>
                          <a:pt x="1" y="855"/>
                          <a:pt x="153" y="1045"/>
                          <a:pt x="421" y="1086"/>
                        </a:cubicBezTo>
                        <a:cubicBezTo>
                          <a:pt x="492" y="1101"/>
                          <a:pt x="610" y="1106"/>
                          <a:pt x="748" y="1106"/>
                        </a:cubicBezTo>
                        <a:cubicBezTo>
                          <a:pt x="1138" y="1106"/>
                          <a:pt x="1685" y="1063"/>
                          <a:pt x="1770" y="1063"/>
                        </a:cubicBezTo>
                        <a:cubicBezTo>
                          <a:pt x="1867" y="1045"/>
                          <a:pt x="2329" y="971"/>
                          <a:pt x="2500" y="777"/>
                        </a:cubicBezTo>
                        <a:cubicBezTo>
                          <a:pt x="2500" y="777"/>
                          <a:pt x="2597" y="583"/>
                          <a:pt x="2482" y="370"/>
                        </a:cubicBezTo>
                        <a:cubicBezTo>
                          <a:pt x="2394" y="160"/>
                          <a:pt x="2370" y="0"/>
                          <a:pt x="219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2179;p47">
                    <a:extLst>
                      <a:ext uri="{FF2B5EF4-FFF2-40B4-BE49-F238E27FC236}">
                        <a16:creationId xmlns:a16="http://schemas.microsoft.com/office/drawing/2014/main" id="{3C3EEB96-7846-9FDB-D4AF-7AC199DF8574}"/>
                      </a:ext>
                    </a:extLst>
                  </p:cNvPr>
                  <p:cNvSpPr/>
                  <p:nvPr/>
                </p:nvSpPr>
                <p:spPr>
                  <a:xfrm>
                    <a:off x="6877546" y="3294758"/>
                    <a:ext cx="419482" cy="193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0" h="1207" extrusionOk="0">
                        <a:moveTo>
                          <a:pt x="2236" y="1"/>
                        </a:moveTo>
                        <a:cubicBezTo>
                          <a:pt x="2213" y="1"/>
                          <a:pt x="2195" y="19"/>
                          <a:pt x="2176" y="19"/>
                        </a:cubicBezTo>
                        <a:cubicBezTo>
                          <a:pt x="1945" y="56"/>
                          <a:pt x="444" y="329"/>
                          <a:pt x="310" y="366"/>
                        </a:cubicBezTo>
                        <a:cubicBezTo>
                          <a:pt x="250" y="366"/>
                          <a:pt x="176" y="403"/>
                          <a:pt x="116" y="463"/>
                        </a:cubicBezTo>
                        <a:cubicBezTo>
                          <a:pt x="79" y="518"/>
                          <a:pt x="42" y="597"/>
                          <a:pt x="19" y="694"/>
                        </a:cubicBezTo>
                        <a:cubicBezTo>
                          <a:pt x="0" y="809"/>
                          <a:pt x="42" y="925"/>
                          <a:pt x="116" y="1022"/>
                        </a:cubicBezTo>
                        <a:cubicBezTo>
                          <a:pt x="194" y="1096"/>
                          <a:pt x="310" y="1174"/>
                          <a:pt x="444" y="1193"/>
                        </a:cubicBezTo>
                        <a:cubicBezTo>
                          <a:pt x="520" y="1202"/>
                          <a:pt x="635" y="1207"/>
                          <a:pt x="768" y="1207"/>
                        </a:cubicBezTo>
                        <a:cubicBezTo>
                          <a:pt x="901" y="1207"/>
                          <a:pt x="1051" y="1202"/>
                          <a:pt x="1197" y="1193"/>
                        </a:cubicBezTo>
                        <a:cubicBezTo>
                          <a:pt x="1349" y="1193"/>
                          <a:pt x="1483" y="1193"/>
                          <a:pt x="1599" y="1174"/>
                        </a:cubicBezTo>
                        <a:cubicBezTo>
                          <a:pt x="1696" y="1174"/>
                          <a:pt x="1774" y="1156"/>
                          <a:pt x="1811" y="1156"/>
                        </a:cubicBezTo>
                        <a:cubicBezTo>
                          <a:pt x="1867" y="1156"/>
                          <a:pt x="2005" y="1137"/>
                          <a:pt x="2158" y="1077"/>
                        </a:cubicBezTo>
                        <a:cubicBezTo>
                          <a:pt x="2292" y="1040"/>
                          <a:pt x="2407" y="980"/>
                          <a:pt x="2504" y="906"/>
                        </a:cubicBezTo>
                        <a:lnTo>
                          <a:pt x="2523" y="980"/>
                        </a:lnTo>
                        <a:lnTo>
                          <a:pt x="2583" y="846"/>
                        </a:lnTo>
                        <a:cubicBezTo>
                          <a:pt x="2583" y="846"/>
                          <a:pt x="2601" y="809"/>
                          <a:pt x="2620" y="712"/>
                        </a:cubicBezTo>
                        <a:lnTo>
                          <a:pt x="2620" y="712"/>
                        </a:lnTo>
                        <a:cubicBezTo>
                          <a:pt x="2583" y="749"/>
                          <a:pt x="2560" y="791"/>
                          <a:pt x="2523" y="809"/>
                        </a:cubicBezTo>
                        <a:cubicBezTo>
                          <a:pt x="2467" y="846"/>
                          <a:pt x="2444" y="865"/>
                          <a:pt x="2407" y="865"/>
                        </a:cubicBezTo>
                        <a:cubicBezTo>
                          <a:pt x="2329" y="925"/>
                          <a:pt x="2236" y="962"/>
                          <a:pt x="2139" y="980"/>
                        </a:cubicBezTo>
                        <a:cubicBezTo>
                          <a:pt x="1982" y="1040"/>
                          <a:pt x="1848" y="1059"/>
                          <a:pt x="1793" y="1059"/>
                        </a:cubicBezTo>
                        <a:cubicBezTo>
                          <a:pt x="1774" y="1059"/>
                          <a:pt x="1696" y="1077"/>
                          <a:pt x="1580" y="1077"/>
                        </a:cubicBezTo>
                        <a:cubicBezTo>
                          <a:pt x="1483" y="1077"/>
                          <a:pt x="1331" y="1096"/>
                          <a:pt x="1197" y="1096"/>
                        </a:cubicBezTo>
                        <a:cubicBezTo>
                          <a:pt x="1051" y="1105"/>
                          <a:pt x="901" y="1110"/>
                          <a:pt x="771" y="1110"/>
                        </a:cubicBezTo>
                        <a:cubicBezTo>
                          <a:pt x="640" y="1110"/>
                          <a:pt x="529" y="1105"/>
                          <a:pt x="462" y="1096"/>
                        </a:cubicBezTo>
                        <a:cubicBezTo>
                          <a:pt x="347" y="1077"/>
                          <a:pt x="250" y="1022"/>
                          <a:pt x="194" y="943"/>
                        </a:cubicBezTo>
                        <a:cubicBezTo>
                          <a:pt x="134" y="883"/>
                          <a:pt x="97" y="809"/>
                          <a:pt x="116" y="712"/>
                        </a:cubicBezTo>
                        <a:cubicBezTo>
                          <a:pt x="134" y="615"/>
                          <a:pt x="176" y="560"/>
                          <a:pt x="194" y="518"/>
                        </a:cubicBezTo>
                        <a:cubicBezTo>
                          <a:pt x="231" y="481"/>
                          <a:pt x="273" y="463"/>
                          <a:pt x="328" y="463"/>
                        </a:cubicBezTo>
                        <a:cubicBezTo>
                          <a:pt x="462" y="444"/>
                          <a:pt x="1830" y="172"/>
                          <a:pt x="2158" y="116"/>
                        </a:cubicBezTo>
                        <a:lnTo>
                          <a:pt x="2139" y="116"/>
                        </a:lnTo>
                        <a:cubicBezTo>
                          <a:pt x="2139" y="116"/>
                          <a:pt x="2185" y="102"/>
                          <a:pt x="2260" y="102"/>
                        </a:cubicBezTo>
                        <a:cubicBezTo>
                          <a:pt x="2315" y="102"/>
                          <a:pt x="2386" y="110"/>
                          <a:pt x="2467" y="135"/>
                        </a:cubicBezTo>
                        <a:lnTo>
                          <a:pt x="2444" y="116"/>
                        </a:lnTo>
                        <a:cubicBezTo>
                          <a:pt x="2426" y="75"/>
                          <a:pt x="2389" y="38"/>
                          <a:pt x="2329" y="19"/>
                        </a:cubicBezTo>
                        <a:cubicBezTo>
                          <a:pt x="2310" y="19"/>
                          <a:pt x="2273" y="1"/>
                          <a:pt x="223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2180;p47">
                    <a:extLst>
                      <a:ext uri="{FF2B5EF4-FFF2-40B4-BE49-F238E27FC236}">
                        <a16:creationId xmlns:a16="http://schemas.microsoft.com/office/drawing/2014/main" id="{68E7ED94-A760-6295-1958-DAAF88BD7A2D}"/>
                      </a:ext>
                    </a:extLst>
                  </p:cNvPr>
                  <p:cNvSpPr/>
                  <p:nvPr/>
                </p:nvSpPr>
                <p:spPr>
                  <a:xfrm>
                    <a:off x="5934187" y="991751"/>
                    <a:ext cx="1048544" cy="842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5261" extrusionOk="0">
                        <a:moveTo>
                          <a:pt x="2196" y="1"/>
                        </a:moveTo>
                        <a:cubicBezTo>
                          <a:pt x="2080" y="19"/>
                          <a:pt x="1983" y="43"/>
                          <a:pt x="1891" y="80"/>
                        </a:cubicBezTo>
                        <a:cubicBezTo>
                          <a:pt x="1466" y="232"/>
                          <a:pt x="1137" y="888"/>
                          <a:pt x="985" y="1600"/>
                        </a:cubicBezTo>
                        <a:cubicBezTo>
                          <a:pt x="888" y="1521"/>
                          <a:pt x="754" y="1484"/>
                          <a:pt x="620" y="1484"/>
                        </a:cubicBezTo>
                        <a:cubicBezTo>
                          <a:pt x="273" y="1484"/>
                          <a:pt x="1" y="1752"/>
                          <a:pt x="1" y="2099"/>
                        </a:cubicBezTo>
                        <a:cubicBezTo>
                          <a:pt x="1" y="2445"/>
                          <a:pt x="273" y="2718"/>
                          <a:pt x="620" y="2718"/>
                        </a:cubicBezTo>
                        <a:cubicBezTo>
                          <a:pt x="712" y="2718"/>
                          <a:pt x="809" y="2699"/>
                          <a:pt x="906" y="2658"/>
                        </a:cubicBezTo>
                        <a:lnTo>
                          <a:pt x="906" y="2658"/>
                        </a:lnTo>
                        <a:cubicBezTo>
                          <a:pt x="870" y="2889"/>
                          <a:pt x="754" y="4159"/>
                          <a:pt x="1484" y="4719"/>
                        </a:cubicBezTo>
                        <a:cubicBezTo>
                          <a:pt x="2166" y="5221"/>
                          <a:pt x="2972" y="5261"/>
                          <a:pt x="3209" y="5261"/>
                        </a:cubicBezTo>
                        <a:cubicBezTo>
                          <a:pt x="3253" y="5261"/>
                          <a:pt x="3277" y="5259"/>
                          <a:pt x="3277" y="5259"/>
                        </a:cubicBezTo>
                        <a:cubicBezTo>
                          <a:pt x="3277" y="5259"/>
                          <a:pt x="3300" y="5261"/>
                          <a:pt x="3343" y="5261"/>
                        </a:cubicBezTo>
                        <a:cubicBezTo>
                          <a:pt x="3575" y="5261"/>
                          <a:pt x="4365" y="5221"/>
                          <a:pt x="5046" y="4719"/>
                        </a:cubicBezTo>
                        <a:cubicBezTo>
                          <a:pt x="5777" y="4159"/>
                          <a:pt x="5661" y="2889"/>
                          <a:pt x="5624" y="2658"/>
                        </a:cubicBezTo>
                        <a:lnTo>
                          <a:pt x="5624" y="2658"/>
                        </a:lnTo>
                        <a:cubicBezTo>
                          <a:pt x="5721" y="2699"/>
                          <a:pt x="5818" y="2718"/>
                          <a:pt x="5911" y="2718"/>
                        </a:cubicBezTo>
                        <a:cubicBezTo>
                          <a:pt x="6257" y="2718"/>
                          <a:pt x="6548" y="2445"/>
                          <a:pt x="6548" y="2099"/>
                        </a:cubicBezTo>
                        <a:cubicBezTo>
                          <a:pt x="6548" y="1752"/>
                          <a:pt x="6257" y="1484"/>
                          <a:pt x="5911" y="1484"/>
                        </a:cubicBezTo>
                        <a:cubicBezTo>
                          <a:pt x="5777" y="1484"/>
                          <a:pt x="5661" y="1521"/>
                          <a:pt x="5546" y="1600"/>
                        </a:cubicBezTo>
                        <a:lnTo>
                          <a:pt x="5278" y="1812"/>
                        </a:lnTo>
                        <a:cubicBezTo>
                          <a:pt x="5278" y="1812"/>
                          <a:pt x="5278" y="1715"/>
                          <a:pt x="5296" y="1466"/>
                        </a:cubicBezTo>
                        <a:cubicBezTo>
                          <a:pt x="5296" y="1235"/>
                          <a:pt x="5259" y="1156"/>
                          <a:pt x="5259" y="1156"/>
                        </a:cubicBezTo>
                        <a:cubicBezTo>
                          <a:pt x="5259" y="1156"/>
                          <a:pt x="5232" y="1216"/>
                          <a:pt x="5095" y="1216"/>
                        </a:cubicBezTo>
                        <a:cubicBezTo>
                          <a:pt x="5027" y="1216"/>
                          <a:pt x="4931" y="1201"/>
                          <a:pt x="4797" y="1156"/>
                        </a:cubicBezTo>
                        <a:cubicBezTo>
                          <a:pt x="4390" y="1004"/>
                          <a:pt x="4372" y="773"/>
                          <a:pt x="4372" y="773"/>
                        </a:cubicBezTo>
                        <a:cubicBezTo>
                          <a:pt x="4372" y="773"/>
                          <a:pt x="4034" y="883"/>
                          <a:pt x="3616" y="883"/>
                        </a:cubicBezTo>
                        <a:cubicBezTo>
                          <a:pt x="3108" y="883"/>
                          <a:pt x="2482" y="720"/>
                          <a:pt x="219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2181;p47">
                    <a:extLst>
                      <a:ext uri="{FF2B5EF4-FFF2-40B4-BE49-F238E27FC236}">
                        <a16:creationId xmlns:a16="http://schemas.microsoft.com/office/drawing/2014/main" id="{B2078473-334A-19E9-4E3E-B7CFC1B1F8A4}"/>
                      </a:ext>
                    </a:extLst>
                  </p:cNvPr>
                  <p:cNvSpPr/>
                  <p:nvPr/>
                </p:nvSpPr>
                <p:spPr>
                  <a:xfrm>
                    <a:off x="5925381" y="982945"/>
                    <a:ext cx="1063274" cy="8573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1" h="5355" extrusionOk="0">
                        <a:moveTo>
                          <a:pt x="2232" y="116"/>
                        </a:moveTo>
                        <a:cubicBezTo>
                          <a:pt x="2500" y="749"/>
                          <a:pt x="3041" y="943"/>
                          <a:pt x="3521" y="980"/>
                        </a:cubicBezTo>
                        <a:cubicBezTo>
                          <a:pt x="3555" y="981"/>
                          <a:pt x="3589" y="982"/>
                          <a:pt x="3622" y="982"/>
                        </a:cubicBezTo>
                        <a:cubicBezTo>
                          <a:pt x="4035" y="982"/>
                          <a:pt x="4351" y="882"/>
                          <a:pt x="4390" y="865"/>
                        </a:cubicBezTo>
                        <a:cubicBezTo>
                          <a:pt x="4408" y="906"/>
                          <a:pt x="4408" y="925"/>
                          <a:pt x="4445" y="980"/>
                        </a:cubicBezTo>
                        <a:cubicBezTo>
                          <a:pt x="4505" y="1077"/>
                          <a:pt x="4639" y="1174"/>
                          <a:pt x="4834" y="1253"/>
                        </a:cubicBezTo>
                        <a:cubicBezTo>
                          <a:pt x="4972" y="1302"/>
                          <a:pt x="5070" y="1318"/>
                          <a:pt x="5143" y="1318"/>
                        </a:cubicBezTo>
                        <a:cubicBezTo>
                          <a:pt x="5179" y="1318"/>
                          <a:pt x="5209" y="1314"/>
                          <a:pt x="5235" y="1308"/>
                        </a:cubicBezTo>
                        <a:cubicBezTo>
                          <a:pt x="5254" y="1308"/>
                          <a:pt x="5272" y="1308"/>
                          <a:pt x="5272" y="1290"/>
                        </a:cubicBezTo>
                        <a:cubicBezTo>
                          <a:pt x="5296" y="1327"/>
                          <a:pt x="5296" y="1405"/>
                          <a:pt x="5296" y="1521"/>
                        </a:cubicBezTo>
                        <a:cubicBezTo>
                          <a:pt x="5296" y="1770"/>
                          <a:pt x="5272" y="1867"/>
                          <a:pt x="5272" y="1867"/>
                        </a:cubicBezTo>
                        <a:lnTo>
                          <a:pt x="5254" y="1983"/>
                        </a:lnTo>
                        <a:lnTo>
                          <a:pt x="5642" y="1692"/>
                        </a:lnTo>
                        <a:cubicBezTo>
                          <a:pt x="5735" y="1618"/>
                          <a:pt x="5850" y="1576"/>
                          <a:pt x="5966" y="1576"/>
                        </a:cubicBezTo>
                        <a:cubicBezTo>
                          <a:pt x="6294" y="1576"/>
                          <a:pt x="6543" y="1849"/>
                          <a:pt x="6543" y="2154"/>
                        </a:cubicBezTo>
                        <a:cubicBezTo>
                          <a:pt x="6543" y="2463"/>
                          <a:pt x="6294" y="2731"/>
                          <a:pt x="5966" y="2731"/>
                        </a:cubicBezTo>
                        <a:cubicBezTo>
                          <a:pt x="5892" y="2731"/>
                          <a:pt x="5795" y="2713"/>
                          <a:pt x="5716" y="2657"/>
                        </a:cubicBezTo>
                        <a:lnTo>
                          <a:pt x="5619" y="2616"/>
                        </a:lnTo>
                        <a:lnTo>
                          <a:pt x="5642" y="2713"/>
                        </a:lnTo>
                        <a:cubicBezTo>
                          <a:pt x="5661" y="2828"/>
                          <a:pt x="5679" y="3216"/>
                          <a:pt x="5642" y="3618"/>
                        </a:cubicBezTo>
                        <a:cubicBezTo>
                          <a:pt x="5582" y="4025"/>
                          <a:pt x="5430" y="4464"/>
                          <a:pt x="5083" y="4737"/>
                        </a:cubicBezTo>
                        <a:cubicBezTo>
                          <a:pt x="4414" y="5215"/>
                          <a:pt x="3652" y="5256"/>
                          <a:pt x="3410" y="5256"/>
                        </a:cubicBezTo>
                        <a:cubicBezTo>
                          <a:pt x="3360" y="5256"/>
                          <a:pt x="3332" y="5254"/>
                          <a:pt x="3332" y="5254"/>
                        </a:cubicBezTo>
                        <a:cubicBezTo>
                          <a:pt x="3332" y="5254"/>
                          <a:pt x="3303" y="5256"/>
                          <a:pt x="3252" y="5256"/>
                        </a:cubicBezTo>
                        <a:cubicBezTo>
                          <a:pt x="3004" y="5256"/>
                          <a:pt x="2230" y="5215"/>
                          <a:pt x="1576" y="4737"/>
                        </a:cubicBezTo>
                        <a:cubicBezTo>
                          <a:pt x="1229" y="4464"/>
                          <a:pt x="1077" y="4025"/>
                          <a:pt x="1022" y="3618"/>
                        </a:cubicBezTo>
                        <a:cubicBezTo>
                          <a:pt x="961" y="3216"/>
                          <a:pt x="998" y="2828"/>
                          <a:pt x="998" y="2713"/>
                        </a:cubicBezTo>
                        <a:lnTo>
                          <a:pt x="1022" y="2616"/>
                        </a:lnTo>
                        <a:lnTo>
                          <a:pt x="943" y="2657"/>
                        </a:lnTo>
                        <a:cubicBezTo>
                          <a:pt x="846" y="2713"/>
                          <a:pt x="767" y="2731"/>
                          <a:pt x="675" y="2731"/>
                        </a:cubicBezTo>
                        <a:cubicBezTo>
                          <a:pt x="347" y="2731"/>
                          <a:pt x="97" y="2463"/>
                          <a:pt x="97" y="2154"/>
                        </a:cubicBezTo>
                        <a:cubicBezTo>
                          <a:pt x="97" y="1849"/>
                          <a:pt x="347" y="1576"/>
                          <a:pt x="675" y="1576"/>
                        </a:cubicBezTo>
                        <a:cubicBezTo>
                          <a:pt x="791" y="1576"/>
                          <a:pt x="925" y="1618"/>
                          <a:pt x="1022" y="1692"/>
                        </a:cubicBezTo>
                        <a:lnTo>
                          <a:pt x="1077" y="1752"/>
                        </a:lnTo>
                        <a:lnTo>
                          <a:pt x="1095" y="1673"/>
                        </a:lnTo>
                        <a:cubicBezTo>
                          <a:pt x="1174" y="1308"/>
                          <a:pt x="1290" y="980"/>
                          <a:pt x="1424" y="712"/>
                        </a:cubicBezTo>
                        <a:cubicBezTo>
                          <a:pt x="1576" y="444"/>
                          <a:pt x="1752" y="250"/>
                          <a:pt x="1964" y="171"/>
                        </a:cubicBezTo>
                        <a:cubicBezTo>
                          <a:pt x="2038" y="153"/>
                          <a:pt x="2135" y="135"/>
                          <a:pt x="2232" y="116"/>
                        </a:cubicBezTo>
                        <a:close/>
                        <a:moveTo>
                          <a:pt x="2251" y="1"/>
                        </a:moveTo>
                        <a:cubicBezTo>
                          <a:pt x="2135" y="19"/>
                          <a:pt x="2020" y="37"/>
                          <a:pt x="1923" y="74"/>
                        </a:cubicBezTo>
                        <a:cubicBezTo>
                          <a:pt x="1692" y="171"/>
                          <a:pt x="1502" y="384"/>
                          <a:pt x="1345" y="652"/>
                        </a:cubicBezTo>
                        <a:cubicBezTo>
                          <a:pt x="1192" y="925"/>
                          <a:pt x="1095" y="1253"/>
                          <a:pt x="1022" y="1599"/>
                        </a:cubicBezTo>
                        <a:cubicBezTo>
                          <a:pt x="906" y="1539"/>
                          <a:pt x="791" y="1484"/>
                          <a:pt x="675" y="1484"/>
                        </a:cubicBezTo>
                        <a:cubicBezTo>
                          <a:pt x="305" y="1484"/>
                          <a:pt x="0" y="1789"/>
                          <a:pt x="0" y="2154"/>
                        </a:cubicBezTo>
                        <a:cubicBezTo>
                          <a:pt x="0" y="2523"/>
                          <a:pt x="305" y="2828"/>
                          <a:pt x="675" y="2828"/>
                        </a:cubicBezTo>
                        <a:cubicBezTo>
                          <a:pt x="749" y="2828"/>
                          <a:pt x="827" y="2791"/>
                          <a:pt x="906" y="2773"/>
                        </a:cubicBezTo>
                        <a:lnTo>
                          <a:pt x="906" y="2773"/>
                        </a:lnTo>
                        <a:cubicBezTo>
                          <a:pt x="883" y="2925"/>
                          <a:pt x="864" y="3235"/>
                          <a:pt x="925" y="3637"/>
                        </a:cubicBezTo>
                        <a:cubicBezTo>
                          <a:pt x="980" y="4062"/>
                          <a:pt x="1137" y="4524"/>
                          <a:pt x="1521" y="4811"/>
                        </a:cubicBezTo>
                        <a:cubicBezTo>
                          <a:pt x="2166" y="5304"/>
                          <a:pt x="2919" y="5354"/>
                          <a:pt x="3210" y="5354"/>
                        </a:cubicBezTo>
                        <a:cubicBezTo>
                          <a:pt x="3283" y="5354"/>
                          <a:pt x="3327" y="5351"/>
                          <a:pt x="3332" y="5351"/>
                        </a:cubicBezTo>
                        <a:cubicBezTo>
                          <a:pt x="3332" y="5351"/>
                          <a:pt x="3372" y="5354"/>
                          <a:pt x="3443" y="5354"/>
                        </a:cubicBezTo>
                        <a:cubicBezTo>
                          <a:pt x="3722" y="5354"/>
                          <a:pt x="4479" y="5304"/>
                          <a:pt x="5138" y="4811"/>
                        </a:cubicBezTo>
                        <a:cubicBezTo>
                          <a:pt x="5503" y="4524"/>
                          <a:pt x="5679" y="4062"/>
                          <a:pt x="5735" y="3637"/>
                        </a:cubicBezTo>
                        <a:cubicBezTo>
                          <a:pt x="5795" y="3235"/>
                          <a:pt x="5758" y="2925"/>
                          <a:pt x="5735" y="2773"/>
                        </a:cubicBezTo>
                        <a:lnTo>
                          <a:pt x="5735" y="2773"/>
                        </a:lnTo>
                        <a:cubicBezTo>
                          <a:pt x="5813" y="2791"/>
                          <a:pt x="5892" y="2828"/>
                          <a:pt x="5966" y="2828"/>
                        </a:cubicBezTo>
                        <a:cubicBezTo>
                          <a:pt x="6354" y="2828"/>
                          <a:pt x="6640" y="2523"/>
                          <a:pt x="6640" y="2154"/>
                        </a:cubicBezTo>
                        <a:cubicBezTo>
                          <a:pt x="6640" y="1789"/>
                          <a:pt x="6354" y="1484"/>
                          <a:pt x="5966" y="1484"/>
                        </a:cubicBezTo>
                        <a:cubicBezTo>
                          <a:pt x="5832" y="1484"/>
                          <a:pt x="5679" y="1539"/>
                          <a:pt x="5564" y="1618"/>
                        </a:cubicBezTo>
                        <a:lnTo>
                          <a:pt x="5388" y="1770"/>
                        </a:lnTo>
                        <a:lnTo>
                          <a:pt x="5388" y="1521"/>
                        </a:lnTo>
                        <a:cubicBezTo>
                          <a:pt x="5411" y="1405"/>
                          <a:pt x="5388" y="1327"/>
                          <a:pt x="5369" y="1271"/>
                        </a:cubicBezTo>
                        <a:cubicBezTo>
                          <a:pt x="5369" y="1253"/>
                          <a:pt x="5369" y="1230"/>
                          <a:pt x="5351" y="1211"/>
                        </a:cubicBezTo>
                        <a:lnTo>
                          <a:pt x="5351" y="1193"/>
                        </a:lnTo>
                        <a:lnTo>
                          <a:pt x="5296" y="1114"/>
                        </a:lnTo>
                        <a:lnTo>
                          <a:pt x="5254" y="1193"/>
                        </a:lnTo>
                        <a:cubicBezTo>
                          <a:pt x="5254" y="1211"/>
                          <a:pt x="5235" y="1211"/>
                          <a:pt x="5217" y="1211"/>
                        </a:cubicBezTo>
                        <a:cubicBezTo>
                          <a:pt x="5205" y="1217"/>
                          <a:pt x="5184" y="1221"/>
                          <a:pt x="5154" y="1221"/>
                        </a:cubicBezTo>
                        <a:cubicBezTo>
                          <a:pt x="5094" y="1221"/>
                          <a:pt x="5000" y="1205"/>
                          <a:pt x="4870" y="1156"/>
                        </a:cubicBezTo>
                        <a:cubicBezTo>
                          <a:pt x="4676" y="1096"/>
                          <a:pt x="4579" y="999"/>
                          <a:pt x="4524" y="925"/>
                        </a:cubicBezTo>
                        <a:cubicBezTo>
                          <a:pt x="4487" y="865"/>
                          <a:pt x="4464" y="809"/>
                          <a:pt x="4464" y="809"/>
                        </a:cubicBezTo>
                        <a:lnTo>
                          <a:pt x="4464" y="749"/>
                        </a:lnTo>
                        <a:lnTo>
                          <a:pt x="4408" y="768"/>
                        </a:lnTo>
                        <a:cubicBezTo>
                          <a:pt x="4408" y="768"/>
                          <a:pt x="4062" y="886"/>
                          <a:pt x="3645" y="886"/>
                        </a:cubicBezTo>
                        <a:cubicBezTo>
                          <a:pt x="3611" y="886"/>
                          <a:pt x="3575" y="885"/>
                          <a:pt x="3540" y="883"/>
                        </a:cubicBezTo>
                        <a:cubicBezTo>
                          <a:pt x="3059" y="846"/>
                          <a:pt x="2542" y="675"/>
                          <a:pt x="2292" y="37"/>
                        </a:cubicBezTo>
                        <a:lnTo>
                          <a:pt x="2292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1" name="Google Shape;2182;p47">
                    <a:extLst>
                      <a:ext uri="{FF2B5EF4-FFF2-40B4-BE49-F238E27FC236}">
                        <a16:creationId xmlns:a16="http://schemas.microsoft.com/office/drawing/2014/main" id="{3E4EB75B-F284-0C8D-A93D-B7BE0AB7AA5B}"/>
                      </a:ext>
                    </a:extLst>
                  </p:cNvPr>
                  <p:cNvSpPr/>
                  <p:nvPr/>
                </p:nvSpPr>
                <p:spPr>
                  <a:xfrm>
                    <a:off x="6196125" y="1294357"/>
                    <a:ext cx="105191" cy="10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" h="653" extrusionOk="0">
                        <a:moveTo>
                          <a:pt x="389" y="1"/>
                        </a:moveTo>
                        <a:cubicBezTo>
                          <a:pt x="255" y="1"/>
                          <a:pt x="195" y="75"/>
                          <a:pt x="139" y="93"/>
                        </a:cubicBezTo>
                        <a:cubicBezTo>
                          <a:pt x="113" y="107"/>
                          <a:pt x="89" y="112"/>
                          <a:pt x="68" y="112"/>
                        </a:cubicBezTo>
                        <a:cubicBezTo>
                          <a:pt x="27" y="112"/>
                          <a:pt x="1" y="93"/>
                          <a:pt x="1" y="93"/>
                        </a:cubicBezTo>
                        <a:lnTo>
                          <a:pt x="1" y="93"/>
                        </a:lnTo>
                        <a:cubicBezTo>
                          <a:pt x="1" y="93"/>
                          <a:pt x="24" y="190"/>
                          <a:pt x="116" y="209"/>
                        </a:cubicBezTo>
                        <a:cubicBezTo>
                          <a:pt x="131" y="212"/>
                          <a:pt x="144" y="214"/>
                          <a:pt x="155" y="214"/>
                        </a:cubicBezTo>
                        <a:cubicBezTo>
                          <a:pt x="215" y="214"/>
                          <a:pt x="228" y="169"/>
                          <a:pt x="310" y="153"/>
                        </a:cubicBezTo>
                        <a:lnTo>
                          <a:pt x="310" y="153"/>
                        </a:lnTo>
                        <a:cubicBezTo>
                          <a:pt x="292" y="209"/>
                          <a:pt x="292" y="269"/>
                          <a:pt x="292" y="324"/>
                        </a:cubicBezTo>
                        <a:cubicBezTo>
                          <a:pt x="292" y="518"/>
                          <a:pt x="370" y="652"/>
                          <a:pt x="486" y="652"/>
                        </a:cubicBezTo>
                        <a:cubicBezTo>
                          <a:pt x="578" y="652"/>
                          <a:pt x="657" y="518"/>
                          <a:pt x="657" y="324"/>
                        </a:cubicBezTo>
                        <a:cubicBezTo>
                          <a:pt x="657" y="153"/>
                          <a:pt x="578" y="1"/>
                          <a:pt x="48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" name="Google Shape;2183;p47">
                    <a:extLst>
                      <a:ext uri="{FF2B5EF4-FFF2-40B4-BE49-F238E27FC236}">
                        <a16:creationId xmlns:a16="http://schemas.microsoft.com/office/drawing/2014/main" id="{896B826A-8E96-E4DB-2E03-B5FB530B7062}"/>
                      </a:ext>
                    </a:extLst>
                  </p:cNvPr>
                  <p:cNvSpPr/>
                  <p:nvPr/>
                </p:nvSpPr>
                <p:spPr>
                  <a:xfrm>
                    <a:off x="6588230" y="1294357"/>
                    <a:ext cx="104390" cy="10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653" extrusionOk="0">
                        <a:moveTo>
                          <a:pt x="171" y="1"/>
                        </a:moveTo>
                        <a:cubicBezTo>
                          <a:pt x="74" y="1"/>
                          <a:pt x="0" y="153"/>
                          <a:pt x="0" y="324"/>
                        </a:cubicBezTo>
                        <a:cubicBezTo>
                          <a:pt x="0" y="518"/>
                          <a:pt x="74" y="652"/>
                          <a:pt x="171" y="652"/>
                        </a:cubicBezTo>
                        <a:cubicBezTo>
                          <a:pt x="287" y="652"/>
                          <a:pt x="365" y="518"/>
                          <a:pt x="365" y="324"/>
                        </a:cubicBezTo>
                        <a:cubicBezTo>
                          <a:pt x="365" y="269"/>
                          <a:pt x="365" y="209"/>
                          <a:pt x="347" y="153"/>
                        </a:cubicBezTo>
                        <a:lnTo>
                          <a:pt x="347" y="153"/>
                        </a:lnTo>
                        <a:cubicBezTo>
                          <a:pt x="425" y="169"/>
                          <a:pt x="437" y="214"/>
                          <a:pt x="497" y="214"/>
                        </a:cubicBezTo>
                        <a:cubicBezTo>
                          <a:pt x="508" y="214"/>
                          <a:pt x="521" y="212"/>
                          <a:pt x="536" y="209"/>
                        </a:cubicBezTo>
                        <a:cubicBezTo>
                          <a:pt x="633" y="190"/>
                          <a:pt x="652" y="93"/>
                          <a:pt x="652" y="93"/>
                        </a:cubicBezTo>
                        <a:lnTo>
                          <a:pt x="652" y="93"/>
                        </a:lnTo>
                        <a:cubicBezTo>
                          <a:pt x="652" y="93"/>
                          <a:pt x="627" y="112"/>
                          <a:pt x="588" y="112"/>
                        </a:cubicBezTo>
                        <a:cubicBezTo>
                          <a:pt x="568" y="112"/>
                          <a:pt x="544" y="107"/>
                          <a:pt x="518" y="93"/>
                        </a:cubicBezTo>
                        <a:cubicBezTo>
                          <a:pt x="462" y="75"/>
                          <a:pt x="40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" name="Google Shape;2184;p47">
                    <a:extLst>
                      <a:ext uri="{FF2B5EF4-FFF2-40B4-BE49-F238E27FC236}">
                        <a16:creationId xmlns:a16="http://schemas.microsoft.com/office/drawing/2014/main" id="{76894619-0681-048A-EE24-430132AC4FEF}"/>
                      </a:ext>
                    </a:extLst>
                  </p:cNvPr>
                  <p:cNvSpPr/>
                  <p:nvPr/>
                </p:nvSpPr>
                <p:spPr>
                  <a:xfrm>
                    <a:off x="6387774" y="1326538"/>
                    <a:ext cx="64523" cy="120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755" extrusionOk="0">
                        <a:moveTo>
                          <a:pt x="308" y="1"/>
                        </a:moveTo>
                        <a:cubicBezTo>
                          <a:pt x="288" y="1"/>
                          <a:pt x="268" y="19"/>
                          <a:pt x="268" y="49"/>
                        </a:cubicBezTo>
                        <a:lnTo>
                          <a:pt x="231" y="280"/>
                        </a:lnTo>
                        <a:cubicBezTo>
                          <a:pt x="213" y="280"/>
                          <a:pt x="190" y="280"/>
                          <a:pt x="134" y="317"/>
                        </a:cubicBezTo>
                        <a:cubicBezTo>
                          <a:pt x="97" y="336"/>
                          <a:pt x="56" y="354"/>
                          <a:pt x="37" y="396"/>
                        </a:cubicBezTo>
                        <a:cubicBezTo>
                          <a:pt x="0" y="433"/>
                          <a:pt x="0" y="493"/>
                          <a:pt x="0" y="548"/>
                        </a:cubicBezTo>
                        <a:cubicBezTo>
                          <a:pt x="19" y="664"/>
                          <a:pt x="74" y="724"/>
                          <a:pt x="153" y="742"/>
                        </a:cubicBezTo>
                        <a:cubicBezTo>
                          <a:pt x="185" y="750"/>
                          <a:pt x="217" y="755"/>
                          <a:pt x="247" y="755"/>
                        </a:cubicBezTo>
                        <a:cubicBezTo>
                          <a:pt x="290" y="755"/>
                          <a:pt x="330" y="746"/>
                          <a:pt x="365" y="724"/>
                        </a:cubicBezTo>
                        <a:cubicBezTo>
                          <a:pt x="384" y="701"/>
                          <a:pt x="402" y="682"/>
                          <a:pt x="384" y="664"/>
                        </a:cubicBezTo>
                        <a:cubicBezTo>
                          <a:pt x="365" y="627"/>
                          <a:pt x="347" y="627"/>
                          <a:pt x="328" y="627"/>
                        </a:cubicBezTo>
                        <a:cubicBezTo>
                          <a:pt x="299" y="640"/>
                          <a:pt x="263" y="653"/>
                          <a:pt x="229" y="653"/>
                        </a:cubicBezTo>
                        <a:cubicBezTo>
                          <a:pt x="215" y="653"/>
                          <a:pt x="202" y="651"/>
                          <a:pt x="190" y="645"/>
                        </a:cubicBezTo>
                        <a:cubicBezTo>
                          <a:pt x="134" y="645"/>
                          <a:pt x="116" y="608"/>
                          <a:pt x="97" y="530"/>
                        </a:cubicBezTo>
                        <a:cubicBezTo>
                          <a:pt x="97" y="511"/>
                          <a:pt x="97" y="470"/>
                          <a:pt x="116" y="451"/>
                        </a:cubicBezTo>
                        <a:cubicBezTo>
                          <a:pt x="134" y="433"/>
                          <a:pt x="153" y="414"/>
                          <a:pt x="171" y="396"/>
                        </a:cubicBezTo>
                        <a:lnTo>
                          <a:pt x="287" y="354"/>
                        </a:lnTo>
                        <a:lnTo>
                          <a:pt x="328" y="354"/>
                        </a:lnTo>
                        <a:lnTo>
                          <a:pt x="365" y="68"/>
                        </a:lnTo>
                        <a:cubicBezTo>
                          <a:pt x="365" y="31"/>
                          <a:pt x="347" y="8"/>
                          <a:pt x="328" y="8"/>
                        </a:cubicBezTo>
                        <a:cubicBezTo>
                          <a:pt x="322" y="3"/>
                          <a:pt x="315" y="1"/>
                          <a:pt x="30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" name="Google Shape;2185;p47">
                    <a:extLst>
                      <a:ext uri="{FF2B5EF4-FFF2-40B4-BE49-F238E27FC236}">
                        <a16:creationId xmlns:a16="http://schemas.microsoft.com/office/drawing/2014/main" id="{9C16434F-5F0F-26B3-D881-49612A6A7C53}"/>
                      </a:ext>
                    </a:extLst>
                  </p:cNvPr>
                  <p:cNvSpPr/>
                  <p:nvPr/>
                </p:nvSpPr>
                <p:spPr>
                  <a:xfrm>
                    <a:off x="6193243" y="1204856"/>
                    <a:ext cx="126645" cy="77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1" h="482" extrusionOk="0">
                        <a:moveTo>
                          <a:pt x="347" y="1"/>
                        </a:moveTo>
                        <a:cubicBezTo>
                          <a:pt x="176" y="1"/>
                          <a:pt x="60" y="135"/>
                          <a:pt x="42" y="190"/>
                        </a:cubicBezTo>
                        <a:cubicBezTo>
                          <a:pt x="42" y="269"/>
                          <a:pt x="0" y="384"/>
                          <a:pt x="42" y="444"/>
                        </a:cubicBezTo>
                        <a:cubicBezTo>
                          <a:pt x="51" y="472"/>
                          <a:pt x="65" y="481"/>
                          <a:pt x="79" y="481"/>
                        </a:cubicBezTo>
                        <a:cubicBezTo>
                          <a:pt x="92" y="481"/>
                          <a:pt x="106" y="472"/>
                          <a:pt x="116" y="463"/>
                        </a:cubicBezTo>
                        <a:cubicBezTo>
                          <a:pt x="116" y="463"/>
                          <a:pt x="200" y="345"/>
                          <a:pt x="355" y="345"/>
                        </a:cubicBezTo>
                        <a:cubicBezTo>
                          <a:pt x="366" y="345"/>
                          <a:pt x="377" y="346"/>
                          <a:pt x="388" y="347"/>
                        </a:cubicBezTo>
                        <a:cubicBezTo>
                          <a:pt x="557" y="347"/>
                          <a:pt x="667" y="406"/>
                          <a:pt x="718" y="406"/>
                        </a:cubicBezTo>
                        <a:cubicBezTo>
                          <a:pt x="725" y="406"/>
                          <a:pt x="730" y="405"/>
                          <a:pt x="735" y="403"/>
                        </a:cubicBezTo>
                        <a:cubicBezTo>
                          <a:pt x="790" y="384"/>
                          <a:pt x="790" y="116"/>
                          <a:pt x="753" y="56"/>
                        </a:cubicBezTo>
                        <a:cubicBezTo>
                          <a:pt x="712" y="19"/>
                          <a:pt x="504" y="1"/>
                          <a:pt x="347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" name="Google Shape;2186;p47">
                    <a:extLst>
                      <a:ext uri="{FF2B5EF4-FFF2-40B4-BE49-F238E27FC236}">
                        <a16:creationId xmlns:a16="http://schemas.microsoft.com/office/drawing/2014/main" id="{424D2143-1AA9-3259-0E1B-208886920C27}"/>
                      </a:ext>
                    </a:extLst>
                  </p:cNvPr>
                  <p:cNvSpPr/>
                  <p:nvPr/>
                </p:nvSpPr>
                <p:spPr>
                  <a:xfrm>
                    <a:off x="6560051" y="1191567"/>
                    <a:ext cx="135611" cy="7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" h="459" extrusionOk="0">
                        <a:moveTo>
                          <a:pt x="446" y="1"/>
                        </a:moveTo>
                        <a:cubicBezTo>
                          <a:pt x="260" y="1"/>
                          <a:pt x="132" y="42"/>
                          <a:pt x="19" y="139"/>
                        </a:cubicBezTo>
                        <a:cubicBezTo>
                          <a:pt x="19" y="139"/>
                          <a:pt x="1" y="158"/>
                          <a:pt x="19" y="218"/>
                        </a:cubicBezTo>
                        <a:cubicBezTo>
                          <a:pt x="19" y="273"/>
                          <a:pt x="79" y="412"/>
                          <a:pt x="135" y="449"/>
                        </a:cubicBezTo>
                        <a:cubicBezTo>
                          <a:pt x="146" y="456"/>
                          <a:pt x="156" y="459"/>
                          <a:pt x="166" y="459"/>
                        </a:cubicBezTo>
                        <a:cubicBezTo>
                          <a:pt x="207" y="459"/>
                          <a:pt x="242" y="404"/>
                          <a:pt x="366" y="370"/>
                        </a:cubicBezTo>
                        <a:cubicBezTo>
                          <a:pt x="390" y="367"/>
                          <a:pt x="414" y="365"/>
                          <a:pt x="437" y="365"/>
                        </a:cubicBezTo>
                        <a:cubicBezTo>
                          <a:pt x="540" y="365"/>
                          <a:pt x="626" y="396"/>
                          <a:pt x="675" y="430"/>
                        </a:cubicBezTo>
                        <a:cubicBezTo>
                          <a:pt x="703" y="439"/>
                          <a:pt x="741" y="449"/>
                          <a:pt x="772" y="449"/>
                        </a:cubicBezTo>
                        <a:cubicBezTo>
                          <a:pt x="804" y="449"/>
                          <a:pt x="828" y="439"/>
                          <a:pt x="828" y="412"/>
                        </a:cubicBezTo>
                        <a:cubicBezTo>
                          <a:pt x="828" y="370"/>
                          <a:pt x="846" y="236"/>
                          <a:pt x="846" y="181"/>
                        </a:cubicBezTo>
                        <a:cubicBezTo>
                          <a:pt x="846" y="102"/>
                          <a:pt x="791" y="42"/>
                          <a:pt x="560" y="5"/>
                        </a:cubicBezTo>
                        <a:cubicBezTo>
                          <a:pt x="520" y="2"/>
                          <a:pt x="482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" name="Google Shape;2187;p47">
                    <a:extLst>
                      <a:ext uri="{FF2B5EF4-FFF2-40B4-BE49-F238E27FC236}">
                        <a16:creationId xmlns:a16="http://schemas.microsoft.com/office/drawing/2014/main" id="{4D0EA922-40BC-2199-8C83-5C55C3779B8F}"/>
                      </a:ext>
                    </a:extLst>
                  </p:cNvPr>
                  <p:cNvSpPr/>
                  <p:nvPr/>
                </p:nvSpPr>
                <p:spPr>
                  <a:xfrm>
                    <a:off x="6292350" y="1503779"/>
                    <a:ext cx="283390" cy="175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0" h="1098" extrusionOk="0">
                        <a:moveTo>
                          <a:pt x="1460" y="0"/>
                        </a:moveTo>
                        <a:cubicBezTo>
                          <a:pt x="1308" y="19"/>
                          <a:pt x="1211" y="79"/>
                          <a:pt x="961" y="97"/>
                        </a:cubicBezTo>
                        <a:cubicBezTo>
                          <a:pt x="918" y="103"/>
                          <a:pt x="872" y="106"/>
                          <a:pt x="825" y="106"/>
                        </a:cubicBezTo>
                        <a:cubicBezTo>
                          <a:pt x="576" y="106"/>
                          <a:pt x="287" y="37"/>
                          <a:pt x="190" y="37"/>
                        </a:cubicBezTo>
                        <a:cubicBezTo>
                          <a:pt x="168" y="29"/>
                          <a:pt x="148" y="25"/>
                          <a:pt x="131" y="25"/>
                        </a:cubicBezTo>
                        <a:cubicBezTo>
                          <a:pt x="70" y="25"/>
                          <a:pt x="33" y="69"/>
                          <a:pt x="19" y="116"/>
                        </a:cubicBezTo>
                        <a:cubicBezTo>
                          <a:pt x="0" y="194"/>
                          <a:pt x="19" y="328"/>
                          <a:pt x="74" y="559"/>
                        </a:cubicBezTo>
                        <a:cubicBezTo>
                          <a:pt x="116" y="791"/>
                          <a:pt x="208" y="906"/>
                          <a:pt x="384" y="980"/>
                        </a:cubicBezTo>
                        <a:cubicBezTo>
                          <a:pt x="482" y="1043"/>
                          <a:pt x="679" y="1098"/>
                          <a:pt x="904" y="1098"/>
                        </a:cubicBezTo>
                        <a:cubicBezTo>
                          <a:pt x="1028" y="1098"/>
                          <a:pt x="1160" y="1081"/>
                          <a:pt x="1289" y="1040"/>
                        </a:cubicBezTo>
                        <a:cubicBezTo>
                          <a:pt x="1654" y="925"/>
                          <a:pt x="1770" y="499"/>
                          <a:pt x="1751" y="310"/>
                        </a:cubicBezTo>
                        <a:cubicBezTo>
                          <a:pt x="1751" y="134"/>
                          <a:pt x="1617" y="0"/>
                          <a:pt x="1460" y="0"/>
                        </a:cubicBezTo>
                        <a:close/>
                      </a:path>
                    </a:pathLst>
                  </a:custGeom>
                  <a:solidFill>
                    <a:srgbClr val="DA785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" name="Google Shape;2188;p47">
                    <a:extLst>
                      <a:ext uri="{FF2B5EF4-FFF2-40B4-BE49-F238E27FC236}">
                        <a16:creationId xmlns:a16="http://schemas.microsoft.com/office/drawing/2014/main" id="{F5B9B7C3-2C50-6676-8F44-FCDD8E401642}"/>
                      </a:ext>
                    </a:extLst>
                  </p:cNvPr>
                  <p:cNvSpPr/>
                  <p:nvPr/>
                </p:nvSpPr>
                <p:spPr>
                  <a:xfrm>
                    <a:off x="6285625" y="1496894"/>
                    <a:ext cx="296039" cy="189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9" h="1185" extrusionOk="0">
                        <a:moveTo>
                          <a:pt x="1502" y="99"/>
                        </a:moveTo>
                        <a:cubicBezTo>
                          <a:pt x="1581" y="99"/>
                          <a:pt x="1618" y="122"/>
                          <a:pt x="1678" y="159"/>
                        </a:cubicBezTo>
                        <a:cubicBezTo>
                          <a:pt x="1715" y="214"/>
                          <a:pt x="1733" y="293"/>
                          <a:pt x="1752" y="371"/>
                        </a:cubicBezTo>
                        <a:cubicBezTo>
                          <a:pt x="1752" y="445"/>
                          <a:pt x="1733" y="584"/>
                          <a:pt x="1659" y="718"/>
                        </a:cubicBezTo>
                        <a:cubicBezTo>
                          <a:pt x="1599" y="852"/>
                          <a:pt x="1484" y="986"/>
                          <a:pt x="1313" y="1023"/>
                        </a:cubicBezTo>
                        <a:cubicBezTo>
                          <a:pt x="1184" y="1066"/>
                          <a:pt x="1049" y="1083"/>
                          <a:pt x="923" y="1083"/>
                        </a:cubicBezTo>
                        <a:cubicBezTo>
                          <a:pt x="712" y="1083"/>
                          <a:pt x="528" y="1035"/>
                          <a:pt x="444" y="986"/>
                        </a:cubicBezTo>
                        <a:cubicBezTo>
                          <a:pt x="273" y="907"/>
                          <a:pt x="213" y="815"/>
                          <a:pt x="158" y="584"/>
                        </a:cubicBezTo>
                        <a:cubicBezTo>
                          <a:pt x="116" y="371"/>
                          <a:pt x="98" y="214"/>
                          <a:pt x="116" y="177"/>
                        </a:cubicBezTo>
                        <a:cubicBezTo>
                          <a:pt x="116" y="159"/>
                          <a:pt x="135" y="140"/>
                          <a:pt x="158" y="122"/>
                        </a:cubicBezTo>
                        <a:cubicBezTo>
                          <a:pt x="158" y="122"/>
                          <a:pt x="166" y="112"/>
                          <a:pt x="182" y="112"/>
                        </a:cubicBezTo>
                        <a:cubicBezTo>
                          <a:pt x="191" y="112"/>
                          <a:pt x="201" y="114"/>
                          <a:pt x="213" y="122"/>
                        </a:cubicBezTo>
                        <a:lnTo>
                          <a:pt x="232" y="122"/>
                        </a:lnTo>
                        <a:cubicBezTo>
                          <a:pt x="273" y="122"/>
                          <a:pt x="407" y="159"/>
                          <a:pt x="560" y="177"/>
                        </a:cubicBezTo>
                        <a:cubicBezTo>
                          <a:pt x="654" y="190"/>
                          <a:pt x="770" y="204"/>
                          <a:pt x="877" y="204"/>
                        </a:cubicBezTo>
                        <a:cubicBezTo>
                          <a:pt x="921" y="204"/>
                          <a:pt x="964" y="201"/>
                          <a:pt x="1003" y="196"/>
                        </a:cubicBezTo>
                        <a:cubicBezTo>
                          <a:pt x="1271" y="159"/>
                          <a:pt x="1368" y="99"/>
                          <a:pt x="1502" y="99"/>
                        </a:cubicBezTo>
                        <a:close/>
                        <a:moveTo>
                          <a:pt x="1555" y="0"/>
                        </a:moveTo>
                        <a:cubicBezTo>
                          <a:pt x="1538" y="0"/>
                          <a:pt x="1520" y="2"/>
                          <a:pt x="1502" y="6"/>
                        </a:cubicBezTo>
                        <a:cubicBezTo>
                          <a:pt x="1331" y="6"/>
                          <a:pt x="1234" y="62"/>
                          <a:pt x="985" y="99"/>
                        </a:cubicBezTo>
                        <a:cubicBezTo>
                          <a:pt x="869" y="99"/>
                          <a:pt x="712" y="99"/>
                          <a:pt x="560" y="80"/>
                        </a:cubicBezTo>
                        <a:cubicBezTo>
                          <a:pt x="426" y="62"/>
                          <a:pt x="310" y="25"/>
                          <a:pt x="250" y="25"/>
                        </a:cubicBezTo>
                        <a:cubicBezTo>
                          <a:pt x="227" y="17"/>
                          <a:pt x="203" y="13"/>
                          <a:pt x="181" y="13"/>
                        </a:cubicBezTo>
                        <a:cubicBezTo>
                          <a:pt x="149" y="13"/>
                          <a:pt x="119" y="22"/>
                          <a:pt x="98" y="43"/>
                        </a:cubicBezTo>
                        <a:cubicBezTo>
                          <a:pt x="42" y="62"/>
                          <a:pt x="19" y="99"/>
                          <a:pt x="19" y="159"/>
                        </a:cubicBezTo>
                        <a:cubicBezTo>
                          <a:pt x="1" y="237"/>
                          <a:pt x="1" y="371"/>
                          <a:pt x="61" y="602"/>
                        </a:cubicBezTo>
                        <a:cubicBezTo>
                          <a:pt x="116" y="852"/>
                          <a:pt x="213" y="986"/>
                          <a:pt x="389" y="1083"/>
                        </a:cubicBezTo>
                        <a:cubicBezTo>
                          <a:pt x="503" y="1141"/>
                          <a:pt x="689" y="1185"/>
                          <a:pt x="903" y="1185"/>
                        </a:cubicBezTo>
                        <a:cubicBezTo>
                          <a:pt x="1044" y="1185"/>
                          <a:pt x="1197" y="1166"/>
                          <a:pt x="1350" y="1120"/>
                        </a:cubicBezTo>
                        <a:cubicBezTo>
                          <a:pt x="1544" y="1065"/>
                          <a:pt x="1678" y="931"/>
                          <a:pt x="1752" y="773"/>
                        </a:cubicBezTo>
                        <a:cubicBezTo>
                          <a:pt x="1830" y="621"/>
                          <a:pt x="1849" y="468"/>
                          <a:pt x="1849" y="353"/>
                        </a:cubicBezTo>
                        <a:cubicBezTo>
                          <a:pt x="1830" y="256"/>
                          <a:pt x="1812" y="159"/>
                          <a:pt x="1733" y="99"/>
                        </a:cubicBezTo>
                        <a:cubicBezTo>
                          <a:pt x="1688" y="39"/>
                          <a:pt x="1628" y="0"/>
                          <a:pt x="155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" name="Google Shape;2189;p47">
                    <a:extLst>
                      <a:ext uri="{FF2B5EF4-FFF2-40B4-BE49-F238E27FC236}">
                        <a16:creationId xmlns:a16="http://schemas.microsoft.com/office/drawing/2014/main" id="{D0AC0F11-2200-7D7C-FBD6-82F4AC8E0E1E}"/>
                      </a:ext>
                    </a:extLst>
                  </p:cNvPr>
                  <p:cNvSpPr/>
                  <p:nvPr/>
                </p:nvSpPr>
                <p:spPr>
                  <a:xfrm>
                    <a:off x="6316686" y="1503779"/>
                    <a:ext cx="237600" cy="58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4" h="363" extrusionOk="0">
                        <a:moveTo>
                          <a:pt x="1308" y="0"/>
                        </a:moveTo>
                        <a:cubicBezTo>
                          <a:pt x="1156" y="19"/>
                          <a:pt x="1059" y="79"/>
                          <a:pt x="809" y="97"/>
                        </a:cubicBezTo>
                        <a:cubicBezTo>
                          <a:pt x="766" y="103"/>
                          <a:pt x="720" y="106"/>
                          <a:pt x="673" y="106"/>
                        </a:cubicBezTo>
                        <a:cubicBezTo>
                          <a:pt x="424" y="106"/>
                          <a:pt x="135" y="37"/>
                          <a:pt x="38" y="37"/>
                        </a:cubicBezTo>
                        <a:cubicBezTo>
                          <a:pt x="19" y="19"/>
                          <a:pt x="19" y="19"/>
                          <a:pt x="1" y="19"/>
                        </a:cubicBezTo>
                        <a:cubicBezTo>
                          <a:pt x="1" y="116"/>
                          <a:pt x="19" y="231"/>
                          <a:pt x="98" y="287"/>
                        </a:cubicBezTo>
                        <a:cubicBezTo>
                          <a:pt x="171" y="342"/>
                          <a:pt x="373" y="363"/>
                          <a:pt x="591" y="363"/>
                        </a:cubicBezTo>
                        <a:cubicBezTo>
                          <a:pt x="827" y="363"/>
                          <a:pt x="1082" y="339"/>
                          <a:pt x="1211" y="310"/>
                        </a:cubicBezTo>
                        <a:cubicBezTo>
                          <a:pt x="1484" y="268"/>
                          <a:pt x="1424" y="171"/>
                          <a:pt x="1442" y="37"/>
                        </a:cubicBezTo>
                        <a:cubicBezTo>
                          <a:pt x="1405" y="19"/>
                          <a:pt x="1368" y="0"/>
                          <a:pt x="13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" name="Google Shape;2190;p47">
                    <a:extLst>
                      <a:ext uri="{FF2B5EF4-FFF2-40B4-BE49-F238E27FC236}">
                        <a16:creationId xmlns:a16="http://schemas.microsoft.com/office/drawing/2014/main" id="{506FAAE1-57C7-6AF8-ABE6-9FA95AEF915D}"/>
                      </a:ext>
                    </a:extLst>
                  </p:cNvPr>
                  <p:cNvSpPr/>
                  <p:nvPr/>
                </p:nvSpPr>
                <p:spPr>
                  <a:xfrm>
                    <a:off x="6307080" y="1497855"/>
                    <a:ext cx="250248" cy="70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3" h="440" extrusionOk="0">
                        <a:moveTo>
                          <a:pt x="1447" y="93"/>
                        </a:moveTo>
                        <a:cubicBezTo>
                          <a:pt x="1447" y="153"/>
                          <a:pt x="1447" y="208"/>
                          <a:pt x="1428" y="231"/>
                        </a:cubicBezTo>
                        <a:cubicBezTo>
                          <a:pt x="1428" y="231"/>
                          <a:pt x="1428" y="250"/>
                          <a:pt x="1387" y="268"/>
                        </a:cubicBezTo>
                        <a:cubicBezTo>
                          <a:pt x="1368" y="268"/>
                          <a:pt x="1331" y="287"/>
                          <a:pt x="1271" y="305"/>
                        </a:cubicBezTo>
                        <a:cubicBezTo>
                          <a:pt x="1137" y="324"/>
                          <a:pt x="906" y="347"/>
                          <a:pt x="675" y="347"/>
                        </a:cubicBezTo>
                        <a:cubicBezTo>
                          <a:pt x="560" y="347"/>
                          <a:pt x="463" y="347"/>
                          <a:pt x="370" y="324"/>
                        </a:cubicBezTo>
                        <a:cubicBezTo>
                          <a:pt x="292" y="324"/>
                          <a:pt x="213" y="305"/>
                          <a:pt x="195" y="287"/>
                        </a:cubicBezTo>
                        <a:cubicBezTo>
                          <a:pt x="158" y="250"/>
                          <a:pt x="139" y="190"/>
                          <a:pt x="139" y="116"/>
                        </a:cubicBezTo>
                        <a:lnTo>
                          <a:pt x="139" y="116"/>
                        </a:lnTo>
                        <a:cubicBezTo>
                          <a:pt x="195" y="134"/>
                          <a:pt x="292" y="153"/>
                          <a:pt x="426" y="171"/>
                        </a:cubicBezTo>
                        <a:cubicBezTo>
                          <a:pt x="520" y="184"/>
                          <a:pt x="636" y="198"/>
                          <a:pt x="743" y="198"/>
                        </a:cubicBezTo>
                        <a:cubicBezTo>
                          <a:pt x="787" y="198"/>
                          <a:pt x="830" y="195"/>
                          <a:pt x="869" y="190"/>
                        </a:cubicBezTo>
                        <a:cubicBezTo>
                          <a:pt x="1137" y="153"/>
                          <a:pt x="1234" y="93"/>
                          <a:pt x="1368" y="93"/>
                        </a:cubicBezTo>
                        <a:close/>
                        <a:moveTo>
                          <a:pt x="1" y="0"/>
                        </a:moveTo>
                        <a:lnTo>
                          <a:pt x="1" y="56"/>
                        </a:lnTo>
                        <a:cubicBezTo>
                          <a:pt x="1" y="153"/>
                          <a:pt x="24" y="287"/>
                          <a:pt x="139" y="365"/>
                        </a:cubicBezTo>
                        <a:cubicBezTo>
                          <a:pt x="195" y="402"/>
                          <a:pt x="273" y="421"/>
                          <a:pt x="347" y="439"/>
                        </a:cubicBezTo>
                        <a:lnTo>
                          <a:pt x="675" y="439"/>
                        </a:lnTo>
                        <a:cubicBezTo>
                          <a:pt x="906" y="439"/>
                          <a:pt x="1137" y="421"/>
                          <a:pt x="1271" y="402"/>
                        </a:cubicBezTo>
                        <a:cubicBezTo>
                          <a:pt x="1350" y="384"/>
                          <a:pt x="1410" y="365"/>
                          <a:pt x="1447" y="347"/>
                        </a:cubicBezTo>
                        <a:cubicBezTo>
                          <a:pt x="1484" y="324"/>
                          <a:pt x="1502" y="305"/>
                          <a:pt x="1525" y="268"/>
                        </a:cubicBezTo>
                        <a:cubicBezTo>
                          <a:pt x="1562" y="208"/>
                          <a:pt x="1544" y="134"/>
                          <a:pt x="1544" y="74"/>
                        </a:cubicBezTo>
                        <a:lnTo>
                          <a:pt x="1544" y="56"/>
                        </a:lnTo>
                        <a:lnTo>
                          <a:pt x="1544" y="37"/>
                        </a:lnTo>
                        <a:lnTo>
                          <a:pt x="1525" y="19"/>
                        </a:lnTo>
                        <a:cubicBezTo>
                          <a:pt x="1484" y="0"/>
                          <a:pt x="1428" y="0"/>
                          <a:pt x="1387" y="0"/>
                        </a:cubicBezTo>
                        <a:lnTo>
                          <a:pt x="1331" y="0"/>
                        </a:lnTo>
                        <a:cubicBezTo>
                          <a:pt x="1179" y="19"/>
                          <a:pt x="1100" y="56"/>
                          <a:pt x="851" y="93"/>
                        </a:cubicBezTo>
                        <a:cubicBezTo>
                          <a:pt x="735" y="93"/>
                          <a:pt x="578" y="93"/>
                          <a:pt x="426" y="74"/>
                        </a:cubicBezTo>
                        <a:cubicBezTo>
                          <a:pt x="292" y="56"/>
                          <a:pt x="176" y="19"/>
                          <a:pt x="116" y="19"/>
                        </a:cubicBezTo>
                        <a:cubicBezTo>
                          <a:pt x="98" y="19"/>
                          <a:pt x="79" y="19"/>
                          <a:pt x="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" name="Google Shape;2191;p47">
                    <a:extLst>
                      <a:ext uri="{FF2B5EF4-FFF2-40B4-BE49-F238E27FC236}">
                        <a16:creationId xmlns:a16="http://schemas.microsoft.com/office/drawing/2014/main" id="{5038C706-F489-D1A3-A2B1-716C4AB0FFF1}"/>
                      </a:ext>
                    </a:extLst>
                  </p:cNvPr>
                  <p:cNvSpPr/>
                  <p:nvPr/>
                </p:nvSpPr>
                <p:spPr>
                  <a:xfrm>
                    <a:off x="6335259" y="1611693"/>
                    <a:ext cx="212463" cy="67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424" extrusionOk="0">
                        <a:moveTo>
                          <a:pt x="675" y="1"/>
                        </a:moveTo>
                        <a:cubicBezTo>
                          <a:pt x="328" y="19"/>
                          <a:pt x="97" y="172"/>
                          <a:pt x="0" y="251"/>
                        </a:cubicBezTo>
                        <a:cubicBezTo>
                          <a:pt x="37" y="269"/>
                          <a:pt x="79" y="287"/>
                          <a:pt x="97" y="306"/>
                        </a:cubicBezTo>
                        <a:cubicBezTo>
                          <a:pt x="208" y="369"/>
                          <a:pt x="408" y="424"/>
                          <a:pt x="635" y="424"/>
                        </a:cubicBezTo>
                        <a:cubicBezTo>
                          <a:pt x="760" y="424"/>
                          <a:pt x="892" y="407"/>
                          <a:pt x="1021" y="366"/>
                        </a:cubicBezTo>
                        <a:cubicBezTo>
                          <a:pt x="1155" y="329"/>
                          <a:pt x="1252" y="232"/>
                          <a:pt x="1326" y="135"/>
                        </a:cubicBezTo>
                        <a:cubicBezTo>
                          <a:pt x="1234" y="75"/>
                          <a:pt x="1040" y="1"/>
                          <a:pt x="749" y="1"/>
                        </a:cubicBezTo>
                        <a:close/>
                      </a:path>
                    </a:pathLst>
                  </a:custGeom>
                  <a:solidFill>
                    <a:srgbClr val="FFA4B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" name="Google Shape;2192;p47">
                    <a:extLst>
                      <a:ext uri="{FF2B5EF4-FFF2-40B4-BE49-F238E27FC236}">
                        <a16:creationId xmlns:a16="http://schemas.microsoft.com/office/drawing/2014/main" id="{97C6DE5B-AFA7-B592-2264-BD6956C72619}"/>
                      </a:ext>
                    </a:extLst>
                  </p:cNvPr>
                  <p:cNvSpPr/>
                  <p:nvPr/>
                </p:nvSpPr>
                <p:spPr>
                  <a:xfrm>
                    <a:off x="6322610" y="1602086"/>
                    <a:ext cx="237600" cy="84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4" h="528" extrusionOk="0">
                        <a:moveTo>
                          <a:pt x="828" y="116"/>
                        </a:moveTo>
                        <a:cubicBezTo>
                          <a:pt x="1059" y="116"/>
                          <a:pt x="1197" y="177"/>
                          <a:pt x="1290" y="213"/>
                        </a:cubicBezTo>
                        <a:cubicBezTo>
                          <a:pt x="1234" y="292"/>
                          <a:pt x="1174" y="347"/>
                          <a:pt x="1082" y="366"/>
                        </a:cubicBezTo>
                        <a:cubicBezTo>
                          <a:pt x="953" y="409"/>
                          <a:pt x="818" y="426"/>
                          <a:pt x="692" y="426"/>
                        </a:cubicBezTo>
                        <a:cubicBezTo>
                          <a:pt x="481" y="426"/>
                          <a:pt x="297" y="378"/>
                          <a:pt x="213" y="329"/>
                        </a:cubicBezTo>
                        <a:cubicBezTo>
                          <a:pt x="195" y="329"/>
                          <a:pt x="195" y="311"/>
                          <a:pt x="176" y="311"/>
                        </a:cubicBezTo>
                        <a:cubicBezTo>
                          <a:pt x="292" y="232"/>
                          <a:pt x="463" y="135"/>
                          <a:pt x="754" y="116"/>
                        </a:cubicBezTo>
                        <a:close/>
                        <a:moveTo>
                          <a:pt x="772" y="1"/>
                        </a:moveTo>
                        <a:lnTo>
                          <a:pt x="772" y="19"/>
                        </a:lnTo>
                        <a:lnTo>
                          <a:pt x="754" y="19"/>
                        </a:lnTo>
                        <a:cubicBezTo>
                          <a:pt x="389" y="43"/>
                          <a:pt x="158" y="177"/>
                          <a:pt x="61" y="274"/>
                        </a:cubicBezTo>
                        <a:lnTo>
                          <a:pt x="1" y="311"/>
                        </a:lnTo>
                        <a:lnTo>
                          <a:pt x="61" y="347"/>
                        </a:lnTo>
                        <a:cubicBezTo>
                          <a:pt x="79" y="366"/>
                          <a:pt x="116" y="408"/>
                          <a:pt x="158" y="426"/>
                        </a:cubicBezTo>
                        <a:cubicBezTo>
                          <a:pt x="272" y="484"/>
                          <a:pt x="458" y="528"/>
                          <a:pt x="672" y="528"/>
                        </a:cubicBezTo>
                        <a:cubicBezTo>
                          <a:pt x="813" y="528"/>
                          <a:pt x="966" y="509"/>
                          <a:pt x="1119" y="463"/>
                        </a:cubicBezTo>
                        <a:cubicBezTo>
                          <a:pt x="1253" y="426"/>
                          <a:pt x="1368" y="329"/>
                          <a:pt x="1447" y="232"/>
                        </a:cubicBezTo>
                        <a:lnTo>
                          <a:pt x="1484" y="195"/>
                        </a:lnTo>
                        <a:lnTo>
                          <a:pt x="1428" y="158"/>
                        </a:lnTo>
                        <a:cubicBezTo>
                          <a:pt x="1331" y="98"/>
                          <a:pt x="1119" y="1"/>
                          <a:pt x="8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" name="Google Shape;2193;p47">
                    <a:extLst>
                      <a:ext uri="{FF2B5EF4-FFF2-40B4-BE49-F238E27FC236}">
                        <a16:creationId xmlns:a16="http://schemas.microsoft.com/office/drawing/2014/main" id="{6167B337-6044-F29B-E378-68521905B799}"/>
                      </a:ext>
                    </a:extLst>
                  </p:cNvPr>
                  <p:cNvSpPr/>
                  <p:nvPr/>
                </p:nvSpPr>
                <p:spPr>
                  <a:xfrm>
                    <a:off x="5983821" y="1281868"/>
                    <a:ext cx="92542" cy="9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" h="578" extrusionOk="0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62" y="578"/>
                          <a:pt x="578" y="444"/>
                          <a:pt x="578" y="287"/>
                        </a:cubicBezTo>
                        <a:cubicBezTo>
                          <a:pt x="578" y="134"/>
                          <a:pt x="462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" name="Google Shape;2194;p47">
                    <a:extLst>
                      <a:ext uri="{FF2B5EF4-FFF2-40B4-BE49-F238E27FC236}">
                        <a16:creationId xmlns:a16="http://schemas.microsoft.com/office/drawing/2014/main" id="{62305509-7446-334D-DF59-E050A4699535}"/>
                      </a:ext>
                    </a:extLst>
                  </p:cNvPr>
                  <p:cNvSpPr/>
                  <p:nvPr/>
                </p:nvSpPr>
                <p:spPr>
                  <a:xfrm>
                    <a:off x="5977897" y="1272262"/>
                    <a:ext cx="107432" cy="111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1" h="694" extrusionOk="0">
                        <a:moveTo>
                          <a:pt x="324" y="116"/>
                        </a:moveTo>
                        <a:cubicBezTo>
                          <a:pt x="463" y="116"/>
                          <a:pt x="578" y="213"/>
                          <a:pt x="578" y="347"/>
                        </a:cubicBezTo>
                        <a:cubicBezTo>
                          <a:pt x="578" y="485"/>
                          <a:pt x="463" y="601"/>
                          <a:pt x="324" y="601"/>
                        </a:cubicBezTo>
                        <a:cubicBezTo>
                          <a:pt x="190" y="601"/>
                          <a:pt x="93" y="485"/>
                          <a:pt x="93" y="347"/>
                        </a:cubicBezTo>
                        <a:cubicBezTo>
                          <a:pt x="93" y="213"/>
                          <a:pt x="190" y="116"/>
                          <a:pt x="324" y="116"/>
                        </a:cubicBezTo>
                        <a:close/>
                        <a:moveTo>
                          <a:pt x="324" y="0"/>
                        </a:moveTo>
                        <a:cubicBezTo>
                          <a:pt x="153" y="0"/>
                          <a:pt x="0" y="157"/>
                          <a:pt x="0" y="347"/>
                        </a:cubicBezTo>
                        <a:cubicBezTo>
                          <a:pt x="0" y="541"/>
                          <a:pt x="153" y="693"/>
                          <a:pt x="324" y="693"/>
                        </a:cubicBezTo>
                        <a:cubicBezTo>
                          <a:pt x="518" y="693"/>
                          <a:pt x="670" y="541"/>
                          <a:pt x="670" y="347"/>
                        </a:cubicBezTo>
                        <a:cubicBezTo>
                          <a:pt x="670" y="157"/>
                          <a:pt x="518" y="0"/>
                          <a:pt x="324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" name="Google Shape;2195;p47">
                    <a:extLst>
                      <a:ext uri="{FF2B5EF4-FFF2-40B4-BE49-F238E27FC236}">
                        <a16:creationId xmlns:a16="http://schemas.microsoft.com/office/drawing/2014/main" id="{C03A4CDB-E4B5-E1F5-C255-1F10AACA2E5F}"/>
                      </a:ext>
                    </a:extLst>
                  </p:cNvPr>
                  <p:cNvSpPr/>
                  <p:nvPr/>
                </p:nvSpPr>
                <p:spPr>
                  <a:xfrm>
                    <a:off x="6834637" y="1281868"/>
                    <a:ext cx="92542" cy="9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" h="578" extrusionOk="0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44" y="578"/>
                          <a:pt x="578" y="444"/>
                          <a:pt x="578" y="287"/>
                        </a:cubicBezTo>
                        <a:cubicBezTo>
                          <a:pt x="578" y="134"/>
                          <a:pt x="444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" name="Google Shape;2196;p47">
                    <a:extLst>
                      <a:ext uri="{FF2B5EF4-FFF2-40B4-BE49-F238E27FC236}">
                        <a16:creationId xmlns:a16="http://schemas.microsoft.com/office/drawing/2014/main" id="{6C9CE38D-D8D9-E8D2-4FC6-F90012ED4215}"/>
                      </a:ext>
                    </a:extLst>
                  </p:cNvPr>
                  <p:cNvSpPr/>
                  <p:nvPr/>
                </p:nvSpPr>
                <p:spPr>
                  <a:xfrm>
                    <a:off x="6825031" y="1272262"/>
                    <a:ext cx="111115" cy="111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694" extrusionOk="0">
                        <a:moveTo>
                          <a:pt x="347" y="116"/>
                        </a:moveTo>
                        <a:cubicBezTo>
                          <a:pt x="485" y="116"/>
                          <a:pt x="578" y="213"/>
                          <a:pt x="578" y="347"/>
                        </a:cubicBezTo>
                        <a:cubicBezTo>
                          <a:pt x="578" y="485"/>
                          <a:pt x="485" y="601"/>
                          <a:pt x="347" y="601"/>
                        </a:cubicBezTo>
                        <a:cubicBezTo>
                          <a:pt x="213" y="601"/>
                          <a:pt x="116" y="485"/>
                          <a:pt x="116" y="347"/>
                        </a:cubicBezTo>
                        <a:cubicBezTo>
                          <a:pt x="116" y="213"/>
                          <a:pt x="213" y="116"/>
                          <a:pt x="347" y="116"/>
                        </a:cubicBezTo>
                        <a:close/>
                        <a:moveTo>
                          <a:pt x="347" y="0"/>
                        </a:moveTo>
                        <a:cubicBezTo>
                          <a:pt x="157" y="0"/>
                          <a:pt x="0" y="157"/>
                          <a:pt x="0" y="347"/>
                        </a:cubicBezTo>
                        <a:cubicBezTo>
                          <a:pt x="0" y="541"/>
                          <a:pt x="157" y="693"/>
                          <a:pt x="347" y="693"/>
                        </a:cubicBezTo>
                        <a:cubicBezTo>
                          <a:pt x="541" y="693"/>
                          <a:pt x="693" y="541"/>
                          <a:pt x="693" y="347"/>
                        </a:cubicBezTo>
                        <a:cubicBezTo>
                          <a:pt x="693" y="157"/>
                          <a:pt x="541" y="0"/>
                          <a:pt x="34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6" name="Google Shape;2197;p47">
                    <a:extLst>
                      <a:ext uri="{FF2B5EF4-FFF2-40B4-BE49-F238E27FC236}">
                        <a16:creationId xmlns:a16="http://schemas.microsoft.com/office/drawing/2014/main" id="{B337B7A0-C5B6-AD34-9AEF-890708EDB763}"/>
                      </a:ext>
                    </a:extLst>
                  </p:cNvPr>
                  <p:cNvSpPr/>
                  <p:nvPr/>
                </p:nvSpPr>
                <p:spPr>
                  <a:xfrm>
                    <a:off x="6261289" y="658724"/>
                    <a:ext cx="1115629" cy="1965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68" h="12279" extrusionOk="0">
                        <a:moveTo>
                          <a:pt x="1848" y="1"/>
                        </a:moveTo>
                        <a:cubicBezTo>
                          <a:pt x="1179" y="1"/>
                          <a:pt x="606" y="325"/>
                          <a:pt x="287" y="810"/>
                        </a:cubicBezTo>
                        <a:cubicBezTo>
                          <a:pt x="37" y="1235"/>
                          <a:pt x="0" y="1697"/>
                          <a:pt x="134" y="2081"/>
                        </a:cubicBezTo>
                        <a:lnTo>
                          <a:pt x="153" y="2081"/>
                        </a:lnTo>
                        <a:cubicBezTo>
                          <a:pt x="439" y="2800"/>
                          <a:pt x="1065" y="2963"/>
                          <a:pt x="1573" y="2963"/>
                        </a:cubicBezTo>
                        <a:cubicBezTo>
                          <a:pt x="1991" y="2963"/>
                          <a:pt x="2329" y="2853"/>
                          <a:pt x="2329" y="2853"/>
                        </a:cubicBezTo>
                        <a:cubicBezTo>
                          <a:pt x="2329" y="2853"/>
                          <a:pt x="2347" y="3084"/>
                          <a:pt x="2754" y="3236"/>
                        </a:cubicBezTo>
                        <a:cubicBezTo>
                          <a:pt x="2888" y="3281"/>
                          <a:pt x="2984" y="3296"/>
                          <a:pt x="3052" y="3296"/>
                        </a:cubicBezTo>
                        <a:cubicBezTo>
                          <a:pt x="3189" y="3296"/>
                          <a:pt x="3216" y="3236"/>
                          <a:pt x="3216" y="3236"/>
                        </a:cubicBezTo>
                        <a:cubicBezTo>
                          <a:pt x="3216" y="3236"/>
                          <a:pt x="3253" y="3315"/>
                          <a:pt x="3253" y="3546"/>
                        </a:cubicBezTo>
                        <a:cubicBezTo>
                          <a:pt x="3235" y="3795"/>
                          <a:pt x="3235" y="3892"/>
                          <a:pt x="3235" y="3892"/>
                        </a:cubicBezTo>
                        <a:lnTo>
                          <a:pt x="3503" y="3680"/>
                        </a:lnTo>
                        <a:cubicBezTo>
                          <a:pt x="3618" y="3601"/>
                          <a:pt x="3734" y="3564"/>
                          <a:pt x="3868" y="3564"/>
                        </a:cubicBezTo>
                        <a:cubicBezTo>
                          <a:pt x="4214" y="3564"/>
                          <a:pt x="4505" y="3832"/>
                          <a:pt x="4505" y="4179"/>
                        </a:cubicBezTo>
                        <a:cubicBezTo>
                          <a:pt x="4505" y="4525"/>
                          <a:pt x="4214" y="4798"/>
                          <a:pt x="3868" y="4798"/>
                        </a:cubicBezTo>
                        <a:cubicBezTo>
                          <a:pt x="3775" y="4798"/>
                          <a:pt x="3678" y="4779"/>
                          <a:pt x="3581" y="4738"/>
                        </a:cubicBezTo>
                        <a:lnTo>
                          <a:pt x="3581" y="4738"/>
                        </a:lnTo>
                        <a:cubicBezTo>
                          <a:pt x="3618" y="4969"/>
                          <a:pt x="3734" y="6239"/>
                          <a:pt x="3003" y="6799"/>
                        </a:cubicBezTo>
                        <a:cubicBezTo>
                          <a:pt x="2754" y="6993"/>
                          <a:pt x="2481" y="7108"/>
                          <a:pt x="2232" y="7182"/>
                        </a:cubicBezTo>
                        <a:cubicBezTo>
                          <a:pt x="2158" y="7339"/>
                          <a:pt x="2061" y="7473"/>
                          <a:pt x="1982" y="7626"/>
                        </a:cubicBezTo>
                        <a:cubicBezTo>
                          <a:pt x="1580" y="8397"/>
                          <a:pt x="2042" y="8915"/>
                          <a:pt x="2042" y="8915"/>
                        </a:cubicBezTo>
                        <a:cubicBezTo>
                          <a:pt x="2042" y="8915"/>
                          <a:pt x="1211" y="9783"/>
                          <a:pt x="1423" y="10477"/>
                        </a:cubicBezTo>
                        <a:cubicBezTo>
                          <a:pt x="1603" y="11117"/>
                          <a:pt x="2240" y="11742"/>
                          <a:pt x="3112" y="11742"/>
                        </a:cubicBezTo>
                        <a:cubicBezTo>
                          <a:pt x="3184" y="11742"/>
                          <a:pt x="3257" y="11737"/>
                          <a:pt x="3332" y="11729"/>
                        </a:cubicBezTo>
                        <a:cubicBezTo>
                          <a:pt x="3559" y="11702"/>
                          <a:pt x="3741" y="11691"/>
                          <a:pt x="3888" y="11691"/>
                        </a:cubicBezTo>
                        <a:cubicBezTo>
                          <a:pt x="4377" y="11691"/>
                          <a:pt x="4490" y="11815"/>
                          <a:pt x="4639" y="11918"/>
                        </a:cubicBezTo>
                        <a:cubicBezTo>
                          <a:pt x="4809" y="12056"/>
                          <a:pt x="4727" y="12279"/>
                          <a:pt x="4820" y="12279"/>
                        </a:cubicBezTo>
                        <a:cubicBezTo>
                          <a:pt x="4833" y="12279"/>
                          <a:pt x="4849" y="12274"/>
                          <a:pt x="4870" y="12265"/>
                        </a:cubicBezTo>
                        <a:cubicBezTo>
                          <a:pt x="5023" y="12209"/>
                          <a:pt x="5623" y="12015"/>
                          <a:pt x="5854" y="11364"/>
                        </a:cubicBezTo>
                        <a:cubicBezTo>
                          <a:pt x="6085" y="10689"/>
                          <a:pt x="5739" y="10379"/>
                          <a:pt x="5739" y="10379"/>
                        </a:cubicBezTo>
                        <a:cubicBezTo>
                          <a:pt x="5739" y="10379"/>
                          <a:pt x="6256" y="10148"/>
                          <a:pt x="6487" y="9474"/>
                        </a:cubicBezTo>
                        <a:cubicBezTo>
                          <a:pt x="6718" y="8822"/>
                          <a:pt x="6487" y="8319"/>
                          <a:pt x="6487" y="8319"/>
                        </a:cubicBezTo>
                        <a:cubicBezTo>
                          <a:pt x="6487" y="8319"/>
                          <a:pt x="6968" y="7723"/>
                          <a:pt x="6547" y="6720"/>
                        </a:cubicBezTo>
                        <a:cubicBezTo>
                          <a:pt x="6122" y="5740"/>
                          <a:pt x="5023" y="5606"/>
                          <a:pt x="5023" y="5606"/>
                        </a:cubicBezTo>
                        <a:cubicBezTo>
                          <a:pt x="5023" y="5606"/>
                          <a:pt x="5277" y="5412"/>
                          <a:pt x="5351" y="4239"/>
                        </a:cubicBezTo>
                        <a:cubicBezTo>
                          <a:pt x="5448" y="3065"/>
                          <a:pt x="5046" y="1794"/>
                          <a:pt x="3678" y="713"/>
                        </a:cubicBezTo>
                        <a:cubicBezTo>
                          <a:pt x="3082" y="233"/>
                          <a:pt x="2463" y="20"/>
                          <a:pt x="1904" y="2"/>
                        </a:cubicBezTo>
                        <a:cubicBezTo>
                          <a:pt x="1885" y="1"/>
                          <a:pt x="1867" y="1"/>
                          <a:pt x="1848" y="1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" name="Google Shape;2198;p47">
                    <a:extLst>
                      <a:ext uri="{FF2B5EF4-FFF2-40B4-BE49-F238E27FC236}">
                        <a16:creationId xmlns:a16="http://schemas.microsoft.com/office/drawing/2014/main" id="{55C51901-7525-27ED-18CF-59EA2CA963CA}"/>
                      </a:ext>
                    </a:extLst>
                  </p:cNvPr>
                  <p:cNvSpPr/>
                  <p:nvPr/>
                </p:nvSpPr>
                <p:spPr>
                  <a:xfrm>
                    <a:off x="6251682" y="652800"/>
                    <a:ext cx="1100899" cy="1980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" h="12370" extrusionOk="0">
                        <a:moveTo>
                          <a:pt x="1904" y="98"/>
                        </a:moveTo>
                        <a:cubicBezTo>
                          <a:pt x="1924" y="98"/>
                          <a:pt x="1944" y="98"/>
                          <a:pt x="1964" y="99"/>
                        </a:cubicBezTo>
                        <a:cubicBezTo>
                          <a:pt x="2504" y="117"/>
                          <a:pt x="3119" y="311"/>
                          <a:pt x="3697" y="792"/>
                        </a:cubicBezTo>
                        <a:cubicBezTo>
                          <a:pt x="5046" y="1850"/>
                          <a:pt x="5452" y="3121"/>
                          <a:pt x="5374" y="4276"/>
                        </a:cubicBezTo>
                        <a:cubicBezTo>
                          <a:pt x="5314" y="4853"/>
                          <a:pt x="5240" y="5181"/>
                          <a:pt x="5161" y="5371"/>
                        </a:cubicBezTo>
                        <a:cubicBezTo>
                          <a:pt x="5143" y="5468"/>
                          <a:pt x="5106" y="5528"/>
                          <a:pt x="5083" y="5565"/>
                        </a:cubicBezTo>
                        <a:cubicBezTo>
                          <a:pt x="5064" y="5602"/>
                          <a:pt x="5046" y="5602"/>
                          <a:pt x="5046" y="5602"/>
                        </a:cubicBezTo>
                        <a:lnTo>
                          <a:pt x="4967" y="5680"/>
                        </a:lnTo>
                        <a:lnTo>
                          <a:pt x="5083" y="5699"/>
                        </a:lnTo>
                        <a:cubicBezTo>
                          <a:pt x="5083" y="5699"/>
                          <a:pt x="6164" y="5814"/>
                          <a:pt x="6566" y="6780"/>
                        </a:cubicBezTo>
                        <a:cubicBezTo>
                          <a:pt x="6778" y="7261"/>
                          <a:pt x="6760" y="7663"/>
                          <a:pt x="6681" y="7912"/>
                        </a:cubicBezTo>
                        <a:cubicBezTo>
                          <a:pt x="6626" y="8185"/>
                          <a:pt x="6510" y="8337"/>
                          <a:pt x="6510" y="8337"/>
                        </a:cubicBezTo>
                        <a:lnTo>
                          <a:pt x="6492" y="8356"/>
                        </a:lnTo>
                        <a:lnTo>
                          <a:pt x="6510" y="8374"/>
                        </a:lnTo>
                        <a:cubicBezTo>
                          <a:pt x="6510" y="8374"/>
                          <a:pt x="6723" y="8859"/>
                          <a:pt x="6492" y="9511"/>
                        </a:cubicBezTo>
                        <a:cubicBezTo>
                          <a:pt x="6279" y="10148"/>
                          <a:pt x="5776" y="10361"/>
                          <a:pt x="5776" y="10361"/>
                        </a:cubicBezTo>
                        <a:lnTo>
                          <a:pt x="5720" y="10398"/>
                        </a:lnTo>
                        <a:lnTo>
                          <a:pt x="5757" y="10435"/>
                        </a:lnTo>
                        <a:cubicBezTo>
                          <a:pt x="5757" y="10435"/>
                          <a:pt x="5836" y="10514"/>
                          <a:pt x="5891" y="10666"/>
                        </a:cubicBezTo>
                        <a:cubicBezTo>
                          <a:pt x="5951" y="10823"/>
                          <a:pt x="5970" y="11054"/>
                          <a:pt x="5854" y="11378"/>
                        </a:cubicBezTo>
                        <a:cubicBezTo>
                          <a:pt x="5642" y="12015"/>
                          <a:pt x="5064" y="12209"/>
                          <a:pt x="4912" y="12265"/>
                        </a:cubicBezTo>
                        <a:lnTo>
                          <a:pt x="4893" y="12265"/>
                        </a:lnTo>
                        <a:cubicBezTo>
                          <a:pt x="4875" y="12265"/>
                          <a:pt x="4875" y="12246"/>
                          <a:pt x="4875" y="12209"/>
                        </a:cubicBezTo>
                        <a:cubicBezTo>
                          <a:pt x="4852" y="12131"/>
                          <a:pt x="4833" y="12015"/>
                          <a:pt x="4736" y="11918"/>
                        </a:cubicBezTo>
                        <a:cubicBezTo>
                          <a:pt x="4644" y="11863"/>
                          <a:pt x="4547" y="11766"/>
                          <a:pt x="4353" y="11724"/>
                        </a:cubicBezTo>
                        <a:cubicBezTo>
                          <a:pt x="4256" y="11696"/>
                          <a:pt x="4140" y="11683"/>
                          <a:pt x="3986" y="11683"/>
                        </a:cubicBezTo>
                        <a:cubicBezTo>
                          <a:pt x="3833" y="11683"/>
                          <a:pt x="3641" y="11696"/>
                          <a:pt x="3392" y="11724"/>
                        </a:cubicBezTo>
                        <a:cubicBezTo>
                          <a:pt x="3318" y="11733"/>
                          <a:pt x="3245" y="11737"/>
                          <a:pt x="3175" y="11737"/>
                        </a:cubicBezTo>
                        <a:cubicBezTo>
                          <a:pt x="2320" y="11737"/>
                          <a:pt x="1700" y="11118"/>
                          <a:pt x="1525" y="10495"/>
                        </a:cubicBezTo>
                        <a:cubicBezTo>
                          <a:pt x="1428" y="10185"/>
                          <a:pt x="1580" y="9802"/>
                          <a:pt x="1756" y="9492"/>
                        </a:cubicBezTo>
                        <a:cubicBezTo>
                          <a:pt x="1945" y="9206"/>
                          <a:pt x="2139" y="8975"/>
                          <a:pt x="2139" y="8975"/>
                        </a:cubicBezTo>
                        <a:lnTo>
                          <a:pt x="2176" y="8952"/>
                        </a:lnTo>
                        <a:lnTo>
                          <a:pt x="2139" y="8915"/>
                        </a:lnTo>
                        <a:cubicBezTo>
                          <a:pt x="2139" y="8915"/>
                          <a:pt x="2024" y="8799"/>
                          <a:pt x="1964" y="8587"/>
                        </a:cubicBezTo>
                        <a:cubicBezTo>
                          <a:pt x="1908" y="8374"/>
                          <a:pt x="1890" y="8069"/>
                          <a:pt x="2079" y="7681"/>
                        </a:cubicBezTo>
                        <a:cubicBezTo>
                          <a:pt x="2158" y="7547"/>
                          <a:pt x="2255" y="7395"/>
                          <a:pt x="2333" y="7261"/>
                        </a:cubicBezTo>
                        <a:cubicBezTo>
                          <a:pt x="2583" y="7182"/>
                          <a:pt x="2851" y="7067"/>
                          <a:pt x="3100" y="6873"/>
                        </a:cubicBezTo>
                        <a:cubicBezTo>
                          <a:pt x="3465" y="6586"/>
                          <a:pt x="3641" y="6124"/>
                          <a:pt x="3697" y="5699"/>
                        </a:cubicBezTo>
                        <a:cubicBezTo>
                          <a:pt x="3757" y="5297"/>
                          <a:pt x="3720" y="4987"/>
                          <a:pt x="3697" y="4835"/>
                        </a:cubicBezTo>
                        <a:lnTo>
                          <a:pt x="3697" y="4835"/>
                        </a:lnTo>
                        <a:cubicBezTo>
                          <a:pt x="3775" y="4853"/>
                          <a:pt x="3854" y="4890"/>
                          <a:pt x="3928" y="4890"/>
                        </a:cubicBezTo>
                        <a:cubicBezTo>
                          <a:pt x="4316" y="4890"/>
                          <a:pt x="4602" y="4585"/>
                          <a:pt x="4602" y="4216"/>
                        </a:cubicBezTo>
                        <a:cubicBezTo>
                          <a:pt x="4602" y="3851"/>
                          <a:pt x="4316" y="3546"/>
                          <a:pt x="3928" y="3546"/>
                        </a:cubicBezTo>
                        <a:cubicBezTo>
                          <a:pt x="3794" y="3546"/>
                          <a:pt x="3641" y="3601"/>
                          <a:pt x="3526" y="3680"/>
                        </a:cubicBezTo>
                        <a:lnTo>
                          <a:pt x="3350" y="3832"/>
                        </a:lnTo>
                        <a:lnTo>
                          <a:pt x="3350" y="3583"/>
                        </a:lnTo>
                        <a:cubicBezTo>
                          <a:pt x="3373" y="3467"/>
                          <a:pt x="3350" y="3389"/>
                          <a:pt x="3331" y="3333"/>
                        </a:cubicBezTo>
                        <a:cubicBezTo>
                          <a:pt x="3331" y="3315"/>
                          <a:pt x="3331" y="3292"/>
                          <a:pt x="3313" y="3273"/>
                        </a:cubicBezTo>
                        <a:lnTo>
                          <a:pt x="3313" y="3255"/>
                        </a:lnTo>
                        <a:lnTo>
                          <a:pt x="3258" y="3176"/>
                        </a:lnTo>
                        <a:lnTo>
                          <a:pt x="3216" y="3255"/>
                        </a:lnTo>
                        <a:cubicBezTo>
                          <a:pt x="3216" y="3273"/>
                          <a:pt x="3197" y="3273"/>
                          <a:pt x="3179" y="3273"/>
                        </a:cubicBezTo>
                        <a:cubicBezTo>
                          <a:pt x="3167" y="3279"/>
                          <a:pt x="3146" y="3283"/>
                          <a:pt x="3116" y="3283"/>
                        </a:cubicBezTo>
                        <a:cubicBezTo>
                          <a:pt x="3056" y="3283"/>
                          <a:pt x="2962" y="3267"/>
                          <a:pt x="2832" y="3218"/>
                        </a:cubicBezTo>
                        <a:cubicBezTo>
                          <a:pt x="2638" y="3158"/>
                          <a:pt x="2541" y="3061"/>
                          <a:pt x="2486" y="2987"/>
                        </a:cubicBezTo>
                        <a:cubicBezTo>
                          <a:pt x="2449" y="2927"/>
                          <a:pt x="2426" y="2871"/>
                          <a:pt x="2426" y="2871"/>
                        </a:cubicBezTo>
                        <a:lnTo>
                          <a:pt x="2426" y="2811"/>
                        </a:lnTo>
                        <a:lnTo>
                          <a:pt x="2370" y="2830"/>
                        </a:lnTo>
                        <a:cubicBezTo>
                          <a:pt x="2370" y="2830"/>
                          <a:pt x="2024" y="2948"/>
                          <a:pt x="1607" y="2948"/>
                        </a:cubicBezTo>
                        <a:cubicBezTo>
                          <a:pt x="1573" y="2948"/>
                          <a:pt x="1537" y="2947"/>
                          <a:pt x="1502" y="2945"/>
                        </a:cubicBezTo>
                        <a:cubicBezTo>
                          <a:pt x="1021" y="2908"/>
                          <a:pt x="504" y="2737"/>
                          <a:pt x="254" y="2099"/>
                        </a:cubicBezTo>
                        <a:lnTo>
                          <a:pt x="254" y="2063"/>
                        </a:lnTo>
                        <a:lnTo>
                          <a:pt x="231" y="2063"/>
                        </a:lnTo>
                        <a:cubicBezTo>
                          <a:pt x="116" y="1697"/>
                          <a:pt x="157" y="1272"/>
                          <a:pt x="407" y="866"/>
                        </a:cubicBezTo>
                        <a:cubicBezTo>
                          <a:pt x="685" y="399"/>
                          <a:pt x="1238" y="98"/>
                          <a:pt x="1904" y="98"/>
                        </a:cubicBezTo>
                        <a:close/>
                        <a:moveTo>
                          <a:pt x="1907" y="1"/>
                        </a:moveTo>
                        <a:cubicBezTo>
                          <a:pt x="1219" y="1"/>
                          <a:pt x="629" y="325"/>
                          <a:pt x="310" y="829"/>
                        </a:cubicBezTo>
                        <a:cubicBezTo>
                          <a:pt x="42" y="1254"/>
                          <a:pt x="0" y="1734"/>
                          <a:pt x="139" y="2136"/>
                        </a:cubicBezTo>
                        <a:lnTo>
                          <a:pt x="157" y="2178"/>
                        </a:lnTo>
                        <a:lnTo>
                          <a:pt x="194" y="2178"/>
                        </a:lnTo>
                        <a:cubicBezTo>
                          <a:pt x="462" y="2811"/>
                          <a:pt x="1003" y="3005"/>
                          <a:pt x="1483" y="3042"/>
                        </a:cubicBezTo>
                        <a:cubicBezTo>
                          <a:pt x="1517" y="3043"/>
                          <a:pt x="1551" y="3044"/>
                          <a:pt x="1584" y="3044"/>
                        </a:cubicBezTo>
                        <a:cubicBezTo>
                          <a:pt x="1997" y="3044"/>
                          <a:pt x="2313" y="2944"/>
                          <a:pt x="2352" y="2927"/>
                        </a:cubicBezTo>
                        <a:cubicBezTo>
                          <a:pt x="2370" y="2968"/>
                          <a:pt x="2370" y="2987"/>
                          <a:pt x="2407" y="3042"/>
                        </a:cubicBezTo>
                        <a:cubicBezTo>
                          <a:pt x="2467" y="3139"/>
                          <a:pt x="2601" y="3236"/>
                          <a:pt x="2796" y="3315"/>
                        </a:cubicBezTo>
                        <a:cubicBezTo>
                          <a:pt x="2934" y="3364"/>
                          <a:pt x="3032" y="3380"/>
                          <a:pt x="3105" y="3380"/>
                        </a:cubicBezTo>
                        <a:cubicBezTo>
                          <a:pt x="3141" y="3380"/>
                          <a:pt x="3171" y="3376"/>
                          <a:pt x="3197" y="3370"/>
                        </a:cubicBezTo>
                        <a:cubicBezTo>
                          <a:pt x="3216" y="3370"/>
                          <a:pt x="3234" y="3370"/>
                          <a:pt x="3234" y="3352"/>
                        </a:cubicBezTo>
                        <a:cubicBezTo>
                          <a:pt x="3258" y="3389"/>
                          <a:pt x="3258" y="3467"/>
                          <a:pt x="3258" y="3583"/>
                        </a:cubicBezTo>
                        <a:cubicBezTo>
                          <a:pt x="3258" y="3832"/>
                          <a:pt x="3234" y="3929"/>
                          <a:pt x="3234" y="3929"/>
                        </a:cubicBezTo>
                        <a:lnTo>
                          <a:pt x="3216" y="4045"/>
                        </a:lnTo>
                        <a:lnTo>
                          <a:pt x="3604" y="3754"/>
                        </a:lnTo>
                        <a:cubicBezTo>
                          <a:pt x="3697" y="3680"/>
                          <a:pt x="3812" y="3638"/>
                          <a:pt x="3928" y="3638"/>
                        </a:cubicBezTo>
                        <a:cubicBezTo>
                          <a:pt x="4256" y="3638"/>
                          <a:pt x="4505" y="3911"/>
                          <a:pt x="4505" y="4216"/>
                        </a:cubicBezTo>
                        <a:cubicBezTo>
                          <a:pt x="4505" y="4525"/>
                          <a:pt x="4256" y="4793"/>
                          <a:pt x="3928" y="4793"/>
                        </a:cubicBezTo>
                        <a:cubicBezTo>
                          <a:pt x="3854" y="4793"/>
                          <a:pt x="3757" y="4775"/>
                          <a:pt x="3678" y="4719"/>
                        </a:cubicBezTo>
                        <a:lnTo>
                          <a:pt x="3581" y="4678"/>
                        </a:lnTo>
                        <a:lnTo>
                          <a:pt x="3604" y="4775"/>
                        </a:lnTo>
                        <a:cubicBezTo>
                          <a:pt x="3623" y="4890"/>
                          <a:pt x="3641" y="5278"/>
                          <a:pt x="3604" y="5680"/>
                        </a:cubicBezTo>
                        <a:cubicBezTo>
                          <a:pt x="3544" y="6087"/>
                          <a:pt x="3392" y="6526"/>
                          <a:pt x="3045" y="6799"/>
                        </a:cubicBezTo>
                        <a:cubicBezTo>
                          <a:pt x="2796" y="6970"/>
                          <a:pt x="2523" y="7104"/>
                          <a:pt x="2273" y="7182"/>
                        </a:cubicBezTo>
                        <a:lnTo>
                          <a:pt x="2255" y="7182"/>
                        </a:lnTo>
                        <a:lnTo>
                          <a:pt x="2255" y="7201"/>
                        </a:lnTo>
                        <a:cubicBezTo>
                          <a:pt x="2158" y="7335"/>
                          <a:pt x="2079" y="7492"/>
                          <a:pt x="2005" y="7644"/>
                        </a:cubicBezTo>
                        <a:cubicBezTo>
                          <a:pt x="1793" y="8051"/>
                          <a:pt x="1793" y="8374"/>
                          <a:pt x="1871" y="8605"/>
                        </a:cubicBezTo>
                        <a:cubicBezTo>
                          <a:pt x="1927" y="8818"/>
                          <a:pt x="2024" y="8915"/>
                          <a:pt x="2042" y="8933"/>
                        </a:cubicBezTo>
                        <a:cubicBezTo>
                          <a:pt x="2024" y="8952"/>
                          <a:pt x="1848" y="9146"/>
                          <a:pt x="1677" y="9455"/>
                        </a:cubicBezTo>
                        <a:cubicBezTo>
                          <a:pt x="1483" y="9760"/>
                          <a:pt x="1331" y="10167"/>
                          <a:pt x="1428" y="10532"/>
                        </a:cubicBezTo>
                        <a:cubicBezTo>
                          <a:pt x="1625" y="11191"/>
                          <a:pt x="2281" y="11834"/>
                          <a:pt x="3188" y="11834"/>
                        </a:cubicBezTo>
                        <a:cubicBezTo>
                          <a:pt x="3260" y="11834"/>
                          <a:pt x="3334" y="11830"/>
                          <a:pt x="3410" y="11821"/>
                        </a:cubicBezTo>
                        <a:cubicBezTo>
                          <a:pt x="3627" y="11796"/>
                          <a:pt x="3801" y="11786"/>
                          <a:pt x="3942" y="11786"/>
                        </a:cubicBezTo>
                        <a:cubicBezTo>
                          <a:pt x="4114" y="11786"/>
                          <a:pt x="4238" y="11801"/>
                          <a:pt x="4334" y="11821"/>
                        </a:cubicBezTo>
                        <a:cubicBezTo>
                          <a:pt x="4505" y="11863"/>
                          <a:pt x="4565" y="11918"/>
                          <a:pt x="4662" y="11997"/>
                        </a:cubicBezTo>
                        <a:cubicBezTo>
                          <a:pt x="4736" y="12052"/>
                          <a:pt x="4759" y="12149"/>
                          <a:pt x="4778" y="12228"/>
                        </a:cubicBezTo>
                        <a:cubicBezTo>
                          <a:pt x="4778" y="12265"/>
                          <a:pt x="4778" y="12302"/>
                          <a:pt x="4796" y="12343"/>
                        </a:cubicBezTo>
                        <a:cubicBezTo>
                          <a:pt x="4815" y="12343"/>
                          <a:pt x="4833" y="12362"/>
                          <a:pt x="4875" y="12362"/>
                        </a:cubicBezTo>
                        <a:cubicBezTo>
                          <a:pt x="4881" y="12368"/>
                          <a:pt x="4887" y="12370"/>
                          <a:pt x="4893" y="12370"/>
                        </a:cubicBezTo>
                        <a:cubicBezTo>
                          <a:pt x="4906" y="12370"/>
                          <a:pt x="4918" y="12362"/>
                          <a:pt x="4930" y="12362"/>
                        </a:cubicBezTo>
                        <a:cubicBezTo>
                          <a:pt x="5106" y="12302"/>
                          <a:pt x="5720" y="12094"/>
                          <a:pt x="5951" y="11419"/>
                        </a:cubicBezTo>
                        <a:cubicBezTo>
                          <a:pt x="6067" y="11073"/>
                          <a:pt x="6048" y="10800"/>
                          <a:pt x="5988" y="10629"/>
                        </a:cubicBezTo>
                        <a:cubicBezTo>
                          <a:pt x="5933" y="10495"/>
                          <a:pt x="5891" y="10453"/>
                          <a:pt x="5873" y="10416"/>
                        </a:cubicBezTo>
                        <a:cubicBezTo>
                          <a:pt x="5933" y="10398"/>
                          <a:pt x="6376" y="10167"/>
                          <a:pt x="6584" y="9529"/>
                        </a:cubicBezTo>
                        <a:cubicBezTo>
                          <a:pt x="6815" y="8878"/>
                          <a:pt x="6626" y="8397"/>
                          <a:pt x="6607" y="8356"/>
                        </a:cubicBezTo>
                        <a:cubicBezTo>
                          <a:pt x="6626" y="8337"/>
                          <a:pt x="6723" y="8222"/>
                          <a:pt x="6797" y="7954"/>
                        </a:cubicBezTo>
                        <a:cubicBezTo>
                          <a:pt x="6857" y="7663"/>
                          <a:pt x="6875" y="7242"/>
                          <a:pt x="6663" y="6739"/>
                        </a:cubicBezTo>
                        <a:cubicBezTo>
                          <a:pt x="6261" y="5777"/>
                          <a:pt x="5295" y="5643"/>
                          <a:pt x="5161" y="5625"/>
                        </a:cubicBezTo>
                        <a:cubicBezTo>
                          <a:pt x="5198" y="5583"/>
                          <a:pt x="5221" y="5509"/>
                          <a:pt x="5258" y="5412"/>
                        </a:cubicBezTo>
                        <a:cubicBezTo>
                          <a:pt x="5337" y="5218"/>
                          <a:pt x="5411" y="4872"/>
                          <a:pt x="5471" y="4276"/>
                        </a:cubicBezTo>
                        <a:cubicBezTo>
                          <a:pt x="5545" y="3102"/>
                          <a:pt x="5143" y="1790"/>
                          <a:pt x="3757" y="695"/>
                        </a:cubicBezTo>
                        <a:cubicBezTo>
                          <a:pt x="3161" y="233"/>
                          <a:pt x="2541" y="2"/>
                          <a:pt x="1964" y="2"/>
                        </a:cubicBezTo>
                        <a:cubicBezTo>
                          <a:pt x="1945" y="1"/>
                          <a:pt x="1926" y="1"/>
                          <a:pt x="1907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" name="Google Shape;2199;p47">
              <a:extLst>
                <a:ext uri="{FF2B5EF4-FFF2-40B4-BE49-F238E27FC236}">
                  <a16:creationId xmlns:a16="http://schemas.microsoft.com/office/drawing/2014/main" id="{2E7D5EC1-1271-E34F-FE85-76A6CD155D6B}"/>
                </a:ext>
              </a:extLst>
            </p:cNvPr>
            <p:cNvGrpSpPr/>
            <p:nvPr/>
          </p:nvGrpSpPr>
          <p:grpSpPr>
            <a:xfrm>
              <a:off x="5458177" y="1284078"/>
              <a:ext cx="555350" cy="555265"/>
              <a:chOff x="3894327" y="779703"/>
              <a:chExt cx="555350" cy="555265"/>
            </a:xfrm>
          </p:grpSpPr>
          <p:sp>
            <p:nvSpPr>
              <p:cNvPr id="26" name="Google Shape;2200;p47">
                <a:extLst>
                  <a:ext uri="{FF2B5EF4-FFF2-40B4-BE49-F238E27FC236}">
                    <a16:creationId xmlns:a16="http://schemas.microsoft.com/office/drawing/2014/main" id="{19EE669E-10C1-C249-E932-2C5E05DCF888}"/>
                  </a:ext>
                </a:extLst>
              </p:cNvPr>
              <p:cNvSpPr/>
              <p:nvPr/>
            </p:nvSpPr>
            <p:spPr>
              <a:xfrm>
                <a:off x="4113366" y="784984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330" y="1"/>
                    </a:moveTo>
                    <a:cubicBezTo>
                      <a:pt x="220" y="1"/>
                      <a:pt x="131" y="69"/>
                      <a:pt x="110" y="174"/>
                    </a:cubicBezTo>
                    <a:lnTo>
                      <a:pt x="0" y="745"/>
                    </a:lnTo>
                    <a:lnTo>
                      <a:pt x="0" y="765"/>
                    </a:lnTo>
                    <a:cubicBezTo>
                      <a:pt x="0" y="854"/>
                      <a:pt x="68" y="917"/>
                      <a:pt x="152" y="917"/>
                    </a:cubicBezTo>
                    <a:lnTo>
                      <a:pt x="1267" y="917"/>
                    </a:lnTo>
                    <a:cubicBezTo>
                      <a:pt x="1356" y="917"/>
                      <a:pt x="1398" y="828"/>
                      <a:pt x="1377" y="745"/>
                    </a:cubicBezTo>
                    <a:lnTo>
                      <a:pt x="1267" y="174"/>
                    </a:lnTo>
                    <a:cubicBezTo>
                      <a:pt x="1246" y="69"/>
                      <a:pt x="1157" y="1"/>
                      <a:pt x="10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01;p47">
                <a:extLst>
                  <a:ext uri="{FF2B5EF4-FFF2-40B4-BE49-F238E27FC236}">
                    <a16:creationId xmlns:a16="http://schemas.microsoft.com/office/drawing/2014/main" id="{4C875D8C-488A-674D-946E-5C17C341FEFB}"/>
                  </a:ext>
                </a:extLst>
              </p:cNvPr>
              <p:cNvSpPr/>
              <p:nvPr/>
            </p:nvSpPr>
            <p:spPr>
              <a:xfrm>
                <a:off x="4106212" y="779703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131" y="105"/>
                    </a:moveTo>
                    <a:cubicBezTo>
                      <a:pt x="1220" y="105"/>
                      <a:pt x="1283" y="173"/>
                      <a:pt x="1309" y="262"/>
                    </a:cubicBezTo>
                    <a:lnTo>
                      <a:pt x="1414" y="827"/>
                    </a:lnTo>
                    <a:cubicBezTo>
                      <a:pt x="1414" y="869"/>
                      <a:pt x="1372" y="937"/>
                      <a:pt x="1330" y="937"/>
                    </a:cubicBezTo>
                    <a:lnTo>
                      <a:pt x="236" y="937"/>
                    </a:lnTo>
                    <a:cubicBezTo>
                      <a:pt x="173" y="937"/>
                      <a:pt x="131" y="869"/>
                      <a:pt x="152" y="827"/>
                    </a:cubicBezTo>
                    <a:lnTo>
                      <a:pt x="262" y="262"/>
                    </a:lnTo>
                    <a:cubicBezTo>
                      <a:pt x="262" y="173"/>
                      <a:pt x="346" y="105"/>
                      <a:pt x="414" y="105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105"/>
                      <a:pt x="152" y="236"/>
                    </a:cubicBezTo>
                    <a:lnTo>
                      <a:pt x="21" y="807"/>
                    </a:lnTo>
                    <a:cubicBezTo>
                      <a:pt x="0" y="937"/>
                      <a:pt x="105" y="1047"/>
                      <a:pt x="236" y="1047"/>
                    </a:cubicBezTo>
                    <a:lnTo>
                      <a:pt x="1330" y="1047"/>
                    </a:lnTo>
                    <a:cubicBezTo>
                      <a:pt x="1461" y="1047"/>
                      <a:pt x="1545" y="937"/>
                      <a:pt x="1524" y="807"/>
                    </a:cubicBezTo>
                    <a:lnTo>
                      <a:pt x="1414" y="236"/>
                    </a:lnTo>
                    <a:cubicBezTo>
                      <a:pt x="1393" y="105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02;p47">
                <a:extLst>
                  <a:ext uri="{FF2B5EF4-FFF2-40B4-BE49-F238E27FC236}">
                    <a16:creationId xmlns:a16="http://schemas.microsoft.com/office/drawing/2014/main" id="{E1D0F56F-1C57-0CD4-FBC7-7071A93DC9A1}"/>
                  </a:ext>
                </a:extLst>
              </p:cNvPr>
              <p:cNvSpPr/>
              <p:nvPr/>
            </p:nvSpPr>
            <p:spPr>
              <a:xfrm>
                <a:off x="4271173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03;p47">
                <a:extLst>
                  <a:ext uri="{FF2B5EF4-FFF2-40B4-BE49-F238E27FC236}">
                    <a16:creationId xmlns:a16="http://schemas.microsoft.com/office/drawing/2014/main" id="{B699C3FB-E650-067A-0EA5-BFFE50D62FE4}"/>
                  </a:ext>
                </a:extLst>
              </p:cNvPr>
              <p:cNvSpPr/>
              <p:nvPr/>
            </p:nvSpPr>
            <p:spPr>
              <a:xfrm>
                <a:off x="4265892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04;p47">
                <a:extLst>
                  <a:ext uri="{FF2B5EF4-FFF2-40B4-BE49-F238E27FC236}">
                    <a16:creationId xmlns:a16="http://schemas.microsoft.com/office/drawing/2014/main" id="{5F0B2D94-E72B-9D4B-E76F-EA64B90364C4}"/>
                  </a:ext>
                </a:extLst>
              </p:cNvPr>
              <p:cNvSpPr/>
              <p:nvPr/>
            </p:nvSpPr>
            <p:spPr>
              <a:xfrm>
                <a:off x="4366214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05;p47">
                <a:extLst>
                  <a:ext uri="{FF2B5EF4-FFF2-40B4-BE49-F238E27FC236}">
                    <a16:creationId xmlns:a16="http://schemas.microsoft.com/office/drawing/2014/main" id="{E1924C2C-5797-92C6-021D-C8CD59818B4F}"/>
                  </a:ext>
                </a:extLst>
              </p:cNvPr>
              <p:cNvSpPr/>
              <p:nvPr/>
            </p:nvSpPr>
            <p:spPr>
              <a:xfrm>
                <a:off x="4360423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06;p47">
                <a:extLst>
                  <a:ext uri="{FF2B5EF4-FFF2-40B4-BE49-F238E27FC236}">
                    <a16:creationId xmlns:a16="http://schemas.microsoft.com/office/drawing/2014/main" id="{143276B3-B7C4-D09A-8791-3BE04D1334D7}"/>
                  </a:ext>
                </a:extLst>
              </p:cNvPr>
              <p:cNvSpPr/>
              <p:nvPr/>
            </p:nvSpPr>
            <p:spPr>
              <a:xfrm>
                <a:off x="4271173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207;p47">
                <a:extLst>
                  <a:ext uri="{FF2B5EF4-FFF2-40B4-BE49-F238E27FC236}">
                    <a16:creationId xmlns:a16="http://schemas.microsoft.com/office/drawing/2014/main" id="{D34A287E-5DD7-A914-A406-E60720CCD2CC}"/>
                  </a:ext>
                </a:extLst>
              </p:cNvPr>
              <p:cNvSpPr/>
              <p:nvPr/>
            </p:nvSpPr>
            <p:spPr>
              <a:xfrm>
                <a:off x="4265892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208;p47">
                <a:extLst>
                  <a:ext uri="{FF2B5EF4-FFF2-40B4-BE49-F238E27FC236}">
                    <a16:creationId xmlns:a16="http://schemas.microsoft.com/office/drawing/2014/main" id="{EFDA6415-AE2E-4502-8FBB-CFA6B6C737B3}"/>
                  </a:ext>
                </a:extLst>
              </p:cNvPr>
              <p:cNvSpPr/>
              <p:nvPr/>
            </p:nvSpPr>
            <p:spPr>
              <a:xfrm>
                <a:off x="4111577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209;p47">
                <a:extLst>
                  <a:ext uri="{FF2B5EF4-FFF2-40B4-BE49-F238E27FC236}">
                    <a16:creationId xmlns:a16="http://schemas.microsoft.com/office/drawing/2014/main" id="{4090870E-F9B5-CE22-610D-139F3D8E902E}"/>
                  </a:ext>
                </a:extLst>
              </p:cNvPr>
              <p:cNvSpPr/>
              <p:nvPr/>
            </p:nvSpPr>
            <p:spPr>
              <a:xfrm>
                <a:off x="4106212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10;p47">
                <a:extLst>
                  <a:ext uri="{FF2B5EF4-FFF2-40B4-BE49-F238E27FC236}">
                    <a16:creationId xmlns:a16="http://schemas.microsoft.com/office/drawing/2014/main" id="{A1A51A6E-F09A-413D-757D-15E4F33CC514}"/>
                  </a:ext>
                </a:extLst>
              </p:cNvPr>
              <p:cNvSpPr/>
              <p:nvPr/>
            </p:nvSpPr>
            <p:spPr>
              <a:xfrm>
                <a:off x="3950108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11;p47">
                <a:extLst>
                  <a:ext uri="{FF2B5EF4-FFF2-40B4-BE49-F238E27FC236}">
                    <a16:creationId xmlns:a16="http://schemas.microsoft.com/office/drawing/2014/main" id="{94D91DAC-6476-B5F4-BD25-5CE4437D7829}"/>
                  </a:ext>
                </a:extLst>
              </p:cNvPr>
              <p:cNvSpPr/>
              <p:nvPr/>
            </p:nvSpPr>
            <p:spPr>
              <a:xfrm>
                <a:off x="3944317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212;p47">
                <a:extLst>
                  <a:ext uri="{FF2B5EF4-FFF2-40B4-BE49-F238E27FC236}">
                    <a16:creationId xmlns:a16="http://schemas.microsoft.com/office/drawing/2014/main" id="{738F4F00-F302-706A-4E9F-20B16CAD4170}"/>
                  </a:ext>
                </a:extLst>
              </p:cNvPr>
              <p:cNvSpPr/>
              <p:nvPr/>
            </p:nvSpPr>
            <p:spPr>
              <a:xfrm>
                <a:off x="3899692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213;p47">
                <a:extLst>
                  <a:ext uri="{FF2B5EF4-FFF2-40B4-BE49-F238E27FC236}">
                    <a16:creationId xmlns:a16="http://schemas.microsoft.com/office/drawing/2014/main" id="{E43AAA96-CCB3-2EA6-0A05-495982D5F49A}"/>
                  </a:ext>
                </a:extLst>
              </p:cNvPr>
              <p:cNvSpPr/>
              <p:nvPr/>
            </p:nvSpPr>
            <p:spPr>
              <a:xfrm>
                <a:off x="3894327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214;p47">
                <a:extLst>
                  <a:ext uri="{FF2B5EF4-FFF2-40B4-BE49-F238E27FC236}">
                    <a16:creationId xmlns:a16="http://schemas.microsoft.com/office/drawing/2014/main" id="{D4544C4D-3415-D3F3-D030-71045D99FAFA}"/>
                  </a:ext>
                </a:extLst>
              </p:cNvPr>
              <p:cNvSpPr/>
              <p:nvPr/>
            </p:nvSpPr>
            <p:spPr>
              <a:xfrm>
                <a:off x="3950108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215;p47">
                <a:extLst>
                  <a:ext uri="{FF2B5EF4-FFF2-40B4-BE49-F238E27FC236}">
                    <a16:creationId xmlns:a16="http://schemas.microsoft.com/office/drawing/2014/main" id="{7E2455E0-9970-02CB-1694-EB0FD274E33C}"/>
                  </a:ext>
                </a:extLst>
              </p:cNvPr>
              <p:cNvSpPr/>
              <p:nvPr/>
            </p:nvSpPr>
            <p:spPr>
              <a:xfrm>
                <a:off x="3944317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216;p47">
                <a:extLst>
                  <a:ext uri="{FF2B5EF4-FFF2-40B4-BE49-F238E27FC236}">
                    <a16:creationId xmlns:a16="http://schemas.microsoft.com/office/drawing/2014/main" id="{666033FF-756B-9395-94FD-0F43F50E7C11}"/>
                  </a:ext>
                </a:extLst>
              </p:cNvPr>
              <p:cNvSpPr/>
              <p:nvPr/>
            </p:nvSpPr>
            <p:spPr>
              <a:xfrm>
                <a:off x="3959051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217;p47">
                <a:extLst>
                  <a:ext uri="{FF2B5EF4-FFF2-40B4-BE49-F238E27FC236}">
                    <a16:creationId xmlns:a16="http://schemas.microsoft.com/office/drawing/2014/main" id="{91C4AD6C-A0CB-9A5A-3C41-6E64FE585B4B}"/>
                  </a:ext>
                </a:extLst>
              </p:cNvPr>
              <p:cNvSpPr/>
              <p:nvPr/>
            </p:nvSpPr>
            <p:spPr>
              <a:xfrm>
                <a:off x="3953685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218;p47">
                <a:extLst>
                  <a:ext uri="{FF2B5EF4-FFF2-40B4-BE49-F238E27FC236}">
                    <a16:creationId xmlns:a16="http://schemas.microsoft.com/office/drawing/2014/main" id="{533FEE63-636E-9254-2CCC-4165C245F1AF}"/>
                  </a:ext>
                </a:extLst>
              </p:cNvPr>
              <p:cNvSpPr/>
              <p:nvPr/>
            </p:nvSpPr>
            <p:spPr>
              <a:xfrm>
                <a:off x="4046428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219;p47">
                <a:extLst>
                  <a:ext uri="{FF2B5EF4-FFF2-40B4-BE49-F238E27FC236}">
                    <a16:creationId xmlns:a16="http://schemas.microsoft.com/office/drawing/2014/main" id="{01CB90A5-0E40-B6A3-CF48-5B5F42A96595}"/>
                  </a:ext>
                </a:extLst>
              </p:cNvPr>
              <p:cNvSpPr/>
              <p:nvPr/>
            </p:nvSpPr>
            <p:spPr>
              <a:xfrm>
                <a:off x="4041062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220;p47">
              <a:extLst>
                <a:ext uri="{FF2B5EF4-FFF2-40B4-BE49-F238E27FC236}">
                  <a16:creationId xmlns:a16="http://schemas.microsoft.com/office/drawing/2014/main" id="{883AAD75-1BC7-96F5-2634-C775454742FA}"/>
                </a:ext>
              </a:extLst>
            </p:cNvPr>
            <p:cNvGrpSpPr/>
            <p:nvPr/>
          </p:nvGrpSpPr>
          <p:grpSpPr>
            <a:xfrm>
              <a:off x="6243085" y="1707500"/>
              <a:ext cx="555775" cy="553988"/>
              <a:chOff x="6451735" y="1456425"/>
              <a:chExt cx="555775" cy="553988"/>
            </a:xfrm>
          </p:grpSpPr>
          <p:sp>
            <p:nvSpPr>
              <p:cNvPr id="6" name="Google Shape;2221;p47">
                <a:extLst>
                  <a:ext uri="{FF2B5EF4-FFF2-40B4-BE49-F238E27FC236}">
                    <a16:creationId xmlns:a16="http://schemas.microsoft.com/office/drawing/2014/main" id="{3DC0A169-FAF6-9989-BFFE-ACA33DA47605}"/>
                  </a:ext>
                </a:extLst>
              </p:cNvPr>
              <p:cNvSpPr/>
              <p:nvPr/>
            </p:nvSpPr>
            <p:spPr>
              <a:xfrm>
                <a:off x="6829007" y="1513484"/>
                <a:ext cx="122808" cy="119657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05" extrusionOk="0">
                    <a:moveTo>
                      <a:pt x="685" y="1"/>
                    </a:moveTo>
                    <a:cubicBezTo>
                      <a:pt x="644" y="1"/>
                      <a:pt x="604" y="12"/>
                      <a:pt x="567" y="32"/>
                    </a:cubicBezTo>
                    <a:lnTo>
                      <a:pt x="85" y="357"/>
                    </a:lnTo>
                    <a:cubicBezTo>
                      <a:pt x="64" y="357"/>
                      <a:pt x="64" y="378"/>
                      <a:pt x="64" y="378"/>
                    </a:cubicBezTo>
                    <a:cubicBezTo>
                      <a:pt x="1" y="446"/>
                      <a:pt x="1" y="535"/>
                      <a:pt x="64" y="598"/>
                    </a:cubicBezTo>
                    <a:lnTo>
                      <a:pt x="828" y="1362"/>
                    </a:lnTo>
                    <a:cubicBezTo>
                      <a:pt x="828" y="1362"/>
                      <a:pt x="828" y="1383"/>
                      <a:pt x="849" y="1383"/>
                    </a:cubicBezTo>
                    <a:cubicBezTo>
                      <a:pt x="873" y="1398"/>
                      <a:pt x="900" y="1405"/>
                      <a:pt x="925" y="1405"/>
                    </a:cubicBezTo>
                    <a:cubicBezTo>
                      <a:pt x="972" y="1405"/>
                      <a:pt x="1018" y="1382"/>
                      <a:pt x="1048" y="1341"/>
                    </a:cubicBezTo>
                    <a:lnTo>
                      <a:pt x="1373" y="859"/>
                    </a:lnTo>
                    <a:cubicBezTo>
                      <a:pt x="1441" y="770"/>
                      <a:pt x="1415" y="666"/>
                      <a:pt x="1352" y="577"/>
                    </a:cubicBezTo>
                    <a:lnTo>
                      <a:pt x="849" y="74"/>
                    </a:lnTo>
                    <a:cubicBezTo>
                      <a:pt x="798" y="22"/>
                      <a:pt x="741" y="1"/>
                      <a:pt x="6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222;p47">
                <a:extLst>
                  <a:ext uri="{FF2B5EF4-FFF2-40B4-BE49-F238E27FC236}">
                    <a16:creationId xmlns:a16="http://schemas.microsoft.com/office/drawing/2014/main" id="{CF6BA825-3F6C-33BD-E6C3-3303FD28824C}"/>
                  </a:ext>
                </a:extLst>
              </p:cNvPr>
              <p:cNvSpPr/>
              <p:nvPr/>
            </p:nvSpPr>
            <p:spPr>
              <a:xfrm>
                <a:off x="6821427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775" y="113"/>
                    </a:moveTo>
                    <a:cubicBezTo>
                      <a:pt x="817" y="113"/>
                      <a:pt x="859" y="130"/>
                      <a:pt x="896" y="153"/>
                    </a:cubicBezTo>
                    <a:lnTo>
                      <a:pt x="896" y="174"/>
                    </a:lnTo>
                    <a:lnTo>
                      <a:pt x="1399" y="677"/>
                    </a:lnTo>
                    <a:cubicBezTo>
                      <a:pt x="1462" y="724"/>
                      <a:pt x="1462" y="828"/>
                      <a:pt x="1420" y="896"/>
                    </a:cubicBezTo>
                    <a:lnTo>
                      <a:pt x="1090" y="1378"/>
                    </a:lnTo>
                    <a:cubicBezTo>
                      <a:pt x="1080" y="1399"/>
                      <a:pt x="1059" y="1410"/>
                      <a:pt x="1035" y="1410"/>
                    </a:cubicBezTo>
                    <a:cubicBezTo>
                      <a:pt x="1010" y="1410"/>
                      <a:pt x="983" y="1399"/>
                      <a:pt x="959" y="1378"/>
                    </a:cubicBezTo>
                    <a:lnTo>
                      <a:pt x="174" y="614"/>
                    </a:lnTo>
                    <a:cubicBezTo>
                      <a:pt x="132" y="567"/>
                      <a:pt x="153" y="504"/>
                      <a:pt x="195" y="462"/>
                    </a:cubicBezTo>
                    <a:lnTo>
                      <a:pt x="676" y="153"/>
                    </a:lnTo>
                    <a:cubicBezTo>
                      <a:pt x="707" y="124"/>
                      <a:pt x="741" y="113"/>
                      <a:pt x="775" y="113"/>
                    </a:cubicBezTo>
                    <a:close/>
                    <a:moveTo>
                      <a:pt x="768" y="0"/>
                    </a:moveTo>
                    <a:cubicBezTo>
                      <a:pt x="714" y="0"/>
                      <a:pt x="659" y="16"/>
                      <a:pt x="614" y="43"/>
                    </a:cubicBezTo>
                    <a:lnTo>
                      <a:pt x="132" y="373"/>
                    </a:lnTo>
                    <a:cubicBezTo>
                      <a:pt x="22" y="436"/>
                      <a:pt x="1" y="614"/>
                      <a:pt x="111" y="697"/>
                    </a:cubicBezTo>
                    <a:lnTo>
                      <a:pt x="875" y="1462"/>
                    </a:lnTo>
                    <a:cubicBezTo>
                      <a:pt x="911" y="1500"/>
                      <a:pt x="958" y="1518"/>
                      <a:pt x="1008" y="1518"/>
                    </a:cubicBezTo>
                    <a:cubicBezTo>
                      <a:pt x="1076" y="1518"/>
                      <a:pt x="1149" y="1484"/>
                      <a:pt x="1200" y="1420"/>
                    </a:cubicBezTo>
                    <a:lnTo>
                      <a:pt x="1504" y="959"/>
                    </a:lnTo>
                    <a:cubicBezTo>
                      <a:pt x="1593" y="828"/>
                      <a:pt x="1572" y="697"/>
                      <a:pt x="1483" y="593"/>
                    </a:cubicBezTo>
                    <a:lnTo>
                      <a:pt x="959" y="90"/>
                    </a:lnTo>
                    <a:lnTo>
                      <a:pt x="959" y="69"/>
                    </a:lnTo>
                    <a:lnTo>
                      <a:pt x="941" y="69"/>
                    </a:lnTo>
                    <a:cubicBezTo>
                      <a:pt x="894" y="21"/>
                      <a:pt x="831" y="0"/>
                      <a:pt x="76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223;p47">
                <a:extLst>
                  <a:ext uri="{FF2B5EF4-FFF2-40B4-BE49-F238E27FC236}">
                    <a16:creationId xmlns:a16="http://schemas.microsoft.com/office/drawing/2014/main" id="{7C436AF7-44A2-4F77-FD3D-64BE36F01ACD}"/>
                  </a:ext>
                </a:extLst>
              </p:cNvPr>
              <p:cNvSpPr/>
              <p:nvPr/>
            </p:nvSpPr>
            <p:spPr>
              <a:xfrm>
                <a:off x="6923623" y="1674016"/>
                <a:ext cx="78096" cy="1194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3" extrusionOk="0">
                    <a:moveTo>
                      <a:pt x="152" y="1"/>
                    </a:moveTo>
                    <a:cubicBezTo>
                      <a:pt x="68" y="1"/>
                      <a:pt x="0" y="64"/>
                      <a:pt x="0" y="153"/>
                    </a:cubicBezTo>
                    <a:lnTo>
                      <a:pt x="0" y="1242"/>
                    </a:lnTo>
                    <a:lnTo>
                      <a:pt x="0" y="1268"/>
                    </a:lnTo>
                    <a:cubicBezTo>
                      <a:pt x="0" y="1342"/>
                      <a:pt x="69" y="1403"/>
                      <a:pt x="142" y="1403"/>
                    </a:cubicBezTo>
                    <a:cubicBezTo>
                      <a:pt x="152" y="1403"/>
                      <a:pt x="163" y="1402"/>
                      <a:pt x="173" y="1399"/>
                    </a:cubicBezTo>
                    <a:lnTo>
                      <a:pt x="744" y="1289"/>
                    </a:lnTo>
                    <a:cubicBezTo>
                      <a:pt x="854" y="1268"/>
                      <a:pt x="917" y="1179"/>
                      <a:pt x="917" y="1069"/>
                    </a:cubicBezTo>
                    <a:lnTo>
                      <a:pt x="917" y="352"/>
                    </a:lnTo>
                    <a:cubicBezTo>
                      <a:pt x="917" y="242"/>
                      <a:pt x="854" y="132"/>
                      <a:pt x="744" y="111"/>
                    </a:cubicBez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224;p47">
                <a:extLst>
                  <a:ext uri="{FF2B5EF4-FFF2-40B4-BE49-F238E27FC236}">
                    <a16:creationId xmlns:a16="http://schemas.microsoft.com/office/drawing/2014/main" id="{871769B9-9BE1-513F-F47B-40E93E6DC885}"/>
                  </a:ext>
                </a:extLst>
              </p:cNvPr>
              <p:cNvSpPr/>
              <p:nvPr/>
            </p:nvSpPr>
            <p:spPr>
              <a:xfrm>
                <a:off x="6918257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193" y="105"/>
                    </a:moveTo>
                    <a:cubicBezTo>
                      <a:pt x="201" y="105"/>
                      <a:pt x="208" y="106"/>
                      <a:pt x="215" y="110"/>
                    </a:cubicBezTo>
                    <a:lnTo>
                      <a:pt x="786" y="220"/>
                    </a:lnTo>
                    <a:cubicBezTo>
                      <a:pt x="870" y="241"/>
                      <a:pt x="938" y="309"/>
                      <a:pt x="938" y="398"/>
                    </a:cubicBezTo>
                    <a:lnTo>
                      <a:pt x="938" y="1115"/>
                    </a:lnTo>
                    <a:cubicBezTo>
                      <a:pt x="938" y="1183"/>
                      <a:pt x="870" y="1246"/>
                      <a:pt x="786" y="1267"/>
                    </a:cubicBezTo>
                    <a:lnTo>
                      <a:pt x="215" y="1377"/>
                    </a:lnTo>
                    <a:cubicBezTo>
                      <a:pt x="208" y="1381"/>
                      <a:pt x="200" y="1382"/>
                      <a:pt x="191" y="1382"/>
                    </a:cubicBezTo>
                    <a:cubicBezTo>
                      <a:pt x="151" y="1382"/>
                      <a:pt x="105" y="1344"/>
                      <a:pt x="105" y="1288"/>
                    </a:cubicBezTo>
                    <a:lnTo>
                      <a:pt x="105" y="199"/>
                    </a:lnTo>
                    <a:cubicBezTo>
                      <a:pt x="105" y="146"/>
                      <a:pt x="153" y="105"/>
                      <a:pt x="193" y="105"/>
                    </a:cubicBezTo>
                    <a:close/>
                    <a:moveTo>
                      <a:pt x="198" y="0"/>
                    </a:moveTo>
                    <a:cubicBezTo>
                      <a:pt x="102" y="0"/>
                      <a:pt x="0" y="83"/>
                      <a:pt x="0" y="199"/>
                    </a:cubicBezTo>
                    <a:lnTo>
                      <a:pt x="0" y="1288"/>
                    </a:lnTo>
                    <a:cubicBezTo>
                      <a:pt x="0" y="1406"/>
                      <a:pt x="107" y="1490"/>
                      <a:pt x="205" y="1490"/>
                    </a:cubicBezTo>
                    <a:cubicBezTo>
                      <a:pt x="215" y="1490"/>
                      <a:pt x="226" y="1489"/>
                      <a:pt x="236" y="1487"/>
                    </a:cubicBezTo>
                    <a:lnTo>
                      <a:pt x="807" y="1377"/>
                    </a:lnTo>
                    <a:cubicBezTo>
                      <a:pt x="938" y="1356"/>
                      <a:pt x="1048" y="1246"/>
                      <a:pt x="1048" y="1115"/>
                    </a:cubicBezTo>
                    <a:lnTo>
                      <a:pt x="1048" y="398"/>
                    </a:lnTo>
                    <a:cubicBezTo>
                      <a:pt x="1048" y="241"/>
                      <a:pt x="938" y="136"/>
                      <a:pt x="807" y="110"/>
                    </a:cubicBezTo>
                    <a:lnTo>
                      <a:pt x="236" y="5"/>
                    </a:lnTo>
                    <a:cubicBezTo>
                      <a:pt x="224" y="2"/>
                      <a:pt x="211" y="0"/>
                      <a:pt x="1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225;p47">
                <a:extLst>
                  <a:ext uri="{FF2B5EF4-FFF2-40B4-BE49-F238E27FC236}">
                    <a16:creationId xmlns:a16="http://schemas.microsoft.com/office/drawing/2014/main" id="{A6CBE6A4-3990-C1D6-6832-C6EF4FDE560D}"/>
                  </a:ext>
                </a:extLst>
              </p:cNvPr>
              <p:cNvSpPr/>
              <p:nvPr/>
            </p:nvSpPr>
            <p:spPr>
              <a:xfrm>
                <a:off x="6826792" y="1833357"/>
                <a:ext cx="125022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1410" extrusionOk="0">
                    <a:moveTo>
                      <a:pt x="955" y="1"/>
                    </a:moveTo>
                    <a:cubicBezTo>
                      <a:pt x="913" y="1"/>
                      <a:pt x="875" y="18"/>
                      <a:pt x="854" y="52"/>
                    </a:cubicBezTo>
                    <a:lnTo>
                      <a:pt x="69" y="811"/>
                    </a:lnTo>
                    <a:lnTo>
                      <a:pt x="69" y="837"/>
                    </a:lnTo>
                    <a:cubicBezTo>
                      <a:pt x="1" y="900"/>
                      <a:pt x="27" y="1010"/>
                      <a:pt x="111" y="1052"/>
                    </a:cubicBezTo>
                    <a:lnTo>
                      <a:pt x="572" y="1382"/>
                    </a:lnTo>
                    <a:cubicBezTo>
                      <a:pt x="616" y="1399"/>
                      <a:pt x="660" y="1409"/>
                      <a:pt x="701" y="1409"/>
                    </a:cubicBezTo>
                    <a:cubicBezTo>
                      <a:pt x="761" y="1409"/>
                      <a:pt x="814" y="1388"/>
                      <a:pt x="854" y="1335"/>
                    </a:cubicBezTo>
                    <a:lnTo>
                      <a:pt x="1378" y="837"/>
                    </a:lnTo>
                    <a:cubicBezTo>
                      <a:pt x="1441" y="769"/>
                      <a:pt x="1467" y="638"/>
                      <a:pt x="1399" y="549"/>
                    </a:cubicBezTo>
                    <a:lnTo>
                      <a:pt x="1074" y="73"/>
                    </a:lnTo>
                    <a:lnTo>
                      <a:pt x="1074" y="52"/>
                    </a:lnTo>
                    <a:cubicBezTo>
                      <a:pt x="1040" y="18"/>
                      <a:pt x="996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26;p47">
                <a:extLst>
                  <a:ext uri="{FF2B5EF4-FFF2-40B4-BE49-F238E27FC236}">
                    <a16:creationId xmlns:a16="http://schemas.microsoft.com/office/drawing/2014/main" id="{1E15239B-2EC3-9ECF-4BDC-6643FF07C318}"/>
                  </a:ext>
                </a:extLst>
              </p:cNvPr>
              <p:cNvSpPr/>
              <p:nvPr/>
            </p:nvSpPr>
            <p:spPr>
              <a:xfrm>
                <a:off x="6821427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1013" y="111"/>
                    </a:moveTo>
                    <a:cubicBezTo>
                      <a:pt x="1047" y="111"/>
                      <a:pt x="1079" y="127"/>
                      <a:pt x="1090" y="162"/>
                    </a:cubicBezTo>
                    <a:lnTo>
                      <a:pt x="1420" y="622"/>
                    </a:lnTo>
                    <a:cubicBezTo>
                      <a:pt x="1462" y="706"/>
                      <a:pt x="1462" y="795"/>
                      <a:pt x="1399" y="837"/>
                    </a:cubicBezTo>
                    <a:lnTo>
                      <a:pt x="896" y="1361"/>
                    </a:lnTo>
                    <a:cubicBezTo>
                      <a:pt x="855" y="1389"/>
                      <a:pt x="808" y="1408"/>
                      <a:pt x="762" y="1408"/>
                    </a:cubicBezTo>
                    <a:cubicBezTo>
                      <a:pt x="733" y="1408"/>
                      <a:pt x="703" y="1400"/>
                      <a:pt x="676" y="1382"/>
                    </a:cubicBezTo>
                    <a:lnTo>
                      <a:pt x="195" y="1057"/>
                    </a:lnTo>
                    <a:cubicBezTo>
                      <a:pt x="153" y="1015"/>
                      <a:pt x="132" y="947"/>
                      <a:pt x="174" y="905"/>
                    </a:cubicBezTo>
                    <a:lnTo>
                      <a:pt x="938" y="141"/>
                    </a:lnTo>
                    <a:cubicBezTo>
                      <a:pt x="957" y="122"/>
                      <a:pt x="986" y="111"/>
                      <a:pt x="1013" y="111"/>
                    </a:cubicBezTo>
                    <a:close/>
                    <a:moveTo>
                      <a:pt x="1005" y="0"/>
                    </a:moveTo>
                    <a:cubicBezTo>
                      <a:pt x="956" y="0"/>
                      <a:pt x="910" y="17"/>
                      <a:pt x="875" y="52"/>
                    </a:cubicBezTo>
                    <a:lnTo>
                      <a:pt x="111" y="816"/>
                    </a:lnTo>
                    <a:cubicBezTo>
                      <a:pt x="1" y="926"/>
                      <a:pt x="22" y="1078"/>
                      <a:pt x="132" y="1146"/>
                    </a:cubicBezTo>
                    <a:lnTo>
                      <a:pt x="614" y="1471"/>
                    </a:lnTo>
                    <a:cubicBezTo>
                      <a:pt x="660" y="1501"/>
                      <a:pt x="716" y="1518"/>
                      <a:pt x="772" y="1518"/>
                    </a:cubicBezTo>
                    <a:cubicBezTo>
                      <a:pt x="843" y="1518"/>
                      <a:pt x="912" y="1491"/>
                      <a:pt x="959" y="1429"/>
                    </a:cubicBezTo>
                    <a:lnTo>
                      <a:pt x="1462" y="947"/>
                    </a:lnTo>
                    <a:lnTo>
                      <a:pt x="1483" y="926"/>
                    </a:lnTo>
                    <a:cubicBezTo>
                      <a:pt x="1572" y="837"/>
                      <a:pt x="1593" y="685"/>
                      <a:pt x="1504" y="575"/>
                    </a:cubicBezTo>
                    <a:lnTo>
                      <a:pt x="1200" y="99"/>
                    </a:lnTo>
                    <a:cubicBezTo>
                      <a:pt x="1148" y="34"/>
                      <a:pt x="1074" y="0"/>
                      <a:pt x="10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27;p47">
                <a:extLst>
                  <a:ext uri="{FF2B5EF4-FFF2-40B4-BE49-F238E27FC236}">
                    <a16:creationId xmlns:a16="http://schemas.microsoft.com/office/drawing/2014/main" id="{E3C0304C-F604-F8C3-E989-F72148D164D8}"/>
                  </a:ext>
                </a:extLst>
              </p:cNvPr>
              <p:cNvSpPr/>
              <p:nvPr/>
            </p:nvSpPr>
            <p:spPr>
              <a:xfrm>
                <a:off x="6670689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28;p47">
                <a:extLst>
                  <a:ext uri="{FF2B5EF4-FFF2-40B4-BE49-F238E27FC236}">
                    <a16:creationId xmlns:a16="http://schemas.microsoft.com/office/drawing/2014/main" id="{99AC3A8B-0F38-EA4F-A3A9-BAF41980603F}"/>
                  </a:ext>
                </a:extLst>
              </p:cNvPr>
              <p:cNvSpPr/>
              <p:nvPr/>
            </p:nvSpPr>
            <p:spPr>
              <a:xfrm>
                <a:off x="6663620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229;p47">
                <a:extLst>
                  <a:ext uri="{FF2B5EF4-FFF2-40B4-BE49-F238E27FC236}">
                    <a16:creationId xmlns:a16="http://schemas.microsoft.com/office/drawing/2014/main" id="{027DF870-3B5C-E2D3-F93A-50FE25C43621}"/>
                  </a:ext>
                </a:extLst>
              </p:cNvPr>
              <p:cNvSpPr/>
              <p:nvPr/>
            </p:nvSpPr>
            <p:spPr>
              <a:xfrm>
                <a:off x="6668900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230;p47">
                <a:extLst>
                  <a:ext uri="{FF2B5EF4-FFF2-40B4-BE49-F238E27FC236}">
                    <a16:creationId xmlns:a16="http://schemas.microsoft.com/office/drawing/2014/main" id="{20B5402C-CBBA-DEA3-04C1-5D322D90B274}"/>
                  </a:ext>
                </a:extLst>
              </p:cNvPr>
              <p:cNvSpPr/>
              <p:nvPr/>
            </p:nvSpPr>
            <p:spPr>
              <a:xfrm>
                <a:off x="6663620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31;p47">
                <a:extLst>
                  <a:ext uri="{FF2B5EF4-FFF2-40B4-BE49-F238E27FC236}">
                    <a16:creationId xmlns:a16="http://schemas.microsoft.com/office/drawing/2014/main" id="{3336CAE0-6607-B094-A1C9-6ED530FBE5F0}"/>
                  </a:ext>
                </a:extLst>
              </p:cNvPr>
              <p:cNvSpPr/>
              <p:nvPr/>
            </p:nvSpPr>
            <p:spPr>
              <a:xfrm>
                <a:off x="6507517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32;p47">
                <a:extLst>
                  <a:ext uri="{FF2B5EF4-FFF2-40B4-BE49-F238E27FC236}">
                    <a16:creationId xmlns:a16="http://schemas.microsoft.com/office/drawing/2014/main" id="{D9D80F32-8063-4D16-FA5B-AEC65F5B66F5}"/>
                  </a:ext>
                </a:extLst>
              </p:cNvPr>
              <p:cNvSpPr/>
              <p:nvPr/>
            </p:nvSpPr>
            <p:spPr>
              <a:xfrm>
                <a:off x="6501726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233;p47">
                <a:extLst>
                  <a:ext uri="{FF2B5EF4-FFF2-40B4-BE49-F238E27FC236}">
                    <a16:creationId xmlns:a16="http://schemas.microsoft.com/office/drawing/2014/main" id="{2AE84E1D-52E9-1CFC-2E4D-1514C9A931B1}"/>
                  </a:ext>
                </a:extLst>
              </p:cNvPr>
              <p:cNvSpPr/>
              <p:nvPr/>
            </p:nvSpPr>
            <p:spPr>
              <a:xfrm>
                <a:off x="6457100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234;p47">
                <a:extLst>
                  <a:ext uri="{FF2B5EF4-FFF2-40B4-BE49-F238E27FC236}">
                    <a16:creationId xmlns:a16="http://schemas.microsoft.com/office/drawing/2014/main" id="{ACD5C252-9981-63AA-2590-D6B74C7DA65D}"/>
                  </a:ext>
                </a:extLst>
              </p:cNvPr>
              <p:cNvSpPr/>
              <p:nvPr/>
            </p:nvSpPr>
            <p:spPr>
              <a:xfrm>
                <a:off x="6451735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35;p47">
                <a:extLst>
                  <a:ext uri="{FF2B5EF4-FFF2-40B4-BE49-F238E27FC236}">
                    <a16:creationId xmlns:a16="http://schemas.microsoft.com/office/drawing/2014/main" id="{2E6E4591-91FC-BA16-335C-357029FA69C7}"/>
                  </a:ext>
                </a:extLst>
              </p:cNvPr>
              <p:cNvSpPr/>
              <p:nvPr/>
            </p:nvSpPr>
            <p:spPr>
              <a:xfrm>
                <a:off x="6507517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36;p47">
                <a:extLst>
                  <a:ext uri="{FF2B5EF4-FFF2-40B4-BE49-F238E27FC236}">
                    <a16:creationId xmlns:a16="http://schemas.microsoft.com/office/drawing/2014/main" id="{33190258-726A-242C-8888-83A5184F159E}"/>
                  </a:ext>
                </a:extLst>
              </p:cNvPr>
              <p:cNvSpPr/>
              <p:nvPr/>
            </p:nvSpPr>
            <p:spPr>
              <a:xfrm>
                <a:off x="6501726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37;p47">
                <a:extLst>
                  <a:ext uri="{FF2B5EF4-FFF2-40B4-BE49-F238E27FC236}">
                    <a16:creationId xmlns:a16="http://schemas.microsoft.com/office/drawing/2014/main" id="{7C647397-4B12-45E7-73B4-5E6779C5DB33}"/>
                  </a:ext>
                </a:extLst>
              </p:cNvPr>
              <p:cNvSpPr/>
              <p:nvPr/>
            </p:nvSpPr>
            <p:spPr>
              <a:xfrm>
                <a:off x="6516885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38;p47">
                <a:extLst>
                  <a:ext uri="{FF2B5EF4-FFF2-40B4-BE49-F238E27FC236}">
                    <a16:creationId xmlns:a16="http://schemas.microsoft.com/office/drawing/2014/main" id="{4F5704D0-112C-2144-89A4-AD671296149C}"/>
                  </a:ext>
                </a:extLst>
              </p:cNvPr>
              <p:cNvSpPr/>
              <p:nvPr/>
            </p:nvSpPr>
            <p:spPr>
              <a:xfrm>
                <a:off x="6511094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39;p47">
                <a:extLst>
                  <a:ext uri="{FF2B5EF4-FFF2-40B4-BE49-F238E27FC236}">
                    <a16:creationId xmlns:a16="http://schemas.microsoft.com/office/drawing/2014/main" id="{6A0E8351-0E1C-190B-AAF9-E94F2FC9A941}"/>
                  </a:ext>
                </a:extLst>
              </p:cNvPr>
              <p:cNvSpPr/>
              <p:nvPr/>
            </p:nvSpPr>
            <p:spPr>
              <a:xfrm>
                <a:off x="6603836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40;p47">
                <a:extLst>
                  <a:ext uri="{FF2B5EF4-FFF2-40B4-BE49-F238E27FC236}">
                    <a16:creationId xmlns:a16="http://schemas.microsoft.com/office/drawing/2014/main" id="{70A8A38F-152F-B145-DD61-84A7E9B28D68}"/>
                  </a:ext>
                </a:extLst>
              </p:cNvPr>
              <p:cNvSpPr/>
              <p:nvPr/>
            </p:nvSpPr>
            <p:spPr>
              <a:xfrm>
                <a:off x="6598683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35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C227AF-2AE8-0EFB-3F1C-089D91F5E323}"/>
              </a:ext>
            </a:extLst>
          </p:cNvPr>
          <p:cNvSpPr txBox="1"/>
          <p:nvPr/>
        </p:nvSpPr>
        <p:spPr>
          <a:xfrm>
            <a:off x="2286000" y="654494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000"/>
            </a:pPr>
            <a:r>
              <a:rPr lang="en-US" altLang="zh-CN" sz="3000" b="1" dirty="0">
                <a:solidFill>
                  <a:schemeClr val="dk1"/>
                </a:solidFill>
                <a:latin typeface="Montserrat"/>
                <a:sym typeface="Montserrat"/>
              </a:rPr>
              <a:t>Database Display</a:t>
            </a:r>
            <a:endParaRPr lang="zh-CN" altLang="en-US" sz="3000" b="1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85EE0A-0E20-C4D1-6034-908C0DF4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09" y="1208492"/>
            <a:ext cx="7509565" cy="3585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39"/>
          <p:cNvSpPr/>
          <p:nvPr/>
        </p:nvSpPr>
        <p:spPr>
          <a:xfrm>
            <a:off x="6490740" y="1383874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1374" name="Google Shape;1374;p39"/>
          <p:cNvSpPr/>
          <p:nvPr/>
        </p:nvSpPr>
        <p:spPr>
          <a:xfrm>
            <a:off x="2086847" y="1383874"/>
            <a:ext cx="616800" cy="616800"/>
          </a:xfrm>
          <a:prstGeom prst="ellipse">
            <a:avLst/>
          </a:prstGeom>
          <a:solidFill>
            <a:srgbClr val="AEE2F4">
              <a:alpha val="3082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 pitchFamily="2" charset="0"/>
            </a:endParaRPr>
          </a:p>
        </p:txBody>
      </p:sp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Montserrat" panose="00000500000000000000" pitchFamily="2" charset="0"/>
              </a:rPr>
              <a:t>Foreign Keys And Data Import</a:t>
            </a:r>
            <a:br>
              <a:rPr lang="en-US" altLang="zh-CN" dirty="0">
                <a:latin typeface="Montserrat" panose="00000500000000000000" pitchFamily="2" charset="0"/>
              </a:rPr>
            </a:br>
            <a:endParaRPr lang="en-US" altLang="zh-CN" dirty="0">
              <a:latin typeface="Montserrat" panose="00000500000000000000" pitchFamily="2" charset="0"/>
            </a:endParaRPr>
          </a:p>
        </p:txBody>
      </p:sp>
      <p:sp>
        <p:nvSpPr>
          <p:cNvPr id="1378" name="Google Shape;1378;p39"/>
          <p:cNvSpPr txBox="1">
            <a:spLocks noGrp="1"/>
          </p:cNvSpPr>
          <p:nvPr>
            <p:ph type="subTitle" idx="3"/>
          </p:nvPr>
        </p:nvSpPr>
        <p:spPr>
          <a:xfrm>
            <a:off x="5372640" y="2176711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Data </a:t>
            </a:r>
            <a:r>
              <a:rPr lang="en-US" altLang="zh-CN" dirty="0">
                <a:latin typeface="Montserrat" panose="00000500000000000000" pitchFamily="2" charset="0"/>
              </a:rPr>
              <a:t>Import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379" name="Google Shape;1379;p39"/>
          <p:cNvSpPr txBox="1">
            <a:spLocks noGrp="1"/>
          </p:cNvSpPr>
          <p:nvPr>
            <p:ph type="subTitle" idx="4"/>
          </p:nvPr>
        </p:nvSpPr>
        <p:spPr>
          <a:xfrm>
            <a:off x="968747" y="2176711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Foreign Keys</a:t>
            </a:r>
            <a:endParaRPr dirty="0">
              <a:latin typeface="Montserrat" panose="00000500000000000000" pitchFamily="2" charset="0"/>
            </a:endParaRPr>
          </a:p>
        </p:txBody>
      </p:sp>
      <p:grpSp>
        <p:nvGrpSpPr>
          <p:cNvPr id="1380" name="Google Shape;1380;p39"/>
          <p:cNvGrpSpPr/>
          <p:nvPr/>
        </p:nvGrpSpPr>
        <p:grpSpPr>
          <a:xfrm>
            <a:off x="6609239" y="1546741"/>
            <a:ext cx="379802" cy="291070"/>
            <a:chOff x="2365483" y="2837605"/>
            <a:chExt cx="379802" cy="291070"/>
          </a:xfrm>
        </p:grpSpPr>
        <p:sp>
          <p:nvSpPr>
            <p:cNvPr id="1381" name="Google Shape;1381;p39"/>
            <p:cNvSpPr/>
            <p:nvPr/>
          </p:nvSpPr>
          <p:spPr>
            <a:xfrm>
              <a:off x="2371191" y="3071870"/>
              <a:ext cx="368834" cy="51077"/>
            </a:xfrm>
            <a:custGeom>
              <a:avLst/>
              <a:gdLst/>
              <a:ahLst/>
              <a:cxnLst/>
              <a:rect l="l" t="t" r="r" b="b"/>
              <a:pathLst>
                <a:path w="18934" h="2622" extrusionOk="0">
                  <a:moveTo>
                    <a:pt x="471" y="0"/>
                  </a:moveTo>
                  <a:cubicBezTo>
                    <a:pt x="224" y="0"/>
                    <a:pt x="1" y="224"/>
                    <a:pt x="1" y="494"/>
                  </a:cubicBezTo>
                  <a:cubicBezTo>
                    <a:pt x="1" y="1670"/>
                    <a:pt x="959" y="2622"/>
                    <a:pt x="2135" y="2622"/>
                  </a:cubicBezTo>
                  <a:lnTo>
                    <a:pt x="16782" y="2622"/>
                  </a:lnTo>
                  <a:cubicBezTo>
                    <a:pt x="17981" y="2622"/>
                    <a:pt x="18933" y="1670"/>
                    <a:pt x="18933" y="494"/>
                  </a:cubicBezTo>
                  <a:cubicBezTo>
                    <a:pt x="18933" y="224"/>
                    <a:pt x="18716" y="0"/>
                    <a:pt x="18446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2680355" y="3071870"/>
              <a:ext cx="59667" cy="51077"/>
            </a:xfrm>
            <a:custGeom>
              <a:avLst/>
              <a:gdLst/>
              <a:ahLst/>
              <a:cxnLst/>
              <a:rect l="l" t="t" r="r" b="b"/>
              <a:pathLst>
                <a:path w="3063" h="2622" extrusionOk="0">
                  <a:moveTo>
                    <a:pt x="1669" y="0"/>
                  </a:moveTo>
                  <a:cubicBezTo>
                    <a:pt x="1940" y="0"/>
                    <a:pt x="2157" y="224"/>
                    <a:pt x="2157" y="494"/>
                  </a:cubicBezTo>
                  <a:cubicBezTo>
                    <a:pt x="2157" y="1082"/>
                    <a:pt x="1910" y="1617"/>
                    <a:pt x="1522" y="1987"/>
                  </a:cubicBezTo>
                  <a:cubicBezTo>
                    <a:pt x="1129" y="2375"/>
                    <a:pt x="588" y="2622"/>
                    <a:pt x="0" y="2622"/>
                  </a:cubicBezTo>
                  <a:lnTo>
                    <a:pt x="911" y="2622"/>
                  </a:lnTo>
                  <a:cubicBezTo>
                    <a:pt x="1499" y="2622"/>
                    <a:pt x="2034" y="2375"/>
                    <a:pt x="2428" y="1987"/>
                  </a:cubicBezTo>
                  <a:cubicBezTo>
                    <a:pt x="2821" y="1617"/>
                    <a:pt x="3062" y="1082"/>
                    <a:pt x="3062" y="494"/>
                  </a:cubicBezTo>
                  <a:cubicBezTo>
                    <a:pt x="3062" y="224"/>
                    <a:pt x="2845" y="0"/>
                    <a:pt x="257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2392268" y="2843333"/>
              <a:ext cx="326348" cy="228559"/>
            </a:xfrm>
            <a:custGeom>
              <a:avLst/>
              <a:gdLst/>
              <a:ahLst/>
              <a:cxnLst/>
              <a:rect l="l" t="t" r="r" b="b"/>
              <a:pathLst>
                <a:path w="16753" h="11733" extrusionOk="0">
                  <a:moveTo>
                    <a:pt x="859" y="0"/>
                  </a:moveTo>
                  <a:cubicBezTo>
                    <a:pt x="388" y="0"/>
                    <a:pt x="0" y="371"/>
                    <a:pt x="0" y="858"/>
                  </a:cubicBezTo>
                  <a:lnTo>
                    <a:pt x="0" y="10874"/>
                  </a:lnTo>
                  <a:cubicBezTo>
                    <a:pt x="0" y="11368"/>
                    <a:pt x="388" y="11732"/>
                    <a:pt x="859" y="11732"/>
                  </a:cubicBezTo>
                  <a:lnTo>
                    <a:pt x="15894" y="11732"/>
                  </a:lnTo>
                  <a:cubicBezTo>
                    <a:pt x="16382" y="11732"/>
                    <a:pt x="16752" y="11368"/>
                    <a:pt x="16752" y="10874"/>
                  </a:cubicBezTo>
                  <a:lnTo>
                    <a:pt x="16752" y="858"/>
                  </a:lnTo>
                  <a:cubicBezTo>
                    <a:pt x="16752" y="371"/>
                    <a:pt x="16382" y="0"/>
                    <a:pt x="15894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2687095" y="2843333"/>
              <a:ext cx="31519" cy="228559"/>
            </a:xfrm>
            <a:custGeom>
              <a:avLst/>
              <a:gdLst/>
              <a:ahLst/>
              <a:cxnLst/>
              <a:rect l="l" t="t" r="r" b="b"/>
              <a:pathLst>
                <a:path w="1618" h="11733" extrusionOk="0">
                  <a:moveTo>
                    <a:pt x="1" y="0"/>
                  </a:moveTo>
                  <a:cubicBezTo>
                    <a:pt x="465" y="0"/>
                    <a:pt x="859" y="371"/>
                    <a:pt x="859" y="858"/>
                  </a:cubicBezTo>
                  <a:lnTo>
                    <a:pt x="859" y="10874"/>
                  </a:lnTo>
                  <a:cubicBezTo>
                    <a:pt x="859" y="11368"/>
                    <a:pt x="465" y="11732"/>
                    <a:pt x="1" y="11732"/>
                  </a:cubicBezTo>
                  <a:lnTo>
                    <a:pt x="759" y="11732"/>
                  </a:lnTo>
                  <a:cubicBezTo>
                    <a:pt x="1247" y="11732"/>
                    <a:pt x="1617" y="11368"/>
                    <a:pt x="1617" y="10874"/>
                  </a:cubicBezTo>
                  <a:lnTo>
                    <a:pt x="1617" y="858"/>
                  </a:lnTo>
                  <a:cubicBezTo>
                    <a:pt x="1617" y="371"/>
                    <a:pt x="1247" y="0"/>
                    <a:pt x="759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2416092" y="2863358"/>
              <a:ext cx="278583" cy="188488"/>
            </a:xfrm>
            <a:custGeom>
              <a:avLst/>
              <a:gdLst/>
              <a:ahLst/>
              <a:cxnLst/>
              <a:rect l="l" t="t" r="r" b="b"/>
              <a:pathLst>
                <a:path w="14301" h="9676" extrusionOk="0">
                  <a:moveTo>
                    <a:pt x="317" y="1"/>
                  </a:moveTo>
                  <a:cubicBezTo>
                    <a:pt x="147" y="1"/>
                    <a:pt x="0" y="148"/>
                    <a:pt x="0" y="324"/>
                  </a:cubicBezTo>
                  <a:lnTo>
                    <a:pt x="0" y="9358"/>
                  </a:lnTo>
                  <a:cubicBezTo>
                    <a:pt x="0" y="9529"/>
                    <a:pt x="147" y="9676"/>
                    <a:pt x="317" y="9676"/>
                  </a:cubicBezTo>
                  <a:lnTo>
                    <a:pt x="13983" y="9676"/>
                  </a:lnTo>
                  <a:cubicBezTo>
                    <a:pt x="14154" y="9676"/>
                    <a:pt x="14301" y="9529"/>
                    <a:pt x="14301" y="9358"/>
                  </a:cubicBezTo>
                  <a:lnTo>
                    <a:pt x="14301" y="324"/>
                  </a:lnTo>
                  <a:cubicBezTo>
                    <a:pt x="14301" y="148"/>
                    <a:pt x="14154" y="1"/>
                    <a:pt x="13983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2673713" y="2863358"/>
              <a:ext cx="20960" cy="188488"/>
            </a:xfrm>
            <a:custGeom>
              <a:avLst/>
              <a:gdLst/>
              <a:ahLst/>
              <a:cxnLst/>
              <a:rect l="l" t="t" r="r" b="b"/>
              <a:pathLst>
                <a:path w="1076" h="9676" extrusionOk="0">
                  <a:moveTo>
                    <a:pt x="0" y="1"/>
                  </a:moveTo>
                  <a:cubicBezTo>
                    <a:pt x="171" y="1"/>
                    <a:pt x="318" y="148"/>
                    <a:pt x="318" y="324"/>
                  </a:cubicBezTo>
                  <a:lnTo>
                    <a:pt x="318" y="9358"/>
                  </a:lnTo>
                  <a:cubicBezTo>
                    <a:pt x="318" y="9529"/>
                    <a:pt x="171" y="9676"/>
                    <a:pt x="0" y="9676"/>
                  </a:cubicBezTo>
                  <a:lnTo>
                    <a:pt x="758" y="9676"/>
                  </a:lnTo>
                  <a:cubicBezTo>
                    <a:pt x="929" y="9676"/>
                    <a:pt x="1076" y="9529"/>
                    <a:pt x="1076" y="9358"/>
                  </a:cubicBezTo>
                  <a:lnTo>
                    <a:pt x="1076" y="324"/>
                  </a:lnTo>
                  <a:cubicBezTo>
                    <a:pt x="1076" y="148"/>
                    <a:pt x="929" y="1"/>
                    <a:pt x="758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2416092" y="2863358"/>
              <a:ext cx="278583" cy="42973"/>
            </a:xfrm>
            <a:custGeom>
              <a:avLst/>
              <a:gdLst/>
              <a:ahLst/>
              <a:cxnLst/>
              <a:rect l="l" t="t" r="r" b="b"/>
              <a:pathLst>
                <a:path w="14301" h="2206" extrusionOk="0">
                  <a:moveTo>
                    <a:pt x="317" y="1"/>
                  </a:moveTo>
                  <a:cubicBezTo>
                    <a:pt x="147" y="1"/>
                    <a:pt x="0" y="148"/>
                    <a:pt x="0" y="324"/>
                  </a:cubicBezTo>
                  <a:lnTo>
                    <a:pt x="0" y="2205"/>
                  </a:lnTo>
                  <a:lnTo>
                    <a:pt x="14301" y="2205"/>
                  </a:lnTo>
                  <a:lnTo>
                    <a:pt x="14301" y="324"/>
                  </a:lnTo>
                  <a:cubicBezTo>
                    <a:pt x="14301" y="148"/>
                    <a:pt x="14154" y="1"/>
                    <a:pt x="13983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2673713" y="2863358"/>
              <a:ext cx="20960" cy="42973"/>
            </a:xfrm>
            <a:custGeom>
              <a:avLst/>
              <a:gdLst/>
              <a:ahLst/>
              <a:cxnLst/>
              <a:rect l="l" t="t" r="r" b="b"/>
              <a:pathLst>
                <a:path w="1076" h="2206" extrusionOk="0">
                  <a:moveTo>
                    <a:pt x="0" y="1"/>
                  </a:moveTo>
                  <a:cubicBezTo>
                    <a:pt x="171" y="1"/>
                    <a:pt x="318" y="148"/>
                    <a:pt x="318" y="324"/>
                  </a:cubicBezTo>
                  <a:lnTo>
                    <a:pt x="318" y="2205"/>
                  </a:lnTo>
                  <a:lnTo>
                    <a:pt x="1076" y="2205"/>
                  </a:lnTo>
                  <a:lnTo>
                    <a:pt x="1076" y="324"/>
                  </a:lnTo>
                  <a:cubicBezTo>
                    <a:pt x="1076" y="148"/>
                    <a:pt x="92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2521536" y="3071870"/>
              <a:ext cx="68258" cy="21993"/>
            </a:xfrm>
            <a:custGeom>
              <a:avLst/>
              <a:gdLst/>
              <a:ahLst/>
              <a:cxnLst/>
              <a:rect l="l" t="t" r="r" b="b"/>
              <a:pathLst>
                <a:path w="3504" h="1129" extrusionOk="0">
                  <a:moveTo>
                    <a:pt x="1" y="0"/>
                  </a:moveTo>
                  <a:lnTo>
                    <a:pt x="1" y="565"/>
                  </a:lnTo>
                  <a:cubicBezTo>
                    <a:pt x="1" y="882"/>
                    <a:pt x="247" y="1129"/>
                    <a:pt x="565" y="1129"/>
                  </a:cubicBezTo>
                  <a:lnTo>
                    <a:pt x="2939" y="1129"/>
                  </a:lnTo>
                  <a:cubicBezTo>
                    <a:pt x="3233" y="1129"/>
                    <a:pt x="3504" y="882"/>
                    <a:pt x="3504" y="565"/>
                  </a:cubicBezTo>
                  <a:lnTo>
                    <a:pt x="3504" y="0"/>
                  </a:ln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2487193" y="2889130"/>
              <a:ext cx="136496" cy="136964"/>
            </a:xfrm>
            <a:custGeom>
              <a:avLst/>
              <a:gdLst/>
              <a:ahLst/>
              <a:cxnLst/>
              <a:rect l="l" t="t" r="r" b="b"/>
              <a:pathLst>
                <a:path w="7007" h="7031" extrusionOk="0">
                  <a:moveTo>
                    <a:pt x="3503" y="0"/>
                  </a:moveTo>
                  <a:cubicBezTo>
                    <a:pt x="1570" y="0"/>
                    <a:pt x="0" y="1570"/>
                    <a:pt x="0" y="3527"/>
                  </a:cubicBezTo>
                  <a:cubicBezTo>
                    <a:pt x="0" y="5467"/>
                    <a:pt x="1570" y="7030"/>
                    <a:pt x="3503" y="7030"/>
                  </a:cubicBezTo>
                  <a:cubicBezTo>
                    <a:pt x="5437" y="7030"/>
                    <a:pt x="7007" y="5467"/>
                    <a:pt x="7007" y="3527"/>
                  </a:cubicBezTo>
                  <a:cubicBezTo>
                    <a:pt x="7007" y="2598"/>
                    <a:pt x="6636" y="1693"/>
                    <a:pt x="5978" y="1029"/>
                  </a:cubicBezTo>
                  <a:cubicBezTo>
                    <a:pt x="5337" y="371"/>
                    <a:pt x="4432" y="0"/>
                    <a:pt x="3503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2365483" y="2837605"/>
              <a:ext cx="379802" cy="291070"/>
            </a:xfrm>
            <a:custGeom>
              <a:avLst/>
              <a:gdLst/>
              <a:ahLst/>
              <a:cxnLst/>
              <a:rect l="l" t="t" r="r" b="b"/>
              <a:pathLst>
                <a:path w="19497" h="14942" extrusionOk="0">
                  <a:moveTo>
                    <a:pt x="11221" y="12320"/>
                  </a:moveTo>
                  <a:lnTo>
                    <a:pt x="11221" y="12591"/>
                  </a:lnTo>
                  <a:cubicBezTo>
                    <a:pt x="11221" y="12738"/>
                    <a:pt x="11097" y="12885"/>
                    <a:pt x="10950" y="12885"/>
                  </a:cubicBezTo>
                  <a:lnTo>
                    <a:pt x="8576" y="12885"/>
                  </a:lnTo>
                  <a:cubicBezTo>
                    <a:pt x="8429" y="12885"/>
                    <a:pt x="8282" y="12738"/>
                    <a:pt x="8282" y="12591"/>
                  </a:cubicBezTo>
                  <a:lnTo>
                    <a:pt x="8282" y="12320"/>
                  </a:lnTo>
                  <a:close/>
                  <a:moveTo>
                    <a:pt x="2234" y="0"/>
                  </a:moveTo>
                  <a:cubicBezTo>
                    <a:pt x="1616" y="0"/>
                    <a:pt x="1105" y="518"/>
                    <a:pt x="1105" y="1152"/>
                  </a:cubicBezTo>
                  <a:lnTo>
                    <a:pt x="1105" y="11168"/>
                  </a:lnTo>
                  <a:cubicBezTo>
                    <a:pt x="1105" y="11392"/>
                    <a:pt x="1152" y="11586"/>
                    <a:pt x="1252" y="11732"/>
                  </a:cubicBezTo>
                  <a:lnTo>
                    <a:pt x="764" y="11732"/>
                  </a:lnTo>
                  <a:cubicBezTo>
                    <a:pt x="347" y="11732"/>
                    <a:pt x="0" y="12079"/>
                    <a:pt x="0" y="12520"/>
                  </a:cubicBezTo>
                  <a:cubicBezTo>
                    <a:pt x="0" y="13843"/>
                    <a:pt x="1105" y="14942"/>
                    <a:pt x="2428" y="14942"/>
                  </a:cubicBezTo>
                  <a:lnTo>
                    <a:pt x="3674" y="14942"/>
                  </a:lnTo>
                  <a:cubicBezTo>
                    <a:pt x="3821" y="14942"/>
                    <a:pt x="3968" y="14795"/>
                    <a:pt x="3968" y="14648"/>
                  </a:cubicBezTo>
                  <a:cubicBezTo>
                    <a:pt x="3968" y="14501"/>
                    <a:pt x="3821" y="14354"/>
                    <a:pt x="3674" y="14354"/>
                  </a:cubicBezTo>
                  <a:lnTo>
                    <a:pt x="2428" y="14354"/>
                  </a:lnTo>
                  <a:cubicBezTo>
                    <a:pt x="1399" y="14354"/>
                    <a:pt x="588" y="13519"/>
                    <a:pt x="588" y="12520"/>
                  </a:cubicBezTo>
                  <a:cubicBezTo>
                    <a:pt x="588" y="12397"/>
                    <a:pt x="664" y="12320"/>
                    <a:pt x="764" y="12320"/>
                  </a:cubicBezTo>
                  <a:lnTo>
                    <a:pt x="7718" y="12320"/>
                  </a:lnTo>
                  <a:lnTo>
                    <a:pt x="7718" y="12591"/>
                  </a:lnTo>
                  <a:cubicBezTo>
                    <a:pt x="7718" y="13055"/>
                    <a:pt x="8111" y="13449"/>
                    <a:pt x="8576" y="13449"/>
                  </a:cubicBezTo>
                  <a:lnTo>
                    <a:pt x="10950" y="13449"/>
                  </a:lnTo>
                  <a:cubicBezTo>
                    <a:pt x="11415" y="13449"/>
                    <a:pt x="11785" y="13055"/>
                    <a:pt x="11785" y="12591"/>
                  </a:cubicBezTo>
                  <a:lnTo>
                    <a:pt x="11785" y="12320"/>
                  </a:lnTo>
                  <a:lnTo>
                    <a:pt x="18739" y="12320"/>
                  </a:lnTo>
                  <a:cubicBezTo>
                    <a:pt x="18838" y="12320"/>
                    <a:pt x="18932" y="12397"/>
                    <a:pt x="18932" y="12520"/>
                  </a:cubicBezTo>
                  <a:cubicBezTo>
                    <a:pt x="18932" y="13519"/>
                    <a:pt x="18104" y="14354"/>
                    <a:pt x="17075" y="14354"/>
                  </a:cubicBezTo>
                  <a:lnTo>
                    <a:pt x="4996" y="14354"/>
                  </a:lnTo>
                  <a:cubicBezTo>
                    <a:pt x="4826" y="14354"/>
                    <a:pt x="4702" y="14501"/>
                    <a:pt x="4702" y="14648"/>
                  </a:cubicBezTo>
                  <a:cubicBezTo>
                    <a:pt x="4702" y="14795"/>
                    <a:pt x="4826" y="14942"/>
                    <a:pt x="4996" y="14942"/>
                  </a:cubicBezTo>
                  <a:lnTo>
                    <a:pt x="17075" y="14942"/>
                  </a:lnTo>
                  <a:cubicBezTo>
                    <a:pt x="18421" y="14942"/>
                    <a:pt x="19497" y="13843"/>
                    <a:pt x="19497" y="12520"/>
                  </a:cubicBezTo>
                  <a:cubicBezTo>
                    <a:pt x="19497" y="12079"/>
                    <a:pt x="19156" y="11732"/>
                    <a:pt x="18739" y="11732"/>
                  </a:cubicBezTo>
                  <a:lnTo>
                    <a:pt x="18274" y="11732"/>
                  </a:lnTo>
                  <a:cubicBezTo>
                    <a:pt x="18368" y="11586"/>
                    <a:pt x="18421" y="11392"/>
                    <a:pt x="18421" y="11168"/>
                  </a:cubicBezTo>
                  <a:lnTo>
                    <a:pt x="18421" y="1152"/>
                  </a:lnTo>
                  <a:cubicBezTo>
                    <a:pt x="18421" y="518"/>
                    <a:pt x="17904" y="0"/>
                    <a:pt x="17269" y="0"/>
                  </a:cubicBezTo>
                  <a:lnTo>
                    <a:pt x="14601" y="0"/>
                  </a:lnTo>
                  <a:cubicBezTo>
                    <a:pt x="14430" y="0"/>
                    <a:pt x="14307" y="124"/>
                    <a:pt x="14307" y="294"/>
                  </a:cubicBezTo>
                  <a:cubicBezTo>
                    <a:pt x="14307" y="441"/>
                    <a:pt x="14430" y="588"/>
                    <a:pt x="14601" y="588"/>
                  </a:cubicBezTo>
                  <a:lnTo>
                    <a:pt x="17269" y="588"/>
                  </a:lnTo>
                  <a:cubicBezTo>
                    <a:pt x="17586" y="588"/>
                    <a:pt x="17833" y="835"/>
                    <a:pt x="17833" y="1152"/>
                  </a:cubicBezTo>
                  <a:lnTo>
                    <a:pt x="17833" y="11168"/>
                  </a:lnTo>
                  <a:cubicBezTo>
                    <a:pt x="17833" y="11491"/>
                    <a:pt x="17586" y="11732"/>
                    <a:pt x="17269" y="11732"/>
                  </a:cubicBezTo>
                  <a:lnTo>
                    <a:pt x="2234" y="11732"/>
                  </a:lnTo>
                  <a:cubicBezTo>
                    <a:pt x="1910" y="11732"/>
                    <a:pt x="1669" y="11491"/>
                    <a:pt x="1669" y="11168"/>
                  </a:cubicBezTo>
                  <a:lnTo>
                    <a:pt x="1669" y="1152"/>
                  </a:lnTo>
                  <a:cubicBezTo>
                    <a:pt x="1669" y="835"/>
                    <a:pt x="1910" y="588"/>
                    <a:pt x="2234" y="588"/>
                  </a:cubicBezTo>
                  <a:lnTo>
                    <a:pt x="13255" y="588"/>
                  </a:lnTo>
                  <a:cubicBezTo>
                    <a:pt x="13425" y="588"/>
                    <a:pt x="13548" y="441"/>
                    <a:pt x="13548" y="294"/>
                  </a:cubicBezTo>
                  <a:cubicBezTo>
                    <a:pt x="13548" y="124"/>
                    <a:pt x="13425" y="0"/>
                    <a:pt x="13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2442312" y="2879623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70" y="1"/>
                  </a:moveTo>
                  <a:cubicBezTo>
                    <a:pt x="123" y="1"/>
                    <a:pt x="0" y="124"/>
                    <a:pt x="0" y="271"/>
                  </a:cubicBezTo>
                  <a:cubicBezTo>
                    <a:pt x="0" y="441"/>
                    <a:pt x="123" y="565"/>
                    <a:pt x="270" y="565"/>
                  </a:cubicBezTo>
                  <a:cubicBezTo>
                    <a:pt x="441" y="565"/>
                    <a:pt x="564" y="441"/>
                    <a:pt x="564" y="271"/>
                  </a:cubicBezTo>
                  <a:cubicBezTo>
                    <a:pt x="564" y="124"/>
                    <a:pt x="441" y="1"/>
                    <a:pt x="2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2464285" y="2879623"/>
              <a:ext cx="11006" cy="11006"/>
            </a:xfrm>
            <a:custGeom>
              <a:avLst/>
              <a:gdLst/>
              <a:ahLst/>
              <a:cxnLst/>
              <a:rect l="l" t="t" r="r" b="b"/>
              <a:pathLst>
                <a:path w="565" h="565" extrusionOk="0">
                  <a:moveTo>
                    <a:pt x="271" y="1"/>
                  </a:moveTo>
                  <a:cubicBezTo>
                    <a:pt x="124" y="1"/>
                    <a:pt x="1" y="124"/>
                    <a:pt x="1" y="271"/>
                  </a:cubicBezTo>
                  <a:cubicBezTo>
                    <a:pt x="1" y="441"/>
                    <a:pt x="124" y="565"/>
                    <a:pt x="271" y="565"/>
                  </a:cubicBezTo>
                  <a:cubicBezTo>
                    <a:pt x="441" y="565"/>
                    <a:pt x="565" y="441"/>
                    <a:pt x="565" y="271"/>
                  </a:cubicBezTo>
                  <a:cubicBezTo>
                    <a:pt x="565" y="124"/>
                    <a:pt x="441" y="1"/>
                    <a:pt x="2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2486278" y="2879623"/>
              <a:ext cx="10889" cy="11006"/>
            </a:xfrm>
            <a:custGeom>
              <a:avLst/>
              <a:gdLst/>
              <a:ahLst/>
              <a:cxnLst/>
              <a:rect l="l" t="t" r="r" b="b"/>
              <a:pathLst>
                <a:path w="559" h="565" extrusionOk="0">
                  <a:moveTo>
                    <a:pt x="294" y="1"/>
                  </a:moveTo>
                  <a:cubicBezTo>
                    <a:pt x="118" y="1"/>
                    <a:pt x="0" y="124"/>
                    <a:pt x="0" y="271"/>
                  </a:cubicBezTo>
                  <a:cubicBezTo>
                    <a:pt x="0" y="441"/>
                    <a:pt x="118" y="565"/>
                    <a:pt x="294" y="565"/>
                  </a:cubicBezTo>
                  <a:cubicBezTo>
                    <a:pt x="441" y="565"/>
                    <a:pt x="559" y="441"/>
                    <a:pt x="559" y="271"/>
                  </a:cubicBezTo>
                  <a:cubicBezTo>
                    <a:pt x="559" y="124"/>
                    <a:pt x="441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2410813" y="2858215"/>
              <a:ext cx="289590" cy="198910"/>
            </a:xfrm>
            <a:custGeom>
              <a:avLst/>
              <a:gdLst/>
              <a:ahLst/>
              <a:cxnLst/>
              <a:rect l="l" t="t" r="r" b="b"/>
              <a:pathLst>
                <a:path w="14866" h="10211" extrusionOk="0">
                  <a:moveTo>
                    <a:pt x="14254" y="559"/>
                  </a:moveTo>
                  <a:cubicBezTo>
                    <a:pt x="14278" y="559"/>
                    <a:pt x="14278" y="588"/>
                    <a:pt x="14278" y="588"/>
                  </a:cubicBezTo>
                  <a:lnTo>
                    <a:pt x="14278" y="2175"/>
                  </a:lnTo>
                  <a:lnTo>
                    <a:pt x="9846" y="2175"/>
                  </a:lnTo>
                  <a:cubicBezTo>
                    <a:pt x="9188" y="1640"/>
                    <a:pt x="8353" y="1323"/>
                    <a:pt x="7424" y="1323"/>
                  </a:cubicBezTo>
                  <a:cubicBezTo>
                    <a:pt x="6519" y="1323"/>
                    <a:pt x="5661" y="1640"/>
                    <a:pt x="5020" y="2175"/>
                  </a:cubicBezTo>
                  <a:lnTo>
                    <a:pt x="565" y="2175"/>
                  </a:lnTo>
                  <a:lnTo>
                    <a:pt x="565" y="588"/>
                  </a:lnTo>
                  <a:lnTo>
                    <a:pt x="588" y="559"/>
                  </a:lnTo>
                  <a:close/>
                  <a:moveTo>
                    <a:pt x="7424" y="1881"/>
                  </a:moveTo>
                  <a:cubicBezTo>
                    <a:pt x="9211" y="1881"/>
                    <a:pt x="10657" y="3327"/>
                    <a:pt x="10657" y="5114"/>
                  </a:cubicBezTo>
                  <a:cubicBezTo>
                    <a:pt x="10657" y="6877"/>
                    <a:pt x="9211" y="8323"/>
                    <a:pt x="7424" y="8323"/>
                  </a:cubicBezTo>
                  <a:cubicBezTo>
                    <a:pt x="5661" y="8323"/>
                    <a:pt x="4215" y="6877"/>
                    <a:pt x="4215" y="5114"/>
                  </a:cubicBezTo>
                  <a:cubicBezTo>
                    <a:pt x="4215" y="3327"/>
                    <a:pt x="5661" y="1881"/>
                    <a:pt x="7424" y="1881"/>
                  </a:cubicBezTo>
                  <a:close/>
                  <a:moveTo>
                    <a:pt x="14278" y="2763"/>
                  </a:moveTo>
                  <a:lnTo>
                    <a:pt x="14278" y="9622"/>
                  </a:lnTo>
                  <a:cubicBezTo>
                    <a:pt x="14278" y="9622"/>
                    <a:pt x="14278" y="9646"/>
                    <a:pt x="14254" y="9646"/>
                  </a:cubicBezTo>
                  <a:lnTo>
                    <a:pt x="588" y="9646"/>
                  </a:lnTo>
                  <a:lnTo>
                    <a:pt x="565" y="9622"/>
                  </a:lnTo>
                  <a:lnTo>
                    <a:pt x="565" y="2763"/>
                  </a:lnTo>
                  <a:lnTo>
                    <a:pt x="4462" y="2763"/>
                  </a:lnTo>
                  <a:cubicBezTo>
                    <a:pt x="3945" y="3404"/>
                    <a:pt x="3627" y="4209"/>
                    <a:pt x="3627" y="5114"/>
                  </a:cubicBezTo>
                  <a:cubicBezTo>
                    <a:pt x="3627" y="7201"/>
                    <a:pt x="5344" y="8888"/>
                    <a:pt x="7424" y="8888"/>
                  </a:cubicBezTo>
                  <a:cubicBezTo>
                    <a:pt x="9529" y="8888"/>
                    <a:pt x="11221" y="7201"/>
                    <a:pt x="11221" y="5114"/>
                  </a:cubicBezTo>
                  <a:cubicBezTo>
                    <a:pt x="11221" y="4209"/>
                    <a:pt x="10928" y="3404"/>
                    <a:pt x="10410" y="2763"/>
                  </a:cubicBezTo>
                  <a:close/>
                  <a:moveTo>
                    <a:pt x="588" y="0"/>
                  </a:moveTo>
                  <a:cubicBezTo>
                    <a:pt x="271" y="0"/>
                    <a:pt x="1" y="265"/>
                    <a:pt x="1" y="588"/>
                  </a:cubicBezTo>
                  <a:lnTo>
                    <a:pt x="1" y="9622"/>
                  </a:lnTo>
                  <a:cubicBezTo>
                    <a:pt x="1" y="9940"/>
                    <a:pt x="271" y="10210"/>
                    <a:pt x="588" y="10210"/>
                  </a:cubicBezTo>
                  <a:lnTo>
                    <a:pt x="14254" y="10210"/>
                  </a:lnTo>
                  <a:cubicBezTo>
                    <a:pt x="14601" y="10210"/>
                    <a:pt x="14866" y="9940"/>
                    <a:pt x="14866" y="9622"/>
                  </a:cubicBezTo>
                  <a:lnTo>
                    <a:pt x="14866" y="588"/>
                  </a:lnTo>
                  <a:cubicBezTo>
                    <a:pt x="14866" y="265"/>
                    <a:pt x="14601" y="0"/>
                    <a:pt x="1425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2520056" y="2911103"/>
              <a:ext cx="90699" cy="63466"/>
            </a:xfrm>
            <a:custGeom>
              <a:avLst/>
              <a:gdLst/>
              <a:ahLst/>
              <a:cxnLst/>
              <a:rect l="l" t="t" r="r" b="b"/>
              <a:pathLst>
                <a:path w="4656" h="3258" extrusionOk="0">
                  <a:moveTo>
                    <a:pt x="1763" y="1"/>
                  </a:moveTo>
                  <a:cubicBezTo>
                    <a:pt x="1152" y="1"/>
                    <a:pt x="564" y="248"/>
                    <a:pt x="124" y="665"/>
                  </a:cubicBezTo>
                  <a:cubicBezTo>
                    <a:pt x="29" y="783"/>
                    <a:pt x="0" y="959"/>
                    <a:pt x="124" y="1077"/>
                  </a:cubicBezTo>
                  <a:cubicBezTo>
                    <a:pt x="173" y="1138"/>
                    <a:pt x="247" y="1169"/>
                    <a:pt x="320" y="1169"/>
                  </a:cubicBezTo>
                  <a:cubicBezTo>
                    <a:pt x="394" y="1169"/>
                    <a:pt x="467" y="1138"/>
                    <a:pt x="517" y="1077"/>
                  </a:cubicBezTo>
                  <a:cubicBezTo>
                    <a:pt x="858" y="759"/>
                    <a:pt x="1299" y="589"/>
                    <a:pt x="1763" y="589"/>
                  </a:cubicBezTo>
                  <a:cubicBezTo>
                    <a:pt x="2675" y="589"/>
                    <a:pt x="3409" y="1276"/>
                    <a:pt x="3503" y="2158"/>
                  </a:cubicBezTo>
                  <a:lnTo>
                    <a:pt x="3409" y="2035"/>
                  </a:lnTo>
                  <a:cubicBezTo>
                    <a:pt x="3351" y="1963"/>
                    <a:pt x="3270" y="1925"/>
                    <a:pt x="3188" y="1925"/>
                  </a:cubicBezTo>
                  <a:cubicBezTo>
                    <a:pt x="3128" y="1925"/>
                    <a:pt x="3067" y="1945"/>
                    <a:pt x="3015" y="1988"/>
                  </a:cubicBezTo>
                  <a:cubicBezTo>
                    <a:pt x="2892" y="2082"/>
                    <a:pt x="2868" y="2252"/>
                    <a:pt x="2968" y="2376"/>
                  </a:cubicBezTo>
                  <a:lnTo>
                    <a:pt x="3527" y="3134"/>
                  </a:lnTo>
                  <a:cubicBezTo>
                    <a:pt x="3580" y="3210"/>
                    <a:pt x="3674" y="3257"/>
                    <a:pt x="3750" y="3257"/>
                  </a:cubicBezTo>
                  <a:cubicBezTo>
                    <a:pt x="3850" y="3257"/>
                    <a:pt x="3921" y="3210"/>
                    <a:pt x="3997" y="3134"/>
                  </a:cubicBezTo>
                  <a:lnTo>
                    <a:pt x="4555" y="2376"/>
                  </a:lnTo>
                  <a:cubicBezTo>
                    <a:pt x="4655" y="2252"/>
                    <a:pt x="4632" y="2082"/>
                    <a:pt x="4508" y="1988"/>
                  </a:cubicBezTo>
                  <a:cubicBezTo>
                    <a:pt x="4456" y="1945"/>
                    <a:pt x="4392" y="1925"/>
                    <a:pt x="4329" y="1925"/>
                  </a:cubicBezTo>
                  <a:cubicBezTo>
                    <a:pt x="4242" y="1925"/>
                    <a:pt x="4159" y="1963"/>
                    <a:pt x="4115" y="2035"/>
                  </a:cubicBezTo>
                  <a:lnTo>
                    <a:pt x="4068" y="2082"/>
                  </a:lnTo>
                  <a:cubicBezTo>
                    <a:pt x="3944" y="906"/>
                    <a:pt x="2939" y="1"/>
                    <a:pt x="17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2500011" y="2940654"/>
              <a:ext cx="90699" cy="63563"/>
            </a:xfrm>
            <a:custGeom>
              <a:avLst/>
              <a:gdLst/>
              <a:ahLst/>
              <a:cxnLst/>
              <a:rect l="l" t="t" r="r" b="b"/>
              <a:pathLst>
                <a:path w="4656" h="3263" extrusionOk="0">
                  <a:moveTo>
                    <a:pt x="912" y="0"/>
                  </a:moveTo>
                  <a:cubicBezTo>
                    <a:pt x="835" y="0"/>
                    <a:pt x="735" y="53"/>
                    <a:pt x="688" y="124"/>
                  </a:cubicBezTo>
                  <a:lnTo>
                    <a:pt x="100" y="882"/>
                  </a:lnTo>
                  <a:cubicBezTo>
                    <a:pt x="0" y="1005"/>
                    <a:pt x="30" y="1176"/>
                    <a:pt x="177" y="1276"/>
                  </a:cubicBezTo>
                  <a:cubicBezTo>
                    <a:pt x="224" y="1323"/>
                    <a:pt x="271" y="1352"/>
                    <a:pt x="347" y="1352"/>
                  </a:cubicBezTo>
                  <a:cubicBezTo>
                    <a:pt x="418" y="1352"/>
                    <a:pt x="518" y="1299"/>
                    <a:pt x="565" y="1229"/>
                  </a:cubicBezTo>
                  <a:lnTo>
                    <a:pt x="588" y="1176"/>
                  </a:lnTo>
                  <a:cubicBezTo>
                    <a:pt x="735" y="2352"/>
                    <a:pt x="1717" y="3263"/>
                    <a:pt x="2916" y="3263"/>
                  </a:cubicBezTo>
                  <a:cubicBezTo>
                    <a:pt x="3527" y="3263"/>
                    <a:pt x="4091" y="3016"/>
                    <a:pt x="4532" y="2598"/>
                  </a:cubicBezTo>
                  <a:cubicBezTo>
                    <a:pt x="4656" y="2475"/>
                    <a:pt x="4656" y="2304"/>
                    <a:pt x="4556" y="2181"/>
                  </a:cubicBezTo>
                  <a:cubicBezTo>
                    <a:pt x="4497" y="2119"/>
                    <a:pt x="4424" y="2088"/>
                    <a:pt x="4350" y="2088"/>
                  </a:cubicBezTo>
                  <a:cubicBezTo>
                    <a:pt x="4277" y="2088"/>
                    <a:pt x="4203" y="2119"/>
                    <a:pt x="4144" y="2181"/>
                  </a:cubicBezTo>
                  <a:cubicBezTo>
                    <a:pt x="3821" y="2498"/>
                    <a:pt x="3380" y="2675"/>
                    <a:pt x="2916" y="2675"/>
                  </a:cubicBezTo>
                  <a:cubicBezTo>
                    <a:pt x="2011" y="2675"/>
                    <a:pt x="1252" y="1987"/>
                    <a:pt x="1153" y="1105"/>
                  </a:cubicBezTo>
                  <a:lnTo>
                    <a:pt x="1153" y="1105"/>
                  </a:lnTo>
                  <a:lnTo>
                    <a:pt x="1252" y="1229"/>
                  </a:lnTo>
                  <a:cubicBezTo>
                    <a:pt x="1310" y="1300"/>
                    <a:pt x="1399" y="1338"/>
                    <a:pt x="1488" y="1338"/>
                  </a:cubicBezTo>
                  <a:cubicBezTo>
                    <a:pt x="1553" y="1338"/>
                    <a:pt x="1618" y="1318"/>
                    <a:pt x="1670" y="1276"/>
                  </a:cubicBezTo>
                  <a:cubicBezTo>
                    <a:pt x="1793" y="1176"/>
                    <a:pt x="1817" y="1005"/>
                    <a:pt x="1717" y="882"/>
                  </a:cubicBezTo>
                  <a:lnTo>
                    <a:pt x="1129" y="124"/>
                  </a:lnTo>
                  <a:cubicBezTo>
                    <a:pt x="1082" y="53"/>
                    <a:pt x="1006" y="0"/>
                    <a:pt x="91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grpSp>
        <p:nvGrpSpPr>
          <p:cNvPr id="1398" name="Google Shape;1398;p39"/>
          <p:cNvGrpSpPr/>
          <p:nvPr/>
        </p:nvGrpSpPr>
        <p:grpSpPr>
          <a:xfrm>
            <a:off x="2205336" y="1529112"/>
            <a:ext cx="379821" cy="326329"/>
            <a:chOff x="1789660" y="2819976"/>
            <a:chExt cx="379821" cy="326329"/>
          </a:xfrm>
        </p:grpSpPr>
        <p:sp>
          <p:nvSpPr>
            <p:cNvPr id="1399" name="Google Shape;1399;p39"/>
            <p:cNvSpPr/>
            <p:nvPr/>
          </p:nvSpPr>
          <p:spPr>
            <a:xfrm>
              <a:off x="1794919" y="3035111"/>
              <a:ext cx="368834" cy="48232"/>
            </a:xfrm>
            <a:custGeom>
              <a:avLst/>
              <a:gdLst/>
              <a:ahLst/>
              <a:cxnLst/>
              <a:rect l="l" t="t" r="r" b="b"/>
              <a:pathLst>
                <a:path w="18934" h="2476" extrusionOk="0">
                  <a:moveTo>
                    <a:pt x="1" y="1"/>
                  </a:moveTo>
                  <a:lnTo>
                    <a:pt x="1" y="1499"/>
                  </a:lnTo>
                  <a:cubicBezTo>
                    <a:pt x="1" y="2034"/>
                    <a:pt x="442" y="2475"/>
                    <a:pt x="982" y="2475"/>
                  </a:cubicBezTo>
                  <a:lnTo>
                    <a:pt x="17975" y="2475"/>
                  </a:lnTo>
                  <a:cubicBezTo>
                    <a:pt x="18492" y="2475"/>
                    <a:pt x="18933" y="2034"/>
                    <a:pt x="18933" y="1499"/>
                  </a:cubicBezTo>
                  <a:lnTo>
                    <a:pt x="18933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1794919" y="2825236"/>
              <a:ext cx="368834" cy="209897"/>
            </a:xfrm>
            <a:custGeom>
              <a:avLst/>
              <a:gdLst/>
              <a:ahLst/>
              <a:cxnLst/>
              <a:rect l="l" t="t" r="r" b="b"/>
              <a:pathLst>
                <a:path w="18934" h="10775" extrusionOk="0">
                  <a:moveTo>
                    <a:pt x="982" y="1"/>
                  </a:moveTo>
                  <a:cubicBezTo>
                    <a:pt x="442" y="1"/>
                    <a:pt x="1" y="441"/>
                    <a:pt x="1" y="982"/>
                  </a:cubicBezTo>
                  <a:lnTo>
                    <a:pt x="1" y="10775"/>
                  </a:lnTo>
                  <a:lnTo>
                    <a:pt x="18933" y="10775"/>
                  </a:lnTo>
                  <a:lnTo>
                    <a:pt x="18933" y="982"/>
                  </a:lnTo>
                  <a:cubicBezTo>
                    <a:pt x="18933" y="441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1794919" y="2825236"/>
              <a:ext cx="368834" cy="209897"/>
            </a:xfrm>
            <a:custGeom>
              <a:avLst/>
              <a:gdLst/>
              <a:ahLst/>
              <a:cxnLst/>
              <a:rect l="l" t="t" r="r" b="b"/>
              <a:pathLst>
                <a:path w="18934" h="10775" extrusionOk="0">
                  <a:moveTo>
                    <a:pt x="982" y="1"/>
                  </a:moveTo>
                  <a:cubicBezTo>
                    <a:pt x="442" y="1"/>
                    <a:pt x="1" y="441"/>
                    <a:pt x="1" y="982"/>
                  </a:cubicBezTo>
                  <a:lnTo>
                    <a:pt x="1" y="10775"/>
                  </a:lnTo>
                  <a:lnTo>
                    <a:pt x="18933" y="10775"/>
                  </a:lnTo>
                  <a:lnTo>
                    <a:pt x="18933" y="982"/>
                  </a:lnTo>
                  <a:cubicBezTo>
                    <a:pt x="18933" y="441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2129836" y="2825236"/>
              <a:ext cx="33915" cy="209897"/>
            </a:xfrm>
            <a:custGeom>
              <a:avLst/>
              <a:gdLst/>
              <a:ahLst/>
              <a:cxnLst/>
              <a:rect l="l" t="t" r="r" b="b"/>
              <a:pathLst>
                <a:path w="1741" h="10775" extrusionOk="0">
                  <a:moveTo>
                    <a:pt x="1" y="1"/>
                  </a:moveTo>
                  <a:cubicBezTo>
                    <a:pt x="541" y="1"/>
                    <a:pt x="982" y="441"/>
                    <a:pt x="982" y="982"/>
                  </a:cubicBezTo>
                  <a:lnTo>
                    <a:pt x="982" y="10775"/>
                  </a:lnTo>
                  <a:lnTo>
                    <a:pt x="1740" y="10775"/>
                  </a:lnTo>
                  <a:lnTo>
                    <a:pt x="1740" y="982"/>
                  </a:lnTo>
                  <a:cubicBezTo>
                    <a:pt x="1740" y="441"/>
                    <a:pt x="1299" y="1"/>
                    <a:pt x="782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2129836" y="3035111"/>
              <a:ext cx="33915" cy="48232"/>
            </a:xfrm>
            <a:custGeom>
              <a:avLst/>
              <a:gdLst/>
              <a:ahLst/>
              <a:cxnLst/>
              <a:rect l="l" t="t" r="r" b="b"/>
              <a:pathLst>
                <a:path w="1741" h="2476" extrusionOk="0">
                  <a:moveTo>
                    <a:pt x="982" y="1"/>
                  </a:moveTo>
                  <a:lnTo>
                    <a:pt x="982" y="1499"/>
                  </a:lnTo>
                  <a:cubicBezTo>
                    <a:pt x="982" y="2034"/>
                    <a:pt x="541" y="2475"/>
                    <a:pt x="1" y="2475"/>
                  </a:cubicBezTo>
                  <a:lnTo>
                    <a:pt x="782" y="2475"/>
                  </a:lnTo>
                  <a:cubicBezTo>
                    <a:pt x="1299" y="2475"/>
                    <a:pt x="1740" y="2034"/>
                    <a:pt x="1740" y="1499"/>
                  </a:cubicBezTo>
                  <a:lnTo>
                    <a:pt x="1740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1937590" y="3083324"/>
              <a:ext cx="83959" cy="57719"/>
            </a:xfrm>
            <a:custGeom>
              <a:avLst/>
              <a:gdLst/>
              <a:ahLst/>
              <a:cxnLst/>
              <a:rect l="l" t="t" r="r" b="b"/>
              <a:pathLst>
                <a:path w="4310" h="2963" extrusionOk="0">
                  <a:moveTo>
                    <a:pt x="295" y="0"/>
                  </a:moveTo>
                  <a:cubicBezTo>
                    <a:pt x="295" y="0"/>
                    <a:pt x="271" y="2157"/>
                    <a:pt x="1" y="2963"/>
                  </a:cubicBezTo>
                  <a:lnTo>
                    <a:pt x="4309" y="2963"/>
                  </a:lnTo>
                  <a:cubicBezTo>
                    <a:pt x="4015" y="2157"/>
                    <a:pt x="3992" y="0"/>
                    <a:pt x="3992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1942869" y="3083324"/>
              <a:ext cx="72953" cy="14785"/>
            </a:xfrm>
            <a:custGeom>
              <a:avLst/>
              <a:gdLst/>
              <a:ahLst/>
              <a:cxnLst/>
              <a:rect l="l" t="t" r="r" b="b"/>
              <a:pathLst>
                <a:path w="3745" h="759" extrusionOk="0">
                  <a:moveTo>
                    <a:pt x="24" y="0"/>
                  </a:moveTo>
                  <a:cubicBezTo>
                    <a:pt x="24" y="0"/>
                    <a:pt x="24" y="318"/>
                    <a:pt x="0" y="758"/>
                  </a:cubicBezTo>
                  <a:lnTo>
                    <a:pt x="3744" y="758"/>
                  </a:lnTo>
                  <a:cubicBezTo>
                    <a:pt x="3721" y="318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1942869" y="3083324"/>
              <a:ext cx="72953" cy="14785"/>
            </a:xfrm>
            <a:custGeom>
              <a:avLst/>
              <a:gdLst/>
              <a:ahLst/>
              <a:cxnLst/>
              <a:rect l="l" t="t" r="r" b="b"/>
              <a:pathLst>
                <a:path w="3745" h="759" extrusionOk="0">
                  <a:moveTo>
                    <a:pt x="24" y="0"/>
                  </a:moveTo>
                  <a:cubicBezTo>
                    <a:pt x="24" y="0"/>
                    <a:pt x="24" y="318"/>
                    <a:pt x="0" y="758"/>
                  </a:cubicBezTo>
                  <a:lnTo>
                    <a:pt x="3744" y="758"/>
                  </a:lnTo>
                  <a:cubicBezTo>
                    <a:pt x="3721" y="318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1818276" y="2851008"/>
              <a:ext cx="322121" cy="184125"/>
            </a:xfrm>
            <a:custGeom>
              <a:avLst/>
              <a:gdLst/>
              <a:ahLst/>
              <a:cxnLst/>
              <a:rect l="l" t="t" r="r" b="b"/>
              <a:pathLst>
                <a:path w="16536" h="9452" extrusionOk="0">
                  <a:moveTo>
                    <a:pt x="418" y="0"/>
                  </a:moveTo>
                  <a:cubicBezTo>
                    <a:pt x="201" y="0"/>
                    <a:pt x="1" y="171"/>
                    <a:pt x="1" y="417"/>
                  </a:cubicBezTo>
                  <a:lnTo>
                    <a:pt x="1" y="9452"/>
                  </a:lnTo>
                  <a:lnTo>
                    <a:pt x="16535" y="9452"/>
                  </a:lnTo>
                  <a:lnTo>
                    <a:pt x="16535" y="417"/>
                  </a:lnTo>
                  <a:cubicBezTo>
                    <a:pt x="16535" y="171"/>
                    <a:pt x="16365" y="0"/>
                    <a:pt x="1611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2117466" y="2851008"/>
              <a:ext cx="22928" cy="184125"/>
            </a:xfrm>
            <a:custGeom>
              <a:avLst/>
              <a:gdLst/>
              <a:ahLst/>
              <a:cxnLst/>
              <a:rect l="l" t="t" r="r" b="b"/>
              <a:pathLst>
                <a:path w="1177" h="9452" extrusionOk="0">
                  <a:moveTo>
                    <a:pt x="1" y="0"/>
                  </a:moveTo>
                  <a:cubicBezTo>
                    <a:pt x="218" y="0"/>
                    <a:pt x="418" y="171"/>
                    <a:pt x="418" y="417"/>
                  </a:cubicBezTo>
                  <a:lnTo>
                    <a:pt x="418" y="9452"/>
                  </a:lnTo>
                  <a:lnTo>
                    <a:pt x="1176" y="9452"/>
                  </a:lnTo>
                  <a:lnTo>
                    <a:pt x="1176" y="417"/>
                  </a:lnTo>
                  <a:cubicBezTo>
                    <a:pt x="1176" y="171"/>
                    <a:pt x="1006" y="0"/>
                    <a:pt x="759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1997237" y="2887298"/>
              <a:ext cx="111659" cy="147834"/>
            </a:xfrm>
            <a:custGeom>
              <a:avLst/>
              <a:gdLst/>
              <a:ahLst/>
              <a:cxnLst/>
              <a:rect l="l" t="t" r="r" b="b"/>
              <a:pathLst>
                <a:path w="5732" h="7589" extrusionOk="0">
                  <a:moveTo>
                    <a:pt x="72" y="0"/>
                  </a:moveTo>
                  <a:cubicBezTo>
                    <a:pt x="48" y="0"/>
                    <a:pt x="1" y="47"/>
                    <a:pt x="1" y="71"/>
                  </a:cubicBezTo>
                  <a:lnTo>
                    <a:pt x="1" y="7589"/>
                  </a:lnTo>
                  <a:lnTo>
                    <a:pt x="5732" y="7589"/>
                  </a:lnTo>
                  <a:lnTo>
                    <a:pt x="5732" y="71"/>
                  </a:lnTo>
                  <a:cubicBezTo>
                    <a:pt x="5732" y="47"/>
                    <a:pt x="5708" y="0"/>
                    <a:pt x="5655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1960946" y="3053773"/>
              <a:ext cx="36778" cy="11006"/>
            </a:xfrm>
            <a:custGeom>
              <a:avLst/>
              <a:gdLst/>
              <a:ahLst/>
              <a:cxnLst/>
              <a:rect l="l" t="t" r="r" b="b"/>
              <a:pathLst>
                <a:path w="1888" h="565" extrusionOk="0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1"/>
                    <a:pt x="148" y="565"/>
                    <a:pt x="295" y="565"/>
                  </a:cubicBezTo>
                  <a:lnTo>
                    <a:pt x="1594" y="565"/>
                  </a:lnTo>
                  <a:cubicBezTo>
                    <a:pt x="1764" y="565"/>
                    <a:pt x="1888" y="441"/>
                    <a:pt x="1888" y="271"/>
                  </a:cubicBezTo>
                  <a:cubicBezTo>
                    <a:pt x="1888" y="124"/>
                    <a:pt x="1764" y="1"/>
                    <a:pt x="15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1902779" y="2946946"/>
              <a:ext cx="11474" cy="10909"/>
            </a:xfrm>
            <a:custGeom>
              <a:avLst/>
              <a:gdLst/>
              <a:ahLst/>
              <a:cxnLst/>
              <a:rect l="l" t="t" r="r" b="b"/>
              <a:pathLst>
                <a:path w="589" h="560" extrusionOk="0">
                  <a:moveTo>
                    <a:pt x="295" y="1"/>
                  </a:moveTo>
                  <a:cubicBezTo>
                    <a:pt x="148" y="1"/>
                    <a:pt x="1" y="118"/>
                    <a:pt x="1" y="265"/>
                  </a:cubicBezTo>
                  <a:cubicBezTo>
                    <a:pt x="1" y="441"/>
                    <a:pt x="148" y="559"/>
                    <a:pt x="295" y="559"/>
                  </a:cubicBezTo>
                  <a:cubicBezTo>
                    <a:pt x="465" y="559"/>
                    <a:pt x="589" y="441"/>
                    <a:pt x="589" y="265"/>
                  </a:cubicBezTo>
                  <a:cubicBezTo>
                    <a:pt x="589" y="118"/>
                    <a:pt x="465" y="1"/>
                    <a:pt x="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1886533" y="2922109"/>
              <a:ext cx="43869" cy="20084"/>
            </a:xfrm>
            <a:custGeom>
              <a:avLst/>
              <a:gdLst/>
              <a:ahLst/>
              <a:cxnLst/>
              <a:rect l="l" t="t" r="r" b="b"/>
              <a:pathLst>
                <a:path w="2252" h="1031" extrusionOk="0">
                  <a:moveTo>
                    <a:pt x="1129" y="0"/>
                  </a:moveTo>
                  <a:cubicBezTo>
                    <a:pt x="711" y="0"/>
                    <a:pt x="318" y="218"/>
                    <a:pt x="100" y="588"/>
                  </a:cubicBezTo>
                  <a:cubicBezTo>
                    <a:pt x="0" y="735"/>
                    <a:pt x="47" y="905"/>
                    <a:pt x="194" y="982"/>
                  </a:cubicBezTo>
                  <a:cubicBezTo>
                    <a:pt x="237" y="1015"/>
                    <a:pt x="287" y="1030"/>
                    <a:pt x="337" y="1030"/>
                  </a:cubicBezTo>
                  <a:cubicBezTo>
                    <a:pt x="429" y="1030"/>
                    <a:pt x="523" y="977"/>
                    <a:pt x="588" y="882"/>
                  </a:cubicBezTo>
                  <a:cubicBezTo>
                    <a:pt x="688" y="688"/>
                    <a:pt x="905" y="588"/>
                    <a:pt x="1129" y="588"/>
                  </a:cubicBezTo>
                  <a:cubicBezTo>
                    <a:pt x="1346" y="588"/>
                    <a:pt x="1570" y="688"/>
                    <a:pt x="1693" y="882"/>
                  </a:cubicBezTo>
                  <a:cubicBezTo>
                    <a:pt x="1740" y="982"/>
                    <a:pt x="1840" y="1029"/>
                    <a:pt x="1934" y="1029"/>
                  </a:cubicBezTo>
                  <a:cubicBezTo>
                    <a:pt x="1987" y="1029"/>
                    <a:pt x="2034" y="1005"/>
                    <a:pt x="2081" y="982"/>
                  </a:cubicBezTo>
                  <a:cubicBezTo>
                    <a:pt x="2204" y="905"/>
                    <a:pt x="2251" y="735"/>
                    <a:pt x="2181" y="588"/>
                  </a:cubicBezTo>
                  <a:cubicBezTo>
                    <a:pt x="1934" y="218"/>
                    <a:pt x="1570" y="0"/>
                    <a:pt x="112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1869800" y="2902064"/>
              <a:ext cx="77784" cy="29571"/>
            </a:xfrm>
            <a:custGeom>
              <a:avLst/>
              <a:gdLst/>
              <a:ahLst/>
              <a:cxnLst/>
              <a:rect l="l" t="t" r="r" b="b"/>
              <a:pathLst>
                <a:path w="3993" h="1518" extrusionOk="0">
                  <a:moveTo>
                    <a:pt x="1988" y="1"/>
                  </a:moveTo>
                  <a:cubicBezTo>
                    <a:pt x="1200" y="1"/>
                    <a:pt x="495" y="418"/>
                    <a:pt x="77" y="1076"/>
                  </a:cubicBezTo>
                  <a:cubicBezTo>
                    <a:pt x="1" y="1223"/>
                    <a:pt x="24" y="1394"/>
                    <a:pt x="171" y="1470"/>
                  </a:cubicBezTo>
                  <a:cubicBezTo>
                    <a:pt x="215" y="1495"/>
                    <a:pt x="269" y="1508"/>
                    <a:pt x="323" y="1508"/>
                  </a:cubicBezTo>
                  <a:cubicBezTo>
                    <a:pt x="421" y="1508"/>
                    <a:pt x="520" y="1465"/>
                    <a:pt x="565" y="1370"/>
                  </a:cubicBezTo>
                  <a:cubicBezTo>
                    <a:pt x="859" y="882"/>
                    <a:pt x="1400" y="565"/>
                    <a:pt x="1988" y="565"/>
                  </a:cubicBezTo>
                  <a:cubicBezTo>
                    <a:pt x="2575" y="565"/>
                    <a:pt x="3110" y="882"/>
                    <a:pt x="3404" y="1370"/>
                  </a:cubicBezTo>
                  <a:cubicBezTo>
                    <a:pt x="3481" y="1470"/>
                    <a:pt x="3551" y="1517"/>
                    <a:pt x="3651" y="1517"/>
                  </a:cubicBezTo>
                  <a:cubicBezTo>
                    <a:pt x="3698" y="1517"/>
                    <a:pt x="3751" y="1494"/>
                    <a:pt x="3798" y="1470"/>
                  </a:cubicBezTo>
                  <a:cubicBezTo>
                    <a:pt x="3945" y="1394"/>
                    <a:pt x="3992" y="1223"/>
                    <a:pt x="3898" y="1076"/>
                  </a:cubicBezTo>
                  <a:cubicBezTo>
                    <a:pt x="3504" y="418"/>
                    <a:pt x="2769" y="1"/>
                    <a:pt x="19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1854118" y="2882019"/>
              <a:ext cx="108796" cy="37889"/>
            </a:xfrm>
            <a:custGeom>
              <a:avLst/>
              <a:gdLst/>
              <a:ahLst/>
              <a:cxnLst/>
              <a:rect l="l" t="t" r="r" b="b"/>
              <a:pathLst>
                <a:path w="5585" h="1945" extrusionOk="0">
                  <a:moveTo>
                    <a:pt x="2793" y="1"/>
                  </a:moveTo>
                  <a:cubicBezTo>
                    <a:pt x="1688" y="1"/>
                    <a:pt x="659" y="565"/>
                    <a:pt x="95" y="1517"/>
                  </a:cubicBezTo>
                  <a:cubicBezTo>
                    <a:pt x="1" y="1641"/>
                    <a:pt x="48" y="1811"/>
                    <a:pt x="195" y="1911"/>
                  </a:cubicBezTo>
                  <a:cubicBezTo>
                    <a:pt x="234" y="1934"/>
                    <a:pt x="278" y="1944"/>
                    <a:pt x="323" y="1944"/>
                  </a:cubicBezTo>
                  <a:cubicBezTo>
                    <a:pt x="419" y="1944"/>
                    <a:pt x="520" y="1896"/>
                    <a:pt x="589" y="1811"/>
                  </a:cubicBezTo>
                  <a:cubicBezTo>
                    <a:pt x="1053" y="1030"/>
                    <a:pt x="1888" y="565"/>
                    <a:pt x="2793" y="565"/>
                  </a:cubicBezTo>
                  <a:cubicBezTo>
                    <a:pt x="3698" y="565"/>
                    <a:pt x="4533" y="1030"/>
                    <a:pt x="5020" y="1811"/>
                  </a:cubicBezTo>
                  <a:cubicBezTo>
                    <a:pt x="5067" y="1888"/>
                    <a:pt x="5167" y="1935"/>
                    <a:pt x="5267" y="1935"/>
                  </a:cubicBezTo>
                  <a:cubicBezTo>
                    <a:pt x="5314" y="1935"/>
                    <a:pt x="5361" y="1935"/>
                    <a:pt x="5414" y="1911"/>
                  </a:cubicBezTo>
                  <a:cubicBezTo>
                    <a:pt x="5532" y="1811"/>
                    <a:pt x="5585" y="1641"/>
                    <a:pt x="5508" y="1517"/>
                  </a:cubicBezTo>
                  <a:cubicBezTo>
                    <a:pt x="4920" y="565"/>
                    <a:pt x="3915" y="1"/>
                    <a:pt x="27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1789660" y="2819976"/>
              <a:ext cx="379821" cy="326329"/>
            </a:xfrm>
            <a:custGeom>
              <a:avLst/>
              <a:gdLst/>
              <a:ahLst/>
              <a:cxnLst/>
              <a:rect l="l" t="t" r="r" b="b"/>
              <a:pathLst>
                <a:path w="19498" h="16752" extrusionOk="0">
                  <a:moveTo>
                    <a:pt x="17587" y="1863"/>
                  </a:moveTo>
                  <a:cubicBezTo>
                    <a:pt x="17657" y="1863"/>
                    <a:pt x="17734" y="1934"/>
                    <a:pt x="17734" y="2010"/>
                  </a:cubicBezTo>
                  <a:lnTo>
                    <a:pt x="17734" y="10780"/>
                  </a:lnTo>
                  <a:lnTo>
                    <a:pt x="16682" y="10780"/>
                  </a:lnTo>
                  <a:lnTo>
                    <a:pt x="16682" y="3527"/>
                  </a:lnTo>
                  <a:cubicBezTo>
                    <a:pt x="16682" y="3333"/>
                    <a:pt x="16511" y="3186"/>
                    <a:pt x="16311" y="3186"/>
                  </a:cubicBezTo>
                  <a:lnTo>
                    <a:pt x="15259" y="3186"/>
                  </a:lnTo>
                  <a:cubicBezTo>
                    <a:pt x="15112" y="3186"/>
                    <a:pt x="14989" y="3309"/>
                    <a:pt x="14989" y="3456"/>
                  </a:cubicBezTo>
                  <a:cubicBezTo>
                    <a:pt x="14989" y="3627"/>
                    <a:pt x="15112" y="3750"/>
                    <a:pt x="15259" y="3750"/>
                  </a:cubicBezTo>
                  <a:lnTo>
                    <a:pt x="16117" y="3750"/>
                  </a:lnTo>
                  <a:lnTo>
                    <a:pt x="16117" y="10751"/>
                  </a:lnTo>
                  <a:lnTo>
                    <a:pt x="10951" y="10751"/>
                  </a:lnTo>
                  <a:lnTo>
                    <a:pt x="10951" y="3750"/>
                  </a:lnTo>
                  <a:lnTo>
                    <a:pt x="13960" y="3750"/>
                  </a:lnTo>
                  <a:cubicBezTo>
                    <a:pt x="14107" y="3750"/>
                    <a:pt x="14231" y="3627"/>
                    <a:pt x="14231" y="3456"/>
                  </a:cubicBezTo>
                  <a:cubicBezTo>
                    <a:pt x="14231" y="3309"/>
                    <a:pt x="14107" y="3186"/>
                    <a:pt x="13960" y="3186"/>
                  </a:cubicBezTo>
                  <a:lnTo>
                    <a:pt x="10728" y="3186"/>
                  </a:lnTo>
                  <a:cubicBezTo>
                    <a:pt x="10534" y="3186"/>
                    <a:pt x="10387" y="3333"/>
                    <a:pt x="10387" y="3527"/>
                  </a:cubicBezTo>
                  <a:lnTo>
                    <a:pt x="10387" y="10780"/>
                  </a:lnTo>
                  <a:lnTo>
                    <a:pt x="1764" y="10780"/>
                  </a:lnTo>
                  <a:lnTo>
                    <a:pt x="1764" y="2010"/>
                  </a:lnTo>
                  <a:cubicBezTo>
                    <a:pt x="1764" y="1934"/>
                    <a:pt x="1817" y="1863"/>
                    <a:pt x="1887" y="1863"/>
                  </a:cubicBezTo>
                  <a:close/>
                  <a:moveTo>
                    <a:pt x="18909" y="11338"/>
                  </a:moveTo>
                  <a:lnTo>
                    <a:pt x="18909" y="12543"/>
                  </a:lnTo>
                  <a:cubicBezTo>
                    <a:pt x="18909" y="12908"/>
                    <a:pt x="18616" y="13225"/>
                    <a:pt x="18245" y="13225"/>
                  </a:cubicBezTo>
                  <a:lnTo>
                    <a:pt x="1252" y="13225"/>
                  </a:lnTo>
                  <a:cubicBezTo>
                    <a:pt x="859" y="13225"/>
                    <a:pt x="565" y="12908"/>
                    <a:pt x="565" y="12543"/>
                  </a:cubicBezTo>
                  <a:lnTo>
                    <a:pt x="565" y="11338"/>
                  </a:lnTo>
                  <a:close/>
                  <a:moveTo>
                    <a:pt x="11315" y="13790"/>
                  </a:moveTo>
                  <a:cubicBezTo>
                    <a:pt x="11315" y="14330"/>
                    <a:pt x="11368" y="15453"/>
                    <a:pt x="11539" y="16188"/>
                  </a:cubicBezTo>
                  <a:lnTo>
                    <a:pt x="7959" y="16188"/>
                  </a:lnTo>
                  <a:cubicBezTo>
                    <a:pt x="8106" y="15453"/>
                    <a:pt x="8159" y="14330"/>
                    <a:pt x="8182" y="13790"/>
                  </a:cubicBezTo>
                  <a:close/>
                  <a:moveTo>
                    <a:pt x="1252" y="0"/>
                  </a:moveTo>
                  <a:cubicBezTo>
                    <a:pt x="565" y="0"/>
                    <a:pt x="1" y="541"/>
                    <a:pt x="1" y="1252"/>
                  </a:cubicBezTo>
                  <a:lnTo>
                    <a:pt x="1" y="7741"/>
                  </a:lnTo>
                  <a:cubicBezTo>
                    <a:pt x="1" y="7888"/>
                    <a:pt x="124" y="8012"/>
                    <a:pt x="271" y="8012"/>
                  </a:cubicBezTo>
                  <a:cubicBezTo>
                    <a:pt x="441" y="8012"/>
                    <a:pt x="565" y="7888"/>
                    <a:pt x="565" y="7741"/>
                  </a:cubicBezTo>
                  <a:lnTo>
                    <a:pt x="565" y="1252"/>
                  </a:lnTo>
                  <a:cubicBezTo>
                    <a:pt x="565" y="858"/>
                    <a:pt x="859" y="564"/>
                    <a:pt x="1252" y="564"/>
                  </a:cubicBezTo>
                  <a:lnTo>
                    <a:pt x="18245" y="564"/>
                  </a:lnTo>
                  <a:cubicBezTo>
                    <a:pt x="18616" y="564"/>
                    <a:pt x="18909" y="858"/>
                    <a:pt x="18909" y="1252"/>
                  </a:cubicBezTo>
                  <a:lnTo>
                    <a:pt x="18909" y="10780"/>
                  </a:lnTo>
                  <a:lnTo>
                    <a:pt x="18298" y="10780"/>
                  </a:lnTo>
                  <a:lnTo>
                    <a:pt x="18298" y="2010"/>
                  </a:lnTo>
                  <a:cubicBezTo>
                    <a:pt x="18298" y="1617"/>
                    <a:pt x="17981" y="1299"/>
                    <a:pt x="17587" y="1299"/>
                  </a:cubicBezTo>
                  <a:lnTo>
                    <a:pt x="1887" y="1299"/>
                  </a:lnTo>
                  <a:cubicBezTo>
                    <a:pt x="1493" y="1299"/>
                    <a:pt x="1176" y="1617"/>
                    <a:pt x="1176" y="2010"/>
                  </a:cubicBezTo>
                  <a:lnTo>
                    <a:pt x="1176" y="10780"/>
                  </a:lnTo>
                  <a:lnTo>
                    <a:pt x="565" y="10780"/>
                  </a:lnTo>
                  <a:lnTo>
                    <a:pt x="565" y="9064"/>
                  </a:lnTo>
                  <a:cubicBezTo>
                    <a:pt x="565" y="8893"/>
                    <a:pt x="441" y="8770"/>
                    <a:pt x="271" y="8770"/>
                  </a:cubicBezTo>
                  <a:cubicBezTo>
                    <a:pt x="124" y="8770"/>
                    <a:pt x="1" y="8893"/>
                    <a:pt x="1" y="9064"/>
                  </a:cubicBezTo>
                  <a:lnTo>
                    <a:pt x="1" y="12543"/>
                  </a:lnTo>
                  <a:cubicBezTo>
                    <a:pt x="1" y="13225"/>
                    <a:pt x="565" y="13790"/>
                    <a:pt x="1252" y="13790"/>
                  </a:cubicBezTo>
                  <a:lnTo>
                    <a:pt x="7595" y="13790"/>
                  </a:lnTo>
                  <a:cubicBezTo>
                    <a:pt x="7571" y="14454"/>
                    <a:pt x="7518" y="15576"/>
                    <a:pt x="7371" y="16188"/>
                  </a:cubicBezTo>
                  <a:lnTo>
                    <a:pt x="6372" y="16188"/>
                  </a:lnTo>
                  <a:cubicBezTo>
                    <a:pt x="6225" y="16188"/>
                    <a:pt x="6102" y="16311"/>
                    <a:pt x="6102" y="16482"/>
                  </a:cubicBezTo>
                  <a:cubicBezTo>
                    <a:pt x="6102" y="16628"/>
                    <a:pt x="6225" y="16752"/>
                    <a:pt x="6372" y="16752"/>
                  </a:cubicBezTo>
                  <a:lnTo>
                    <a:pt x="13102" y="16752"/>
                  </a:lnTo>
                  <a:cubicBezTo>
                    <a:pt x="13249" y="16752"/>
                    <a:pt x="13396" y="16628"/>
                    <a:pt x="13396" y="16482"/>
                  </a:cubicBezTo>
                  <a:cubicBezTo>
                    <a:pt x="13396" y="16311"/>
                    <a:pt x="13249" y="16188"/>
                    <a:pt x="13102" y="16188"/>
                  </a:cubicBezTo>
                  <a:lnTo>
                    <a:pt x="12103" y="16188"/>
                  </a:lnTo>
                  <a:cubicBezTo>
                    <a:pt x="11980" y="15576"/>
                    <a:pt x="11903" y="14454"/>
                    <a:pt x="11880" y="13790"/>
                  </a:cubicBezTo>
                  <a:lnTo>
                    <a:pt x="18245" y="13790"/>
                  </a:lnTo>
                  <a:cubicBezTo>
                    <a:pt x="18933" y="13790"/>
                    <a:pt x="19497" y="13225"/>
                    <a:pt x="19497" y="12543"/>
                  </a:cubicBezTo>
                  <a:lnTo>
                    <a:pt x="19497" y="1252"/>
                  </a:lnTo>
                  <a:cubicBezTo>
                    <a:pt x="19497" y="541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2013386" y="2912603"/>
              <a:ext cx="79264" cy="10889"/>
            </a:xfrm>
            <a:custGeom>
              <a:avLst/>
              <a:gdLst/>
              <a:ahLst/>
              <a:cxnLst/>
              <a:rect l="l" t="t" r="r" b="b"/>
              <a:pathLst>
                <a:path w="4069" h="559" extrusionOk="0">
                  <a:moveTo>
                    <a:pt x="295" y="0"/>
                  </a:moveTo>
                  <a:cubicBezTo>
                    <a:pt x="148" y="0"/>
                    <a:pt x="1" y="118"/>
                    <a:pt x="1" y="265"/>
                  </a:cubicBezTo>
                  <a:cubicBezTo>
                    <a:pt x="1" y="441"/>
                    <a:pt x="148" y="559"/>
                    <a:pt x="295" y="559"/>
                  </a:cubicBezTo>
                  <a:lnTo>
                    <a:pt x="3774" y="559"/>
                  </a:lnTo>
                  <a:cubicBezTo>
                    <a:pt x="3945" y="559"/>
                    <a:pt x="4068" y="441"/>
                    <a:pt x="4068" y="265"/>
                  </a:cubicBezTo>
                  <a:cubicBezTo>
                    <a:pt x="4068" y="118"/>
                    <a:pt x="3945" y="0"/>
                    <a:pt x="37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7" name="Google Shape;1417;p39"/>
            <p:cNvSpPr/>
            <p:nvPr/>
          </p:nvSpPr>
          <p:spPr>
            <a:xfrm>
              <a:off x="2013386" y="2941219"/>
              <a:ext cx="45369" cy="11474"/>
            </a:xfrm>
            <a:custGeom>
              <a:avLst/>
              <a:gdLst/>
              <a:ahLst/>
              <a:cxnLst/>
              <a:rect l="l" t="t" r="r" b="b"/>
              <a:pathLst>
                <a:path w="2329" h="589" extrusionOk="0">
                  <a:moveTo>
                    <a:pt x="295" y="1"/>
                  </a:moveTo>
                  <a:cubicBezTo>
                    <a:pt x="148" y="1"/>
                    <a:pt x="1" y="118"/>
                    <a:pt x="1" y="295"/>
                  </a:cubicBezTo>
                  <a:cubicBezTo>
                    <a:pt x="1" y="442"/>
                    <a:pt x="148" y="589"/>
                    <a:pt x="295" y="589"/>
                  </a:cubicBezTo>
                  <a:lnTo>
                    <a:pt x="2034" y="589"/>
                  </a:lnTo>
                  <a:cubicBezTo>
                    <a:pt x="2205" y="589"/>
                    <a:pt x="2328" y="442"/>
                    <a:pt x="2328" y="295"/>
                  </a:cubicBezTo>
                  <a:cubicBezTo>
                    <a:pt x="2328" y="118"/>
                    <a:pt x="2205" y="1"/>
                    <a:pt x="20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2013386" y="2970302"/>
              <a:ext cx="79264" cy="11006"/>
            </a:xfrm>
            <a:custGeom>
              <a:avLst/>
              <a:gdLst/>
              <a:ahLst/>
              <a:cxnLst/>
              <a:rect l="l" t="t" r="r" b="b"/>
              <a:pathLst>
                <a:path w="4069" h="565" extrusionOk="0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5" y="565"/>
                  </a:cubicBezTo>
                  <a:lnTo>
                    <a:pt x="3774" y="565"/>
                  </a:lnTo>
                  <a:cubicBezTo>
                    <a:pt x="3945" y="565"/>
                    <a:pt x="4068" y="442"/>
                    <a:pt x="4068" y="271"/>
                  </a:cubicBezTo>
                  <a:cubicBezTo>
                    <a:pt x="4068" y="124"/>
                    <a:pt x="3945" y="1"/>
                    <a:pt x="37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19" name="Google Shape;1419;p39"/>
            <p:cNvSpPr/>
            <p:nvPr/>
          </p:nvSpPr>
          <p:spPr>
            <a:xfrm>
              <a:off x="2013386" y="2998937"/>
              <a:ext cx="45369" cy="11454"/>
            </a:xfrm>
            <a:custGeom>
              <a:avLst/>
              <a:gdLst/>
              <a:ahLst/>
              <a:cxnLst/>
              <a:rect l="l" t="t" r="r" b="b"/>
              <a:pathLst>
                <a:path w="2329" h="588" extrusionOk="0">
                  <a:moveTo>
                    <a:pt x="295" y="0"/>
                  </a:moveTo>
                  <a:cubicBezTo>
                    <a:pt x="148" y="0"/>
                    <a:pt x="1" y="147"/>
                    <a:pt x="1" y="294"/>
                  </a:cubicBezTo>
                  <a:cubicBezTo>
                    <a:pt x="1" y="441"/>
                    <a:pt x="148" y="588"/>
                    <a:pt x="295" y="588"/>
                  </a:cubicBezTo>
                  <a:lnTo>
                    <a:pt x="2034" y="588"/>
                  </a:lnTo>
                  <a:cubicBezTo>
                    <a:pt x="2205" y="588"/>
                    <a:pt x="2328" y="441"/>
                    <a:pt x="2328" y="294"/>
                  </a:cubicBezTo>
                  <a:cubicBezTo>
                    <a:pt x="2328" y="147"/>
                    <a:pt x="2205" y="0"/>
                    <a:pt x="203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20" name="Google Shape;1420;p39"/>
            <p:cNvSpPr/>
            <p:nvPr/>
          </p:nvSpPr>
          <p:spPr>
            <a:xfrm>
              <a:off x="1854118" y="2970302"/>
              <a:ext cx="108796" cy="11006"/>
            </a:xfrm>
            <a:custGeom>
              <a:avLst/>
              <a:gdLst/>
              <a:ahLst/>
              <a:cxnLst/>
              <a:rect l="l" t="t" r="r" b="b"/>
              <a:pathLst>
                <a:path w="5585" h="565" extrusionOk="0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5" y="565"/>
                  </a:cubicBezTo>
                  <a:lnTo>
                    <a:pt x="5291" y="565"/>
                  </a:lnTo>
                  <a:cubicBezTo>
                    <a:pt x="5461" y="565"/>
                    <a:pt x="5585" y="442"/>
                    <a:pt x="5585" y="271"/>
                  </a:cubicBezTo>
                  <a:cubicBezTo>
                    <a:pt x="5585" y="124"/>
                    <a:pt x="5461" y="1"/>
                    <a:pt x="52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1854118" y="2998937"/>
              <a:ext cx="108796" cy="11454"/>
            </a:xfrm>
            <a:custGeom>
              <a:avLst/>
              <a:gdLst/>
              <a:ahLst/>
              <a:cxnLst/>
              <a:rect l="l" t="t" r="r" b="b"/>
              <a:pathLst>
                <a:path w="5585" h="588" extrusionOk="0">
                  <a:moveTo>
                    <a:pt x="295" y="0"/>
                  </a:moveTo>
                  <a:cubicBezTo>
                    <a:pt x="148" y="0"/>
                    <a:pt x="1" y="147"/>
                    <a:pt x="1" y="294"/>
                  </a:cubicBezTo>
                  <a:cubicBezTo>
                    <a:pt x="1" y="441"/>
                    <a:pt x="148" y="588"/>
                    <a:pt x="295" y="588"/>
                  </a:cubicBezTo>
                  <a:lnTo>
                    <a:pt x="5291" y="588"/>
                  </a:lnTo>
                  <a:cubicBezTo>
                    <a:pt x="5461" y="588"/>
                    <a:pt x="5585" y="441"/>
                    <a:pt x="5585" y="294"/>
                  </a:cubicBezTo>
                  <a:cubicBezTo>
                    <a:pt x="5585" y="147"/>
                    <a:pt x="5461" y="0"/>
                    <a:pt x="52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 panose="00000500000000000000" pitchFamily="2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E25630E-2224-F8B5-AA7C-EF9A83AD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82" y="2756808"/>
            <a:ext cx="4636840" cy="16256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260D88-A3CE-CE9C-DF96-2C51312D0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0" y="2762867"/>
            <a:ext cx="3063505" cy="1615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48;p44">
            <a:extLst>
              <a:ext uri="{FF2B5EF4-FFF2-40B4-BE49-F238E27FC236}">
                <a16:creationId xmlns:a16="http://schemas.microsoft.com/office/drawing/2014/main" id="{47FB0E96-9292-44B3-6E2E-5FBDE20E4BE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355" r="13438"/>
          <a:stretch/>
        </p:blipFill>
        <p:spPr>
          <a:xfrm>
            <a:off x="5718553" y="1587514"/>
            <a:ext cx="2912259" cy="2618349"/>
          </a:xfrm>
          <a:prstGeom prst="rect">
            <a:avLst/>
          </a:prstGeom>
        </p:spPr>
      </p:pic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17555" y="660034"/>
            <a:ext cx="4297814" cy="716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Constraints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7" name="Google Shape;1747;p4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13188" y="1376462"/>
                <a:ext cx="5082940" cy="212372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1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Montserrat" panose="00000500000000000000" pitchFamily="2" charset="0"/>
                  </a:rPr>
                  <a:t>The price of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new_house</a:t>
                </a:r>
                <a:r>
                  <a:rPr lang="en-US" altLang="zh-CN" dirty="0">
                    <a:latin typeface="Montserrat" panose="00000500000000000000" pitchFamily="2" charset="0"/>
                  </a:rPr>
                  <a:t> can not be “0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元</a:t>
                </a:r>
                <a:r>
                  <a:rPr lang="en-US" altLang="zh-CN" dirty="0">
                    <a:latin typeface="Montserrat" panose="00000500000000000000" pitchFamily="2" charset="0"/>
                  </a:rPr>
                  <a:t>” or “0”</a:t>
                </a:r>
                <a:endParaRPr lang="zh-CN" altLang="zh-CN" dirty="0">
                  <a:latin typeface="Montserrat" panose="00000500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1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Montserrat" panose="00000500000000000000" pitchFamily="2" charset="0"/>
                  </a:rPr>
                  <a:t>The area of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new_house</a:t>
                </a:r>
                <a:r>
                  <a:rPr lang="en-US" altLang="zh-CN" dirty="0">
                    <a:latin typeface="Montserrat" panose="00000500000000000000" pitchFamily="2" charset="0"/>
                  </a:rPr>
                  <a:t> can not be “0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Montserrat" panose="00000500000000000000" pitchFamily="2" charset="0"/>
                  </a:rPr>
                  <a:t>” or “0”</a:t>
                </a:r>
                <a:endParaRPr lang="zh-CN" altLang="zh-CN" dirty="0">
                  <a:latin typeface="Montserrat" panose="00000500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1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Montserrat" panose="00000500000000000000" pitchFamily="2" charset="0"/>
                  </a:rPr>
                  <a:t>The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room_num</a:t>
                </a:r>
                <a:r>
                  <a:rPr lang="en-US" altLang="zh-CN" dirty="0">
                    <a:latin typeface="Montserrat" panose="00000500000000000000" pitchFamily="2" charset="0"/>
                  </a:rPr>
                  <a:t> of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new_house</a:t>
                </a:r>
                <a:r>
                  <a:rPr lang="en-US" altLang="zh-CN" dirty="0">
                    <a:latin typeface="Montserrat" panose="00000500000000000000" pitchFamily="2" charset="0"/>
                  </a:rPr>
                  <a:t> can not be “0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室</a:t>
                </a:r>
                <a:r>
                  <a:rPr lang="en-US" altLang="zh-CN" dirty="0">
                    <a:latin typeface="Montserrat" panose="00000500000000000000" pitchFamily="2" charset="0"/>
                  </a:rPr>
                  <a:t>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厅</a:t>
                </a:r>
                <a:r>
                  <a:rPr lang="en-US" altLang="zh-CN" dirty="0">
                    <a:latin typeface="Montserrat" panose="00000500000000000000" pitchFamily="2" charset="0"/>
                  </a:rPr>
                  <a:t>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卫</a:t>
                </a:r>
                <a:r>
                  <a:rPr lang="en-US" altLang="zh-CN" dirty="0">
                    <a:latin typeface="Montserrat" panose="00000500000000000000" pitchFamily="2" charset="0"/>
                  </a:rPr>
                  <a:t>” or “0”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1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Montserrat" panose="00000500000000000000" pitchFamily="2" charset="0"/>
                  </a:rPr>
                  <a:t>The price of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old_house</a:t>
                </a:r>
                <a:r>
                  <a:rPr lang="en-US" altLang="zh-CN" dirty="0">
                    <a:latin typeface="Montserrat" panose="00000500000000000000" pitchFamily="2" charset="0"/>
                  </a:rPr>
                  <a:t> can not be “0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元</a:t>
                </a:r>
                <a:r>
                  <a:rPr lang="en-US" altLang="zh-CN" dirty="0">
                    <a:latin typeface="Montserrat" panose="00000500000000000000" pitchFamily="2" charset="0"/>
                  </a:rPr>
                  <a:t>” or “0”</a:t>
                </a:r>
                <a:endParaRPr lang="zh-CN" altLang="zh-CN" dirty="0">
                  <a:latin typeface="Montserrat" panose="00000500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1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Montserrat" panose="00000500000000000000" pitchFamily="2" charset="0"/>
                  </a:rPr>
                  <a:t>The area of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old_house</a:t>
                </a:r>
                <a:r>
                  <a:rPr lang="en-US" altLang="zh-CN" dirty="0">
                    <a:latin typeface="Montserrat" panose="00000500000000000000" pitchFamily="2" charset="0"/>
                  </a:rPr>
                  <a:t> can not be “0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Montserrat" panose="00000500000000000000" pitchFamily="2" charset="0"/>
                  </a:rPr>
                  <a:t>” or “0”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1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Montserrat" panose="00000500000000000000" pitchFamily="2" charset="0"/>
                  </a:rPr>
                  <a:t>The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room_num</a:t>
                </a:r>
                <a:r>
                  <a:rPr lang="en-US" altLang="zh-CN" dirty="0">
                    <a:latin typeface="Montserrat" panose="00000500000000000000" pitchFamily="2" charset="0"/>
                  </a:rPr>
                  <a:t> of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old_house</a:t>
                </a:r>
                <a:r>
                  <a:rPr lang="en-US" altLang="zh-CN" dirty="0">
                    <a:latin typeface="Montserrat" panose="00000500000000000000" pitchFamily="2" charset="0"/>
                  </a:rPr>
                  <a:t> can not be “0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室</a:t>
                </a:r>
                <a:r>
                  <a:rPr lang="en-US" altLang="zh-CN" dirty="0">
                    <a:latin typeface="Montserrat" panose="00000500000000000000" pitchFamily="2" charset="0"/>
                  </a:rPr>
                  <a:t>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厅</a:t>
                </a:r>
                <a:r>
                  <a:rPr lang="en-US" altLang="zh-CN" dirty="0">
                    <a:latin typeface="Montserrat" panose="00000500000000000000" pitchFamily="2" charset="0"/>
                  </a:rPr>
                  <a:t>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卫</a:t>
                </a:r>
                <a:r>
                  <a:rPr lang="en-US" altLang="zh-CN" dirty="0">
                    <a:latin typeface="Montserrat" panose="00000500000000000000" pitchFamily="2" charset="0"/>
                  </a:rPr>
                  <a:t>” or “0”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1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Montserrat" panose="00000500000000000000" pitchFamily="2" charset="0"/>
                  </a:rPr>
                  <a:t>The price of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new_subdivision</a:t>
                </a:r>
                <a:r>
                  <a:rPr lang="en-US" altLang="zh-CN" dirty="0">
                    <a:latin typeface="Montserrat" panose="00000500000000000000" pitchFamily="2" charset="0"/>
                  </a:rPr>
                  <a:t> can not be “0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元</a:t>
                </a:r>
                <a:r>
                  <a:rPr lang="en-US" altLang="zh-CN" dirty="0">
                    <a:latin typeface="Montserrat" panose="00000500000000000000" pitchFamily="2" charset="0"/>
                  </a:rPr>
                  <a:t>” or “0”</a:t>
                </a:r>
                <a:endParaRPr lang="zh-CN" altLang="zh-CN" dirty="0">
                  <a:latin typeface="Montserrat" panose="00000500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1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Montserrat" panose="00000500000000000000" pitchFamily="2" charset="0"/>
                  </a:rPr>
                  <a:t>The price of </a:t>
                </a:r>
                <a:r>
                  <a:rPr lang="en-US" altLang="zh-CN" dirty="0" err="1">
                    <a:latin typeface="Montserrat" panose="00000500000000000000" pitchFamily="2" charset="0"/>
                  </a:rPr>
                  <a:t>old_subdivision</a:t>
                </a:r>
                <a:r>
                  <a:rPr lang="en-US" altLang="zh-CN" dirty="0">
                    <a:latin typeface="Montserrat" panose="00000500000000000000" pitchFamily="2" charset="0"/>
                  </a:rPr>
                  <a:t> can not be “0</a:t>
                </a:r>
                <a:r>
                  <a:rPr lang="zh-CN" altLang="zh-CN" dirty="0">
                    <a:latin typeface="Montserrat" panose="00000500000000000000" pitchFamily="2" charset="0"/>
                  </a:rPr>
                  <a:t>元</a:t>
                </a:r>
                <a:r>
                  <a:rPr lang="en-US" altLang="zh-CN" dirty="0">
                    <a:latin typeface="Montserrat" panose="00000500000000000000" pitchFamily="2" charset="0"/>
                  </a:rPr>
                  <a:t>” or “0”</a:t>
                </a:r>
                <a:endParaRPr lang="zh-CN" altLang="zh-CN" dirty="0">
                  <a:latin typeface="Montserrat" panose="00000500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>
                      <a:lumMod val="10000"/>
                    </a:schemeClr>
                  </a:buClr>
                  <a:buFont typeface="Wingdings" panose="05000000000000000000" pitchFamily="2" charset="2"/>
                  <a:buChar char="Ø"/>
                </a:pPr>
                <a:endParaRPr dirty="0">
                  <a:solidFill>
                    <a:srgbClr val="112E54"/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1747" name="Google Shape;1747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3188" y="1376462"/>
                <a:ext cx="5082940" cy="2123728"/>
              </a:xfrm>
              <a:prstGeom prst="rect">
                <a:avLst/>
              </a:prstGeom>
              <a:blipFill>
                <a:blip r:embed="rId4"/>
                <a:stretch>
                  <a:fillRect r="-1319" b="-5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oogle Shape;1749;p44">
            <a:extLst>
              <a:ext uri="{FF2B5EF4-FFF2-40B4-BE49-F238E27FC236}">
                <a16:creationId xmlns:a16="http://schemas.microsoft.com/office/drawing/2014/main" id="{76573FB3-470A-FF3E-BD1D-DED61EF39272}"/>
              </a:ext>
            </a:extLst>
          </p:cNvPr>
          <p:cNvGrpSpPr/>
          <p:nvPr/>
        </p:nvGrpSpPr>
        <p:grpSpPr>
          <a:xfrm>
            <a:off x="5481433" y="1031018"/>
            <a:ext cx="904202" cy="911797"/>
            <a:chOff x="308475" y="958150"/>
            <a:chExt cx="3516927" cy="3546470"/>
          </a:xfrm>
        </p:grpSpPr>
        <p:sp>
          <p:nvSpPr>
            <p:cNvPr id="4" name="Google Shape;1750;p44">
              <a:extLst>
                <a:ext uri="{FF2B5EF4-FFF2-40B4-BE49-F238E27FC236}">
                  <a16:creationId xmlns:a16="http://schemas.microsoft.com/office/drawing/2014/main" id="{BAE86C6F-5C66-DB8A-3DE2-40F566C151B3}"/>
                </a:ext>
              </a:extLst>
            </p:cNvPr>
            <p:cNvSpPr/>
            <p:nvPr/>
          </p:nvSpPr>
          <p:spPr>
            <a:xfrm>
              <a:off x="336059" y="1973328"/>
              <a:ext cx="2494854" cy="2503708"/>
            </a:xfrm>
            <a:custGeom>
              <a:avLst/>
              <a:gdLst/>
              <a:ahLst/>
              <a:cxnLst/>
              <a:rect l="l" t="t" r="r" b="b"/>
              <a:pathLst>
                <a:path w="5065" h="5083" extrusionOk="0">
                  <a:moveTo>
                    <a:pt x="2523" y="0"/>
                  </a:moveTo>
                  <a:cubicBezTo>
                    <a:pt x="1137" y="0"/>
                    <a:pt x="0" y="1132"/>
                    <a:pt x="0" y="2541"/>
                  </a:cubicBezTo>
                  <a:cubicBezTo>
                    <a:pt x="0" y="3946"/>
                    <a:pt x="1137" y="5083"/>
                    <a:pt x="2523" y="5083"/>
                  </a:cubicBezTo>
                  <a:cubicBezTo>
                    <a:pt x="3928" y="5083"/>
                    <a:pt x="5064" y="3946"/>
                    <a:pt x="5064" y="2541"/>
                  </a:cubicBezTo>
                  <a:cubicBezTo>
                    <a:pt x="5064" y="1132"/>
                    <a:pt x="3928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751;p44">
              <a:extLst>
                <a:ext uri="{FF2B5EF4-FFF2-40B4-BE49-F238E27FC236}">
                  <a16:creationId xmlns:a16="http://schemas.microsoft.com/office/drawing/2014/main" id="{90A26242-17AC-EDFB-7811-EC7675C43153}"/>
                </a:ext>
              </a:extLst>
            </p:cNvPr>
            <p:cNvSpPr/>
            <p:nvPr/>
          </p:nvSpPr>
          <p:spPr>
            <a:xfrm>
              <a:off x="308475" y="1952641"/>
              <a:ext cx="2549529" cy="2551979"/>
            </a:xfrm>
            <a:custGeom>
              <a:avLst/>
              <a:gdLst/>
              <a:ahLst/>
              <a:cxnLst/>
              <a:rect l="l" t="t" r="r" b="b"/>
              <a:pathLst>
                <a:path w="5176" h="5181" extrusionOk="0">
                  <a:moveTo>
                    <a:pt x="2579" y="98"/>
                  </a:moveTo>
                  <a:cubicBezTo>
                    <a:pt x="3965" y="98"/>
                    <a:pt x="5083" y="1216"/>
                    <a:pt x="5083" y="2583"/>
                  </a:cubicBezTo>
                  <a:cubicBezTo>
                    <a:pt x="5083" y="3970"/>
                    <a:pt x="3965" y="5065"/>
                    <a:pt x="2579" y="5065"/>
                  </a:cubicBezTo>
                  <a:cubicBezTo>
                    <a:pt x="1211" y="5065"/>
                    <a:pt x="93" y="3970"/>
                    <a:pt x="93" y="2583"/>
                  </a:cubicBezTo>
                  <a:cubicBezTo>
                    <a:pt x="93" y="1216"/>
                    <a:pt x="1211" y="98"/>
                    <a:pt x="2579" y="98"/>
                  </a:cubicBezTo>
                  <a:close/>
                  <a:moveTo>
                    <a:pt x="2579" y="0"/>
                  </a:moveTo>
                  <a:cubicBezTo>
                    <a:pt x="1156" y="0"/>
                    <a:pt x="1" y="1156"/>
                    <a:pt x="1" y="2583"/>
                  </a:cubicBezTo>
                  <a:cubicBezTo>
                    <a:pt x="1" y="4007"/>
                    <a:pt x="1156" y="5180"/>
                    <a:pt x="2579" y="5180"/>
                  </a:cubicBezTo>
                  <a:cubicBezTo>
                    <a:pt x="4021" y="5180"/>
                    <a:pt x="5176" y="4007"/>
                    <a:pt x="5176" y="2583"/>
                  </a:cubicBezTo>
                  <a:cubicBezTo>
                    <a:pt x="5176" y="1156"/>
                    <a:pt x="4021" y="0"/>
                    <a:pt x="257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752;p44">
              <a:extLst>
                <a:ext uri="{FF2B5EF4-FFF2-40B4-BE49-F238E27FC236}">
                  <a16:creationId xmlns:a16="http://schemas.microsoft.com/office/drawing/2014/main" id="{4D10AA34-FA91-AF06-E90F-9826A4C628D5}"/>
                </a:ext>
              </a:extLst>
            </p:cNvPr>
            <p:cNvSpPr/>
            <p:nvPr/>
          </p:nvSpPr>
          <p:spPr>
            <a:xfrm>
              <a:off x="563624" y="2209760"/>
              <a:ext cx="2039722" cy="2028383"/>
            </a:xfrm>
            <a:custGeom>
              <a:avLst/>
              <a:gdLst/>
              <a:ahLst/>
              <a:cxnLst/>
              <a:rect l="l" t="t" r="r" b="b"/>
              <a:pathLst>
                <a:path w="4141" h="4118" extrusionOk="0">
                  <a:moveTo>
                    <a:pt x="2061" y="1"/>
                  </a:moveTo>
                  <a:cubicBezTo>
                    <a:pt x="924" y="1"/>
                    <a:pt x="0" y="925"/>
                    <a:pt x="0" y="2061"/>
                  </a:cubicBezTo>
                  <a:cubicBezTo>
                    <a:pt x="0" y="3193"/>
                    <a:pt x="924" y="4118"/>
                    <a:pt x="2061" y="4118"/>
                  </a:cubicBezTo>
                  <a:cubicBezTo>
                    <a:pt x="3216" y="4118"/>
                    <a:pt x="4140" y="3193"/>
                    <a:pt x="4140" y="2061"/>
                  </a:cubicBezTo>
                  <a:cubicBezTo>
                    <a:pt x="4140" y="925"/>
                    <a:pt x="3216" y="1"/>
                    <a:pt x="2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753;p44">
              <a:extLst>
                <a:ext uri="{FF2B5EF4-FFF2-40B4-BE49-F238E27FC236}">
                  <a16:creationId xmlns:a16="http://schemas.microsoft.com/office/drawing/2014/main" id="{79A8D87B-E8D0-3A3A-A5CB-58F1EFDB6939}"/>
                </a:ext>
              </a:extLst>
            </p:cNvPr>
            <p:cNvSpPr/>
            <p:nvPr/>
          </p:nvSpPr>
          <p:spPr>
            <a:xfrm>
              <a:off x="536041" y="2180206"/>
              <a:ext cx="2085531" cy="2087490"/>
            </a:xfrm>
            <a:custGeom>
              <a:avLst/>
              <a:gdLst/>
              <a:ahLst/>
              <a:cxnLst/>
              <a:rect l="l" t="t" r="r" b="b"/>
              <a:pathLst>
                <a:path w="4234" h="4238" extrusionOk="0">
                  <a:moveTo>
                    <a:pt x="2117" y="98"/>
                  </a:moveTo>
                  <a:cubicBezTo>
                    <a:pt x="3235" y="98"/>
                    <a:pt x="4136" y="1003"/>
                    <a:pt x="4136" y="2121"/>
                  </a:cubicBezTo>
                  <a:cubicBezTo>
                    <a:pt x="4136" y="3235"/>
                    <a:pt x="3235" y="4141"/>
                    <a:pt x="2117" y="4141"/>
                  </a:cubicBezTo>
                  <a:cubicBezTo>
                    <a:pt x="1017" y="4141"/>
                    <a:pt x="116" y="3235"/>
                    <a:pt x="116" y="2121"/>
                  </a:cubicBezTo>
                  <a:cubicBezTo>
                    <a:pt x="116" y="1003"/>
                    <a:pt x="1017" y="98"/>
                    <a:pt x="2117" y="98"/>
                  </a:cubicBezTo>
                  <a:close/>
                  <a:moveTo>
                    <a:pt x="2117" y="1"/>
                  </a:moveTo>
                  <a:cubicBezTo>
                    <a:pt x="962" y="1"/>
                    <a:pt x="1" y="943"/>
                    <a:pt x="1" y="2121"/>
                  </a:cubicBezTo>
                  <a:cubicBezTo>
                    <a:pt x="1" y="3295"/>
                    <a:pt x="962" y="4238"/>
                    <a:pt x="2117" y="4238"/>
                  </a:cubicBezTo>
                  <a:cubicBezTo>
                    <a:pt x="3291" y="4238"/>
                    <a:pt x="4233" y="3295"/>
                    <a:pt x="4233" y="2121"/>
                  </a:cubicBezTo>
                  <a:cubicBezTo>
                    <a:pt x="4233" y="943"/>
                    <a:pt x="3291" y="1"/>
                    <a:pt x="21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754;p44">
              <a:extLst>
                <a:ext uri="{FF2B5EF4-FFF2-40B4-BE49-F238E27FC236}">
                  <a16:creationId xmlns:a16="http://schemas.microsoft.com/office/drawing/2014/main" id="{4EEF98B3-2BB5-DCDE-6EEE-3A1B5304AD8C}"/>
                </a:ext>
              </a:extLst>
            </p:cNvPr>
            <p:cNvSpPr/>
            <p:nvPr/>
          </p:nvSpPr>
          <p:spPr>
            <a:xfrm>
              <a:off x="838969" y="2485105"/>
              <a:ext cx="1489032" cy="1480158"/>
            </a:xfrm>
            <a:custGeom>
              <a:avLst/>
              <a:gdLst/>
              <a:ahLst/>
              <a:cxnLst/>
              <a:rect l="l" t="t" r="r" b="b"/>
              <a:pathLst>
                <a:path w="3023" h="3005" extrusionOk="0">
                  <a:moveTo>
                    <a:pt x="1502" y="1"/>
                  </a:moveTo>
                  <a:cubicBezTo>
                    <a:pt x="675" y="1"/>
                    <a:pt x="0" y="671"/>
                    <a:pt x="0" y="1502"/>
                  </a:cubicBezTo>
                  <a:cubicBezTo>
                    <a:pt x="0" y="2329"/>
                    <a:pt x="675" y="3004"/>
                    <a:pt x="1502" y="3004"/>
                  </a:cubicBezTo>
                  <a:cubicBezTo>
                    <a:pt x="2348" y="3004"/>
                    <a:pt x="3022" y="2329"/>
                    <a:pt x="3022" y="1502"/>
                  </a:cubicBezTo>
                  <a:cubicBezTo>
                    <a:pt x="3022" y="671"/>
                    <a:pt x="2348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755;p44">
              <a:extLst>
                <a:ext uri="{FF2B5EF4-FFF2-40B4-BE49-F238E27FC236}">
                  <a16:creationId xmlns:a16="http://schemas.microsoft.com/office/drawing/2014/main" id="{EDF3FF0E-F909-C0F5-67B3-712A5B622B92}"/>
                </a:ext>
              </a:extLst>
            </p:cNvPr>
            <p:cNvSpPr/>
            <p:nvPr/>
          </p:nvSpPr>
          <p:spPr>
            <a:xfrm>
              <a:off x="820744" y="2455551"/>
              <a:ext cx="1525482" cy="1536803"/>
            </a:xfrm>
            <a:custGeom>
              <a:avLst/>
              <a:gdLst/>
              <a:ahLst/>
              <a:cxnLst/>
              <a:rect l="l" t="t" r="r" b="b"/>
              <a:pathLst>
                <a:path w="3097" h="3120" extrusionOk="0">
                  <a:moveTo>
                    <a:pt x="1539" y="116"/>
                  </a:moveTo>
                  <a:cubicBezTo>
                    <a:pt x="2348" y="116"/>
                    <a:pt x="3004" y="754"/>
                    <a:pt x="3004" y="1562"/>
                  </a:cubicBezTo>
                  <a:cubicBezTo>
                    <a:pt x="3004" y="2371"/>
                    <a:pt x="2348" y="3022"/>
                    <a:pt x="1539" y="3022"/>
                  </a:cubicBezTo>
                  <a:cubicBezTo>
                    <a:pt x="749" y="3022"/>
                    <a:pt x="93" y="2371"/>
                    <a:pt x="93" y="1562"/>
                  </a:cubicBezTo>
                  <a:cubicBezTo>
                    <a:pt x="93" y="754"/>
                    <a:pt x="749" y="116"/>
                    <a:pt x="1539" y="116"/>
                  </a:cubicBezTo>
                  <a:close/>
                  <a:moveTo>
                    <a:pt x="1539" y="1"/>
                  </a:moveTo>
                  <a:cubicBezTo>
                    <a:pt x="694" y="1"/>
                    <a:pt x="0" y="712"/>
                    <a:pt x="0" y="1562"/>
                  </a:cubicBezTo>
                  <a:cubicBezTo>
                    <a:pt x="0" y="2426"/>
                    <a:pt x="694" y="3119"/>
                    <a:pt x="1539" y="3119"/>
                  </a:cubicBezTo>
                  <a:cubicBezTo>
                    <a:pt x="2403" y="3119"/>
                    <a:pt x="3096" y="2426"/>
                    <a:pt x="3096" y="1562"/>
                  </a:cubicBezTo>
                  <a:cubicBezTo>
                    <a:pt x="3096" y="712"/>
                    <a:pt x="2403" y="1"/>
                    <a:pt x="153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756;p44">
              <a:extLst>
                <a:ext uri="{FF2B5EF4-FFF2-40B4-BE49-F238E27FC236}">
                  <a16:creationId xmlns:a16="http://schemas.microsoft.com/office/drawing/2014/main" id="{8860300C-FBA7-7688-7871-88927F02BEEF}"/>
                </a:ext>
              </a:extLst>
            </p:cNvPr>
            <p:cNvSpPr/>
            <p:nvPr/>
          </p:nvSpPr>
          <p:spPr>
            <a:xfrm>
              <a:off x="1275876" y="2920040"/>
              <a:ext cx="615217" cy="607825"/>
            </a:xfrm>
            <a:custGeom>
              <a:avLst/>
              <a:gdLst/>
              <a:ahLst/>
              <a:cxnLst/>
              <a:rect l="l" t="t" r="r" b="b"/>
              <a:pathLst>
                <a:path w="1249" h="1234" extrusionOk="0">
                  <a:moveTo>
                    <a:pt x="615" y="0"/>
                  </a:moveTo>
                  <a:cubicBezTo>
                    <a:pt x="287" y="0"/>
                    <a:pt x="1" y="273"/>
                    <a:pt x="1" y="619"/>
                  </a:cubicBezTo>
                  <a:cubicBezTo>
                    <a:pt x="1" y="966"/>
                    <a:pt x="287" y="1234"/>
                    <a:pt x="615" y="1234"/>
                  </a:cubicBezTo>
                  <a:cubicBezTo>
                    <a:pt x="962" y="1234"/>
                    <a:pt x="1248" y="966"/>
                    <a:pt x="1248" y="619"/>
                  </a:cubicBezTo>
                  <a:cubicBezTo>
                    <a:pt x="1248" y="273"/>
                    <a:pt x="9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757;p44">
              <a:extLst>
                <a:ext uri="{FF2B5EF4-FFF2-40B4-BE49-F238E27FC236}">
                  <a16:creationId xmlns:a16="http://schemas.microsoft.com/office/drawing/2014/main" id="{E5176A43-98F0-1E9A-6D31-CE688A31D5E5}"/>
                </a:ext>
              </a:extLst>
            </p:cNvPr>
            <p:cNvSpPr/>
            <p:nvPr/>
          </p:nvSpPr>
          <p:spPr>
            <a:xfrm>
              <a:off x="1255188" y="2892457"/>
              <a:ext cx="656100" cy="662992"/>
            </a:xfrm>
            <a:custGeom>
              <a:avLst/>
              <a:gdLst/>
              <a:ahLst/>
              <a:cxnLst/>
              <a:rect l="l" t="t" r="r" b="b"/>
              <a:pathLst>
                <a:path w="1332" h="1346" extrusionOk="0">
                  <a:moveTo>
                    <a:pt x="657" y="116"/>
                  </a:moveTo>
                  <a:cubicBezTo>
                    <a:pt x="985" y="116"/>
                    <a:pt x="1235" y="366"/>
                    <a:pt x="1235" y="675"/>
                  </a:cubicBezTo>
                  <a:cubicBezTo>
                    <a:pt x="1235" y="980"/>
                    <a:pt x="985" y="1253"/>
                    <a:pt x="657" y="1253"/>
                  </a:cubicBezTo>
                  <a:cubicBezTo>
                    <a:pt x="348" y="1253"/>
                    <a:pt x="98" y="980"/>
                    <a:pt x="98" y="675"/>
                  </a:cubicBezTo>
                  <a:cubicBezTo>
                    <a:pt x="98" y="366"/>
                    <a:pt x="348" y="116"/>
                    <a:pt x="657" y="116"/>
                  </a:cubicBezTo>
                  <a:close/>
                  <a:moveTo>
                    <a:pt x="657" y="1"/>
                  </a:moveTo>
                  <a:cubicBezTo>
                    <a:pt x="292" y="1"/>
                    <a:pt x="1" y="306"/>
                    <a:pt x="1" y="675"/>
                  </a:cubicBezTo>
                  <a:cubicBezTo>
                    <a:pt x="1" y="1040"/>
                    <a:pt x="292" y="1345"/>
                    <a:pt x="657" y="1345"/>
                  </a:cubicBezTo>
                  <a:cubicBezTo>
                    <a:pt x="1041" y="1345"/>
                    <a:pt x="1332" y="1040"/>
                    <a:pt x="1332" y="675"/>
                  </a:cubicBezTo>
                  <a:cubicBezTo>
                    <a:pt x="1332" y="306"/>
                    <a:pt x="1041" y="1"/>
                    <a:pt x="65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758;p44">
              <a:extLst>
                <a:ext uri="{FF2B5EF4-FFF2-40B4-BE49-F238E27FC236}">
                  <a16:creationId xmlns:a16="http://schemas.microsoft.com/office/drawing/2014/main" id="{6F980286-78FF-00E6-E362-7209D546488E}"/>
                </a:ext>
              </a:extLst>
            </p:cNvPr>
            <p:cNvSpPr/>
            <p:nvPr/>
          </p:nvSpPr>
          <p:spPr>
            <a:xfrm>
              <a:off x="1578804" y="1469926"/>
              <a:ext cx="1791468" cy="1755502"/>
            </a:xfrm>
            <a:custGeom>
              <a:avLst/>
              <a:gdLst/>
              <a:ahLst/>
              <a:cxnLst/>
              <a:rect l="l" t="t" r="r" b="b"/>
              <a:pathLst>
                <a:path w="3637" h="3564" extrusionOk="0">
                  <a:moveTo>
                    <a:pt x="0" y="3563"/>
                  </a:moveTo>
                  <a:lnTo>
                    <a:pt x="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759;p44">
              <a:extLst>
                <a:ext uri="{FF2B5EF4-FFF2-40B4-BE49-F238E27FC236}">
                  <a16:creationId xmlns:a16="http://schemas.microsoft.com/office/drawing/2014/main" id="{A74A0F74-28C8-7BFC-99B0-443CB9DCD48E}"/>
                </a:ext>
              </a:extLst>
            </p:cNvPr>
            <p:cNvSpPr/>
            <p:nvPr/>
          </p:nvSpPr>
          <p:spPr>
            <a:xfrm>
              <a:off x="1569445" y="1449731"/>
              <a:ext cx="1821515" cy="1793922"/>
            </a:xfrm>
            <a:custGeom>
              <a:avLst/>
              <a:gdLst/>
              <a:ahLst/>
              <a:cxnLst/>
              <a:rect l="l" t="t" r="r" b="b"/>
              <a:pathLst>
                <a:path w="3698" h="3642" extrusionOk="0">
                  <a:moveTo>
                    <a:pt x="3619" y="0"/>
                  </a:moveTo>
                  <a:lnTo>
                    <a:pt x="1" y="3563"/>
                  </a:lnTo>
                  <a:lnTo>
                    <a:pt x="56" y="3641"/>
                  </a:lnTo>
                  <a:lnTo>
                    <a:pt x="3697" y="6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760;p44">
              <a:extLst>
                <a:ext uri="{FF2B5EF4-FFF2-40B4-BE49-F238E27FC236}">
                  <a16:creationId xmlns:a16="http://schemas.microsoft.com/office/drawing/2014/main" id="{C1B2B174-526B-A651-D9C8-84CCC1E2F64A}"/>
                </a:ext>
              </a:extLst>
            </p:cNvPr>
            <p:cNvSpPr/>
            <p:nvPr/>
          </p:nvSpPr>
          <p:spPr>
            <a:xfrm>
              <a:off x="2641270" y="1005929"/>
              <a:ext cx="729000" cy="1184126"/>
            </a:xfrm>
            <a:custGeom>
              <a:avLst/>
              <a:gdLst/>
              <a:ahLst/>
              <a:cxnLst/>
              <a:rect l="l" t="t" r="r" b="b"/>
              <a:pathLst>
                <a:path w="1480" h="2404" extrusionOk="0">
                  <a:moveTo>
                    <a:pt x="1309" y="0"/>
                  </a:moveTo>
                  <a:lnTo>
                    <a:pt x="153" y="1289"/>
                  </a:lnTo>
                  <a:lnTo>
                    <a:pt x="1" y="2403"/>
                  </a:lnTo>
                  <a:lnTo>
                    <a:pt x="1479" y="943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761;p44">
              <a:extLst>
                <a:ext uri="{FF2B5EF4-FFF2-40B4-BE49-F238E27FC236}">
                  <a16:creationId xmlns:a16="http://schemas.microsoft.com/office/drawing/2014/main" id="{F6CAFCED-4139-DC60-6CA9-1CED3049EB7F}"/>
                </a:ext>
              </a:extLst>
            </p:cNvPr>
            <p:cNvSpPr/>
            <p:nvPr/>
          </p:nvSpPr>
          <p:spPr>
            <a:xfrm>
              <a:off x="2602850" y="958150"/>
              <a:ext cx="796974" cy="1299879"/>
            </a:xfrm>
            <a:custGeom>
              <a:avLst/>
              <a:gdLst/>
              <a:ahLst/>
              <a:cxnLst/>
              <a:rect l="l" t="t" r="r" b="b"/>
              <a:pathLst>
                <a:path w="1618" h="2639" extrusionOk="0">
                  <a:moveTo>
                    <a:pt x="1350" y="213"/>
                  </a:moveTo>
                  <a:lnTo>
                    <a:pt x="1502" y="1021"/>
                  </a:lnTo>
                  <a:lnTo>
                    <a:pt x="134" y="2366"/>
                  </a:lnTo>
                  <a:lnTo>
                    <a:pt x="268" y="1405"/>
                  </a:lnTo>
                  <a:lnTo>
                    <a:pt x="1350" y="213"/>
                  </a:lnTo>
                  <a:close/>
                  <a:moveTo>
                    <a:pt x="1423" y="0"/>
                  </a:moveTo>
                  <a:lnTo>
                    <a:pt x="171" y="1368"/>
                  </a:lnTo>
                  <a:lnTo>
                    <a:pt x="0" y="2639"/>
                  </a:lnTo>
                  <a:lnTo>
                    <a:pt x="116" y="2542"/>
                  </a:lnTo>
                  <a:lnTo>
                    <a:pt x="1618" y="104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762;p44">
              <a:extLst>
                <a:ext uri="{FF2B5EF4-FFF2-40B4-BE49-F238E27FC236}">
                  <a16:creationId xmlns:a16="http://schemas.microsoft.com/office/drawing/2014/main" id="{D71EC069-3722-90C2-E31F-8C6439966823}"/>
                </a:ext>
              </a:extLst>
            </p:cNvPr>
            <p:cNvSpPr/>
            <p:nvPr/>
          </p:nvSpPr>
          <p:spPr>
            <a:xfrm>
              <a:off x="2641270" y="1469926"/>
              <a:ext cx="1138816" cy="740325"/>
            </a:xfrm>
            <a:custGeom>
              <a:avLst/>
              <a:gdLst/>
              <a:ahLst/>
              <a:cxnLst/>
              <a:rect l="l" t="t" r="r" b="b"/>
              <a:pathLst>
                <a:path w="2312" h="1503" extrusionOk="0">
                  <a:moveTo>
                    <a:pt x="1479" y="1"/>
                  </a:moveTo>
                  <a:lnTo>
                    <a:pt x="1" y="1461"/>
                  </a:lnTo>
                  <a:lnTo>
                    <a:pt x="846" y="1503"/>
                  </a:lnTo>
                  <a:lnTo>
                    <a:pt x="2311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763;p44">
              <a:extLst>
                <a:ext uri="{FF2B5EF4-FFF2-40B4-BE49-F238E27FC236}">
                  <a16:creationId xmlns:a16="http://schemas.microsoft.com/office/drawing/2014/main" id="{A288FA58-B3DD-4A58-A349-86BA1400757F}"/>
                </a:ext>
              </a:extLst>
            </p:cNvPr>
            <p:cNvSpPr/>
            <p:nvPr/>
          </p:nvSpPr>
          <p:spPr>
            <a:xfrm>
              <a:off x="2584625" y="1440372"/>
              <a:ext cx="1240778" cy="788104"/>
            </a:xfrm>
            <a:custGeom>
              <a:avLst/>
              <a:gdLst/>
              <a:ahLst/>
              <a:cxnLst/>
              <a:rect l="l" t="t" r="r" b="b"/>
              <a:pathLst>
                <a:path w="2519" h="1600" extrusionOk="0">
                  <a:moveTo>
                    <a:pt x="1618" y="98"/>
                  </a:moveTo>
                  <a:lnTo>
                    <a:pt x="2311" y="213"/>
                  </a:lnTo>
                  <a:lnTo>
                    <a:pt x="943" y="1503"/>
                  </a:lnTo>
                  <a:lnTo>
                    <a:pt x="231" y="1484"/>
                  </a:lnTo>
                  <a:lnTo>
                    <a:pt x="1618" y="98"/>
                  </a:lnTo>
                  <a:close/>
                  <a:moveTo>
                    <a:pt x="1576" y="1"/>
                  </a:moveTo>
                  <a:lnTo>
                    <a:pt x="1558" y="19"/>
                  </a:lnTo>
                  <a:lnTo>
                    <a:pt x="0" y="1581"/>
                  </a:lnTo>
                  <a:lnTo>
                    <a:pt x="980" y="1600"/>
                  </a:lnTo>
                  <a:lnTo>
                    <a:pt x="2519" y="158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746;p44">
            <a:extLst>
              <a:ext uri="{FF2B5EF4-FFF2-40B4-BE49-F238E27FC236}">
                <a16:creationId xmlns:a16="http://schemas.microsoft.com/office/drawing/2014/main" id="{866B0D80-94B7-488D-32AB-FBAA4478B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653" y="679720"/>
            <a:ext cx="4297814" cy="716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buClr>
                <a:schemeClr val="dk1"/>
              </a:buClr>
              <a:buSzPts val="3000"/>
            </a:pPr>
            <a:r>
              <a:rPr lang="en-US" sz="3000" dirty="0">
                <a:solidFill>
                  <a:schemeClr val="dk1"/>
                </a:solidFill>
              </a:rPr>
              <a:t>Example</a:t>
            </a:r>
            <a:endParaRPr sz="3000" dirty="0">
              <a:solidFill>
                <a:schemeClr val="dk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82C649-F5F3-063E-FCC9-099631250E41}"/>
              </a:ext>
            </a:extLst>
          </p:cNvPr>
          <p:cNvGrpSpPr/>
          <p:nvPr/>
        </p:nvGrpSpPr>
        <p:grpSpPr>
          <a:xfrm>
            <a:off x="1491890" y="1517161"/>
            <a:ext cx="6110631" cy="2924531"/>
            <a:chOff x="1491890" y="1517161"/>
            <a:chExt cx="6110631" cy="292453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F33198D-1763-7441-BE29-8C9059291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1890" y="1517161"/>
              <a:ext cx="6070683" cy="87219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C9DEEC0-5140-EAAB-6BC2-4A554BBF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1890" y="2516569"/>
              <a:ext cx="6070683" cy="94223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804CE3C-A59B-53D7-4291-6FFCCB1D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1890" y="3599795"/>
              <a:ext cx="6110631" cy="841897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A05E1A2-7AB5-C123-2233-6E6135A3A19E}"/>
              </a:ext>
            </a:extLst>
          </p:cNvPr>
          <p:cNvGrpSpPr/>
          <p:nvPr/>
        </p:nvGrpSpPr>
        <p:grpSpPr>
          <a:xfrm>
            <a:off x="1850958" y="1543705"/>
            <a:ext cx="5352546" cy="2946499"/>
            <a:chOff x="3273952" y="479544"/>
            <a:chExt cx="5352546" cy="294649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291B306-1BD1-DE22-198F-06946822A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3952" y="479544"/>
              <a:ext cx="5352546" cy="137200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EBFA4E5-5913-1809-B4EC-FFFB1DCD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3952" y="2082798"/>
              <a:ext cx="5352546" cy="1343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878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805856" y="1422250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3244263" y="1422008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3244263" y="3118499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805856" y="3118275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805856" y="1927111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 </a:t>
            </a:r>
            <a:endParaRPr dirty="0"/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3244264" y="1892949"/>
            <a:ext cx="3144000" cy="7987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Conceptual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805856" y="3657782"/>
            <a:ext cx="3144000" cy="717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3244264" y="3588974"/>
            <a:ext cx="3144000" cy="776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Design</a:t>
            </a:r>
            <a:endParaRPr dirty="0"/>
          </a:p>
        </p:txBody>
      </p:sp>
      <p:sp>
        <p:nvSpPr>
          <p:cNvPr id="10" name="Google Shape;745;p35">
            <a:extLst>
              <a:ext uri="{FF2B5EF4-FFF2-40B4-BE49-F238E27FC236}">
                <a16:creationId xmlns:a16="http://schemas.microsoft.com/office/drawing/2014/main" id="{A437EAD2-2E82-293C-F1E7-1A7B9D95D276}"/>
              </a:ext>
            </a:extLst>
          </p:cNvPr>
          <p:cNvSpPr txBox="1">
            <a:spLocks/>
          </p:cNvSpPr>
          <p:nvPr/>
        </p:nvSpPr>
        <p:spPr>
          <a:xfrm>
            <a:off x="5665073" y="1422250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1" name="Google Shape;746;p35">
            <a:extLst>
              <a:ext uri="{FF2B5EF4-FFF2-40B4-BE49-F238E27FC236}">
                <a16:creationId xmlns:a16="http://schemas.microsoft.com/office/drawing/2014/main" id="{8950C0BE-A6A9-1864-D6DE-FADCE3288BF4}"/>
              </a:ext>
            </a:extLst>
          </p:cNvPr>
          <p:cNvSpPr txBox="1">
            <a:spLocks/>
          </p:cNvSpPr>
          <p:nvPr/>
        </p:nvSpPr>
        <p:spPr>
          <a:xfrm>
            <a:off x="5665073" y="3118275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2" name="Google Shape;749;p35">
            <a:extLst>
              <a:ext uri="{FF2B5EF4-FFF2-40B4-BE49-F238E27FC236}">
                <a16:creationId xmlns:a16="http://schemas.microsoft.com/office/drawing/2014/main" id="{120D6001-5779-B3C4-5808-737AB6520D01}"/>
              </a:ext>
            </a:extLst>
          </p:cNvPr>
          <p:cNvSpPr txBox="1">
            <a:spLocks/>
          </p:cNvSpPr>
          <p:nvPr/>
        </p:nvSpPr>
        <p:spPr>
          <a:xfrm>
            <a:off x="5665074" y="1892950"/>
            <a:ext cx="3144000" cy="79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Collection</a:t>
            </a:r>
          </a:p>
        </p:txBody>
      </p:sp>
      <p:sp>
        <p:nvSpPr>
          <p:cNvPr id="13" name="Google Shape;751;p35">
            <a:extLst>
              <a:ext uri="{FF2B5EF4-FFF2-40B4-BE49-F238E27FC236}">
                <a16:creationId xmlns:a16="http://schemas.microsoft.com/office/drawing/2014/main" id="{5DC8E1D8-CAF0-42D2-B7F2-0B7ED3F3A8A9}"/>
              </a:ext>
            </a:extLst>
          </p:cNvPr>
          <p:cNvSpPr txBox="1">
            <a:spLocks/>
          </p:cNvSpPr>
          <p:nvPr/>
        </p:nvSpPr>
        <p:spPr>
          <a:xfrm>
            <a:off x="5665074" y="3588975"/>
            <a:ext cx="3144000" cy="77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Frontend &amp; Backend Functions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38"/>
          <p:cNvGrpSpPr/>
          <p:nvPr/>
        </p:nvGrpSpPr>
        <p:grpSpPr>
          <a:xfrm>
            <a:off x="669199" y="1539867"/>
            <a:ext cx="3170700" cy="2696994"/>
            <a:chOff x="674425" y="2051931"/>
            <a:chExt cx="3170700" cy="2696994"/>
          </a:xfrm>
        </p:grpSpPr>
        <p:sp>
          <p:nvSpPr>
            <p:cNvPr id="1086" name="Google Shape;1086;p38"/>
            <p:cNvSpPr/>
            <p:nvPr/>
          </p:nvSpPr>
          <p:spPr>
            <a:xfrm>
              <a:off x="674425" y="4086225"/>
              <a:ext cx="3170700" cy="6627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7" name="Google Shape;1087;p38"/>
            <p:cNvGrpSpPr/>
            <p:nvPr/>
          </p:nvGrpSpPr>
          <p:grpSpPr>
            <a:xfrm>
              <a:off x="774889" y="2051931"/>
              <a:ext cx="2761783" cy="2556651"/>
              <a:chOff x="1040300" y="433750"/>
              <a:chExt cx="4203627" cy="3891401"/>
            </a:xfrm>
          </p:grpSpPr>
          <p:sp>
            <p:nvSpPr>
              <p:cNvPr id="1088" name="Google Shape;1088;p38"/>
              <p:cNvSpPr/>
              <p:nvPr/>
            </p:nvSpPr>
            <p:spPr>
              <a:xfrm>
                <a:off x="1040300" y="1327292"/>
                <a:ext cx="3297391" cy="2659009"/>
              </a:xfrm>
              <a:custGeom>
                <a:avLst/>
                <a:gdLst/>
                <a:ahLst/>
                <a:cxnLst/>
                <a:rect l="l" t="t" r="r" b="b"/>
                <a:pathLst>
                  <a:path w="21038" h="16965" extrusionOk="0">
                    <a:moveTo>
                      <a:pt x="6122" y="0"/>
                    </a:moveTo>
                    <a:cubicBezTo>
                      <a:pt x="5488" y="0"/>
                      <a:pt x="5018" y="170"/>
                      <a:pt x="4651" y="384"/>
                    </a:cubicBezTo>
                    <a:cubicBezTo>
                      <a:pt x="3845" y="840"/>
                      <a:pt x="1" y="7082"/>
                      <a:pt x="111" y="8501"/>
                    </a:cubicBezTo>
                    <a:cubicBezTo>
                      <a:pt x="200" y="9915"/>
                      <a:pt x="3232" y="16550"/>
                      <a:pt x="3824" y="16854"/>
                    </a:cubicBezTo>
                    <a:cubicBezTo>
                      <a:pt x="3985" y="16933"/>
                      <a:pt x="5222" y="16964"/>
                      <a:pt x="6950" y="16964"/>
                    </a:cubicBezTo>
                    <a:cubicBezTo>
                      <a:pt x="11506" y="16964"/>
                      <a:pt x="19472" y="16749"/>
                      <a:pt x="20121" y="16639"/>
                    </a:cubicBezTo>
                    <a:cubicBezTo>
                      <a:pt x="21017" y="16487"/>
                      <a:pt x="21038" y="10570"/>
                      <a:pt x="20582" y="9522"/>
                    </a:cubicBezTo>
                    <a:cubicBezTo>
                      <a:pt x="20100" y="8501"/>
                      <a:pt x="19053" y="8239"/>
                      <a:pt x="17963" y="7951"/>
                    </a:cubicBezTo>
                    <a:cubicBezTo>
                      <a:pt x="16895" y="7648"/>
                      <a:pt x="14381" y="6537"/>
                      <a:pt x="13009" y="4223"/>
                    </a:cubicBezTo>
                    <a:cubicBezTo>
                      <a:pt x="11611" y="1887"/>
                      <a:pt x="9406" y="1059"/>
                      <a:pt x="9406" y="1059"/>
                    </a:cubicBezTo>
                    <a:cubicBezTo>
                      <a:pt x="7974" y="269"/>
                      <a:pt x="6919" y="0"/>
                      <a:pt x="6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8"/>
              <p:cNvSpPr/>
              <p:nvPr/>
            </p:nvSpPr>
            <p:spPr>
              <a:xfrm>
                <a:off x="1044532" y="1319926"/>
                <a:ext cx="3279993" cy="2673742"/>
              </a:xfrm>
              <a:custGeom>
                <a:avLst/>
                <a:gdLst/>
                <a:ahLst/>
                <a:cxnLst/>
                <a:rect l="l" t="t" r="r" b="b"/>
                <a:pathLst>
                  <a:path w="20927" h="17059" extrusionOk="0">
                    <a:moveTo>
                      <a:pt x="6123" y="95"/>
                    </a:moveTo>
                    <a:cubicBezTo>
                      <a:pt x="6195" y="95"/>
                      <a:pt x="6270" y="97"/>
                      <a:pt x="6347" y="101"/>
                    </a:cubicBezTo>
                    <a:cubicBezTo>
                      <a:pt x="7091" y="169"/>
                      <a:pt x="8070" y="452"/>
                      <a:pt x="9358" y="1148"/>
                    </a:cubicBezTo>
                    <a:cubicBezTo>
                      <a:pt x="9358" y="1148"/>
                      <a:pt x="11563" y="1976"/>
                      <a:pt x="12914" y="4291"/>
                    </a:cubicBezTo>
                    <a:cubicBezTo>
                      <a:pt x="14313" y="6647"/>
                      <a:pt x="16842" y="7736"/>
                      <a:pt x="17936" y="8045"/>
                    </a:cubicBezTo>
                    <a:cubicBezTo>
                      <a:pt x="18460" y="8197"/>
                      <a:pt x="19005" y="8328"/>
                      <a:pt x="19439" y="8548"/>
                    </a:cubicBezTo>
                    <a:cubicBezTo>
                      <a:pt x="19900" y="8784"/>
                      <a:pt x="20272" y="9093"/>
                      <a:pt x="20508" y="9596"/>
                    </a:cubicBezTo>
                    <a:cubicBezTo>
                      <a:pt x="20618" y="9857"/>
                      <a:pt x="20707" y="10423"/>
                      <a:pt x="20749" y="11119"/>
                    </a:cubicBezTo>
                    <a:cubicBezTo>
                      <a:pt x="20796" y="11821"/>
                      <a:pt x="20817" y="12649"/>
                      <a:pt x="20770" y="13455"/>
                    </a:cubicBezTo>
                    <a:cubicBezTo>
                      <a:pt x="20749" y="14283"/>
                      <a:pt x="20686" y="15047"/>
                      <a:pt x="20555" y="15639"/>
                    </a:cubicBezTo>
                    <a:cubicBezTo>
                      <a:pt x="20508" y="15943"/>
                      <a:pt x="20424" y="16184"/>
                      <a:pt x="20335" y="16356"/>
                    </a:cubicBezTo>
                    <a:cubicBezTo>
                      <a:pt x="20272" y="16534"/>
                      <a:pt x="20162" y="16618"/>
                      <a:pt x="20094" y="16618"/>
                    </a:cubicBezTo>
                    <a:cubicBezTo>
                      <a:pt x="19984" y="16639"/>
                      <a:pt x="19659" y="16665"/>
                      <a:pt x="19157" y="16686"/>
                    </a:cubicBezTo>
                    <a:cubicBezTo>
                      <a:pt x="18675" y="16707"/>
                      <a:pt x="18020" y="16749"/>
                      <a:pt x="17261" y="16770"/>
                    </a:cubicBezTo>
                    <a:cubicBezTo>
                      <a:pt x="15732" y="16817"/>
                      <a:pt x="13768" y="16859"/>
                      <a:pt x="11825" y="16901"/>
                    </a:cubicBezTo>
                    <a:cubicBezTo>
                      <a:pt x="9882" y="16927"/>
                      <a:pt x="7939" y="16948"/>
                      <a:pt x="6457" y="16948"/>
                    </a:cubicBezTo>
                    <a:cubicBezTo>
                      <a:pt x="5714" y="16948"/>
                      <a:pt x="5085" y="16948"/>
                      <a:pt x="4624" y="16927"/>
                    </a:cubicBezTo>
                    <a:cubicBezTo>
                      <a:pt x="4383" y="16901"/>
                      <a:pt x="4211" y="16901"/>
                      <a:pt x="4059" y="16880"/>
                    </a:cubicBezTo>
                    <a:cubicBezTo>
                      <a:pt x="3928" y="16880"/>
                      <a:pt x="3839" y="16859"/>
                      <a:pt x="3818" y="16838"/>
                    </a:cubicBezTo>
                    <a:cubicBezTo>
                      <a:pt x="3797" y="16838"/>
                      <a:pt x="3750" y="16796"/>
                      <a:pt x="3687" y="16728"/>
                    </a:cubicBezTo>
                    <a:cubicBezTo>
                      <a:pt x="3645" y="16665"/>
                      <a:pt x="3577" y="16576"/>
                      <a:pt x="3514" y="16487"/>
                    </a:cubicBezTo>
                    <a:cubicBezTo>
                      <a:pt x="3383" y="16273"/>
                      <a:pt x="3205" y="15985"/>
                      <a:pt x="3032" y="15639"/>
                    </a:cubicBezTo>
                    <a:cubicBezTo>
                      <a:pt x="2660" y="14963"/>
                      <a:pt x="2226" y="14068"/>
                      <a:pt x="1812" y="13130"/>
                    </a:cubicBezTo>
                    <a:cubicBezTo>
                      <a:pt x="1372" y="12188"/>
                      <a:pt x="979" y="11208"/>
                      <a:pt x="676" y="10381"/>
                    </a:cubicBezTo>
                    <a:cubicBezTo>
                      <a:pt x="372" y="9548"/>
                      <a:pt x="152" y="8873"/>
                      <a:pt x="131" y="8548"/>
                    </a:cubicBezTo>
                    <a:cubicBezTo>
                      <a:pt x="110" y="8218"/>
                      <a:pt x="325" y="7543"/>
                      <a:pt x="676" y="6757"/>
                    </a:cubicBezTo>
                    <a:cubicBezTo>
                      <a:pt x="1047" y="5972"/>
                      <a:pt x="1550" y="5055"/>
                      <a:pt x="2074" y="4160"/>
                    </a:cubicBezTo>
                    <a:cubicBezTo>
                      <a:pt x="2598" y="3264"/>
                      <a:pt x="3142" y="2395"/>
                      <a:pt x="3598" y="1714"/>
                    </a:cubicBezTo>
                    <a:cubicBezTo>
                      <a:pt x="3839" y="1389"/>
                      <a:pt x="4059" y="1106"/>
                      <a:pt x="4232" y="887"/>
                    </a:cubicBezTo>
                    <a:cubicBezTo>
                      <a:pt x="4431" y="667"/>
                      <a:pt x="4582" y="515"/>
                      <a:pt x="4666" y="473"/>
                    </a:cubicBezTo>
                    <a:cubicBezTo>
                      <a:pt x="5019" y="256"/>
                      <a:pt x="5478" y="95"/>
                      <a:pt x="6123" y="95"/>
                    </a:cubicBezTo>
                    <a:close/>
                    <a:moveTo>
                      <a:pt x="6061" y="0"/>
                    </a:moveTo>
                    <a:cubicBezTo>
                      <a:pt x="5439" y="0"/>
                      <a:pt x="4964" y="174"/>
                      <a:pt x="4603" y="384"/>
                    </a:cubicBezTo>
                    <a:cubicBezTo>
                      <a:pt x="4493" y="452"/>
                      <a:pt x="4341" y="583"/>
                      <a:pt x="4169" y="824"/>
                    </a:cubicBezTo>
                    <a:cubicBezTo>
                      <a:pt x="3970" y="1038"/>
                      <a:pt x="3750" y="1321"/>
                      <a:pt x="3514" y="1651"/>
                    </a:cubicBezTo>
                    <a:cubicBezTo>
                      <a:pt x="3053" y="2327"/>
                      <a:pt x="2488" y="3201"/>
                      <a:pt x="1964" y="4097"/>
                    </a:cubicBezTo>
                    <a:cubicBezTo>
                      <a:pt x="1440" y="4987"/>
                      <a:pt x="938" y="5930"/>
                      <a:pt x="587" y="6715"/>
                    </a:cubicBezTo>
                    <a:cubicBezTo>
                      <a:pt x="241" y="7522"/>
                      <a:pt x="0" y="8176"/>
                      <a:pt x="21" y="8548"/>
                    </a:cubicBezTo>
                    <a:cubicBezTo>
                      <a:pt x="63" y="8915"/>
                      <a:pt x="262" y="9596"/>
                      <a:pt x="566" y="10423"/>
                    </a:cubicBezTo>
                    <a:cubicBezTo>
                      <a:pt x="869" y="11250"/>
                      <a:pt x="1288" y="12235"/>
                      <a:pt x="1702" y="13172"/>
                    </a:cubicBezTo>
                    <a:cubicBezTo>
                      <a:pt x="2116" y="14110"/>
                      <a:pt x="2550" y="15005"/>
                      <a:pt x="2922" y="15681"/>
                    </a:cubicBezTo>
                    <a:cubicBezTo>
                      <a:pt x="3121" y="16032"/>
                      <a:pt x="3273" y="16335"/>
                      <a:pt x="3425" y="16534"/>
                    </a:cubicBezTo>
                    <a:cubicBezTo>
                      <a:pt x="3488" y="16639"/>
                      <a:pt x="3556" y="16728"/>
                      <a:pt x="3619" y="16796"/>
                    </a:cubicBezTo>
                    <a:cubicBezTo>
                      <a:pt x="3666" y="16859"/>
                      <a:pt x="3708" y="16927"/>
                      <a:pt x="3776" y="16948"/>
                    </a:cubicBezTo>
                    <a:cubicBezTo>
                      <a:pt x="3818" y="16969"/>
                      <a:pt x="3907" y="16969"/>
                      <a:pt x="4059" y="16990"/>
                    </a:cubicBezTo>
                    <a:cubicBezTo>
                      <a:pt x="4190" y="17011"/>
                      <a:pt x="4383" y="17011"/>
                      <a:pt x="4624" y="17032"/>
                    </a:cubicBezTo>
                    <a:cubicBezTo>
                      <a:pt x="5085" y="17032"/>
                      <a:pt x="5714" y="17058"/>
                      <a:pt x="6457" y="17058"/>
                    </a:cubicBezTo>
                    <a:cubicBezTo>
                      <a:pt x="7939" y="17058"/>
                      <a:pt x="9882" y="17032"/>
                      <a:pt x="11825" y="17011"/>
                    </a:cubicBezTo>
                    <a:cubicBezTo>
                      <a:pt x="13768" y="16969"/>
                      <a:pt x="15732" y="16927"/>
                      <a:pt x="17261" y="16859"/>
                    </a:cubicBezTo>
                    <a:cubicBezTo>
                      <a:pt x="18020" y="16838"/>
                      <a:pt x="18675" y="16817"/>
                      <a:pt x="19157" y="16796"/>
                    </a:cubicBezTo>
                    <a:cubicBezTo>
                      <a:pt x="19659" y="16770"/>
                      <a:pt x="19984" y="16749"/>
                      <a:pt x="20094" y="16728"/>
                    </a:cubicBezTo>
                    <a:cubicBezTo>
                      <a:pt x="20246" y="16707"/>
                      <a:pt x="20356" y="16576"/>
                      <a:pt x="20445" y="16404"/>
                    </a:cubicBezTo>
                    <a:cubicBezTo>
                      <a:pt x="20534" y="16205"/>
                      <a:pt x="20597" y="15964"/>
                      <a:pt x="20665" y="15660"/>
                    </a:cubicBezTo>
                    <a:cubicBezTo>
                      <a:pt x="20796" y="15068"/>
                      <a:pt x="20859" y="14283"/>
                      <a:pt x="20880" y="13476"/>
                    </a:cubicBezTo>
                    <a:cubicBezTo>
                      <a:pt x="20927" y="12649"/>
                      <a:pt x="20901" y="11821"/>
                      <a:pt x="20859" y="11099"/>
                    </a:cubicBezTo>
                    <a:cubicBezTo>
                      <a:pt x="20817" y="10402"/>
                      <a:pt x="20728" y="9831"/>
                      <a:pt x="20597" y="9548"/>
                    </a:cubicBezTo>
                    <a:cubicBezTo>
                      <a:pt x="20356" y="9025"/>
                      <a:pt x="19963" y="8700"/>
                      <a:pt x="19508" y="8459"/>
                    </a:cubicBezTo>
                    <a:cubicBezTo>
                      <a:pt x="19026" y="8218"/>
                      <a:pt x="18502" y="8087"/>
                      <a:pt x="17957" y="7935"/>
                    </a:cubicBezTo>
                    <a:cubicBezTo>
                      <a:pt x="16889" y="7653"/>
                      <a:pt x="14381" y="6537"/>
                      <a:pt x="13024" y="4228"/>
                    </a:cubicBezTo>
                    <a:cubicBezTo>
                      <a:pt x="11631" y="1892"/>
                      <a:pt x="9406" y="1059"/>
                      <a:pt x="9406" y="1059"/>
                    </a:cubicBezTo>
                    <a:cubicBezTo>
                      <a:pt x="8117" y="342"/>
                      <a:pt x="7112" y="59"/>
                      <a:pt x="6347" y="12"/>
                    </a:cubicBezTo>
                    <a:cubicBezTo>
                      <a:pt x="6248" y="4"/>
                      <a:pt x="6153" y="0"/>
                      <a:pt x="60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8"/>
              <p:cNvSpPr/>
              <p:nvPr/>
            </p:nvSpPr>
            <p:spPr>
              <a:xfrm>
                <a:off x="1625547" y="2909212"/>
                <a:ext cx="1310148" cy="430238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2745" extrusionOk="0">
                    <a:moveTo>
                      <a:pt x="69" y="0"/>
                    </a:moveTo>
                    <a:cubicBezTo>
                      <a:pt x="22" y="0"/>
                      <a:pt x="1" y="21"/>
                      <a:pt x="1" y="42"/>
                    </a:cubicBezTo>
                    <a:cubicBezTo>
                      <a:pt x="1" y="84"/>
                      <a:pt x="22" y="110"/>
                      <a:pt x="43" y="110"/>
                    </a:cubicBezTo>
                    <a:cubicBezTo>
                      <a:pt x="43" y="110"/>
                      <a:pt x="3033" y="194"/>
                      <a:pt x="5411" y="1178"/>
                    </a:cubicBezTo>
                    <a:cubicBezTo>
                      <a:pt x="6589" y="1655"/>
                      <a:pt x="7312" y="2048"/>
                      <a:pt x="7725" y="2310"/>
                    </a:cubicBezTo>
                    <a:cubicBezTo>
                      <a:pt x="8139" y="2571"/>
                      <a:pt x="8249" y="2729"/>
                      <a:pt x="8249" y="2729"/>
                    </a:cubicBezTo>
                    <a:cubicBezTo>
                      <a:pt x="8259" y="2739"/>
                      <a:pt x="8276" y="2744"/>
                      <a:pt x="8293" y="2744"/>
                    </a:cubicBezTo>
                    <a:cubicBezTo>
                      <a:pt x="8310" y="2744"/>
                      <a:pt x="8327" y="2739"/>
                      <a:pt x="8338" y="2729"/>
                    </a:cubicBezTo>
                    <a:cubicBezTo>
                      <a:pt x="8359" y="2702"/>
                      <a:pt x="8359" y="2681"/>
                      <a:pt x="8338" y="2640"/>
                    </a:cubicBezTo>
                    <a:cubicBezTo>
                      <a:pt x="8338" y="2640"/>
                      <a:pt x="8207" y="2488"/>
                      <a:pt x="7793" y="2226"/>
                    </a:cubicBezTo>
                    <a:cubicBezTo>
                      <a:pt x="7353" y="1964"/>
                      <a:pt x="6636" y="1571"/>
                      <a:pt x="5437" y="1068"/>
                    </a:cubicBezTo>
                    <a:cubicBezTo>
                      <a:pt x="3054" y="84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8"/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8"/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8"/>
              <p:cNvSpPr/>
              <p:nvPr/>
            </p:nvSpPr>
            <p:spPr>
              <a:xfrm>
                <a:off x="2970018" y="3941778"/>
                <a:ext cx="844802" cy="203129"/>
              </a:xfrm>
              <a:custGeom>
                <a:avLst/>
                <a:gdLst/>
                <a:ahLst/>
                <a:cxnLst/>
                <a:rect l="l" t="t" r="r" b="b"/>
                <a:pathLst>
                  <a:path w="5390" h="1296" extrusionOk="0">
                    <a:moveTo>
                      <a:pt x="1" y="0"/>
                    </a:moveTo>
                    <a:cubicBezTo>
                      <a:pt x="1" y="0"/>
                      <a:pt x="22" y="676"/>
                      <a:pt x="195" y="744"/>
                    </a:cubicBezTo>
                    <a:cubicBezTo>
                      <a:pt x="349" y="781"/>
                      <a:pt x="1393" y="1132"/>
                      <a:pt x="1663" y="1132"/>
                    </a:cubicBezTo>
                    <a:cubicBezTo>
                      <a:pt x="1695" y="1132"/>
                      <a:pt x="1717" y="1127"/>
                      <a:pt x="1724" y="1116"/>
                    </a:cubicBezTo>
                    <a:cubicBezTo>
                      <a:pt x="1758" y="1043"/>
                      <a:pt x="1722" y="942"/>
                      <a:pt x="1837" y="942"/>
                    </a:cubicBezTo>
                    <a:cubicBezTo>
                      <a:pt x="1862" y="942"/>
                      <a:pt x="1896" y="947"/>
                      <a:pt x="1939" y="959"/>
                    </a:cubicBezTo>
                    <a:cubicBezTo>
                      <a:pt x="2144" y="1017"/>
                      <a:pt x="2889" y="1295"/>
                      <a:pt x="3672" y="1295"/>
                    </a:cubicBezTo>
                    <a:cubicBezTo>
                      <a:pt x="3808" y="1295"/>
                      <a:pt x="3945" y="1287"/>
                      <a:pt x="4080" y="1268"/>
                    </a:cubicBezTo>
                    <a:cubicBezTo>
                      <a:pt x="5018" y="1137"/>
                      <a:pt x="5259" y="828"/>
                      <a:pt x="5322" y="723"/>
                    </a:cubicBezTo>
                    <a:cubicBezTo>
                      <a:pt x="5390" y="613"/>
                      <a:pt x="5322" y="262"/>
                      <a:pt x="5322" y="26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8"/>
              <p:cNvSpPr/>
              <p:nvPr/>
            </p:nvSpPr>
            <p:spPr>
              <a:xfrm>
                <a:off x="2959360" y="3935195"/>
                <a:ext cx="858751" cy="216294"/>
              </a:xfrm>
              <a:custGeom>
                <a:avLst/>
                <a:gdLst/>
                <a:ahLst/>
                <a:cxnLst/>
                <a:rect l="l" t="t" r="r" b="b"/>
                <a:pathLst>
                  <a:path w="5479" h="1380" extrusionOk="0">
                    <a:moveTo>
                      <a:pt x="132" y="110"/>
                    </a:moveTo>
                    <a:lnTo>
                      <a:pt x="5348" y="372"/>
                    </a:lnTo>
                    <a:lnTo>
                      <a:pt x="5348" y="503"/>
                    </a:lnTo>
                    <a:cubicBezTo>
                      <a:pt x="5369" y="545"/>
                      <a:pt x="5369" y="608"/>
                      <a:pt x="5369" y="655"/>
                    </a:cubicBezTo>
                    <a:cubicBezTo>
                      <a:pt x="5348" y="697"/>
                      <a:pt x="5348" y="718"/>
                      <a:pt x="5348" y="739"/>
                    </a:cubicBezTo>
                    <a:cubicBezTo>
                      <a:pt x="5280" y="828"/>
                      <a:pt x="5065" y="1111"/>
                      <a:pt x="4148" y="1241"/>
                    </a:cubicBezTo>
                    <a:cubicBezTo>
                      <a:pt x="3995" y="1264"/>
                      <a:pt x="3839" y="1274"/>
                      <a:pt x="3687" y="1274"/>
                    </a:cubicBezTo>
                    <a:cubicBezTo>
                      <a:pt x="3381" y="1274"/>
                      <a:pt x="3087" y="1234"/>
                      <a:pt x="2839" y="1179"/>
                    </a:cubicBezTo>
                    <a:cubicBezTo>
                      <a:pt x="2446" y="1090"/>
                      <a:pt x="2137" y="1001"/>
                      <a:pt x="2007" y="959"/>
                    </a:cubicBezTo>
                    <a:cubicBezTo>
                      <a:pt x="1944" y="938"/>
                      <a:pt x="1902" y="938"/>
                      <a:pt x="1876" y="938"/>
                    </a:cubicBezTo>
                    <a:cubicBezTo>
                      <a:pt x="1834" y="938"/>
                      <a:pt x="1792" y="959"/>
                      <a:pt x="1771" y="1001"/>
                    </a:cubicBezTo>
                    <a:cubicBezTo>
                      <a:pt x="1771" y="1027"/>
                      <a:pt x="1771" y="1048"/>
                      <a:pt x="1745" y="1069"/>
                    </a:cubicBezTo>
                    <a:lnTo>
                      <a:pt x="1745" y="1111"/>
                    </a:lnTo>
                    <a:cubicBezTo>
                      <a:pt x="1745" y="1111"/>
                      <a:pt x="1735" y="1120"/>
                      <a:pt x="1723" y="1120"/>
                    </a:cubicBezTo>
                    <a:cubicBezTo>
                      <a:pt x="1717" y="1120"/>
                      <a:pt x="1710" y="1118"/>
                      <a:pt x="1703" y="1111"/>
                    </a:cubicBezTo>
                    <a:cubicBezTo>
                      <a:pt x="1682" y="1111"/>
                      <a:pt x="1614" y="1111"/>
                      <a:pt x="1551" y="1090"/>
                    </a:cubicBezTo>
                    <a:cubicBezTo>
                      <a:pt x="1420" y="1069"/>
                      <a:pt x="1268" y="1027"/>
                      <a:pt x="1090" y="980"/>
                    </a:cubicBezTo>
                    <a:cubicBezTo>
                      <a:pt x="723" y="870"/>
                      <a:pt x="373" y="765"/>
                      <a:pt x="284" y="718"/>
                    </a:cubicBezTo>
                    <a:cubicBezTo>
                      <a:pt x="263" y="718"/>
                      <a:pt x="242" y="676"/>
                      <a:pt x="221" y="608"/>
                    </a:cubicBezTo>
                    <a:cubicBezTo>
                      <a:pt x="200" y="545"/>
                      <a:pt x="174" y="456"/>
                      <a:pt x="153" y="372"/>
                    </a:cubicBezTo>
                    <a:cubicBezTo>
                      <a:pt x="132" y="241"/>
                      <a:pt x="132" y="152"/>
                      <a:pt x="132" y="110"/>
                    </a:cubicBezTo>
                    <a:close/>
                    <a:moveTo>
                      <a:pt x="69" y="0"/>
                    </a:moveTo>
                    <a:lnTo>
                      <a:pt x="1" y="42"/>
                    </a:lnTo>
                    <a:cubicBezTo>
                      <a:pt x="1" y="42"/>
                      <a:pt x="22" y="215"/>
                      <a:pt x="43" y="393"/>
                    </a:cubicBezTo>
                    <a:cubicBezTo>
                      <a:pt x="69" y="477"/>
                      <a:pt x="90" y="566"/>
                      <a:pt x="111" y="655"/>
                    </a:cubicBezTo>
                    <a:cubicBezTo>
                      <a:pt x="132" y="718"/>
                      <a:pt x="174" y="807"/>
                      <a:pt x="242" y="828"/>
                    </a:cubicBezTo>
                    <a:cubicBezTo>
                      <a:pt x="331" y="849"/>
                      <a:pt x="697" y="980"/>
                      <a:pt x="1048" y="1090"/>
                    </a:cubicBezTo>
                    <a:cubicBezTo>
                      <a:pt x="1221" y="1131"/>
                      <a:pt x="1399" y="1179"/>
                      <a:pt x="1530" y="1200"/>
                    </a:cubicBezTo>
                    <a:cubicBezTo>
                      <a:pt x="1593" y="1221"/>
                      <a:pt x="1661" y="1221"/>
                      <a:pt x="1703" y="1221"/>
                    </a:cubicBezTo>
                    <a:lnTo>
                      <a:pt x="1771" y="1221"/>
                    </a:lnTo>
                    <a:cubicBezTo>
                      <a:pt x="1792" y="1221"/>
                      <a:pt x="1813" y="1221"/>
                      <a:pt x="1834" y="1179"/>
                    </a:cubicBezTo>
                    <a:cubicBezTo>
                      <a:pt x="1855" y="1158"/>
                      <a:pt x="1855" y="1111"/>
                      <a:pt x="1855" y="1090"/>
                    </a:cubicBezTo>
                    <a:cubicBezTo>
                      <a:pt x="1855" y="1069"/>
                      <a:pt x="1876" y="1048"/>
                      <a:pt x="1876" y="1048"/>
                    </a:cubicBezTo>
                    <a:cubicBezTo>
                      <a:pt x="1902" y="1048"/>
                      <a:pt x="1923" y="1048"/>
                      <a:pt x="1986" y="1069"/>
                    </a:cubicBezTo>
                    <a:cubicBezTo>
                      <a:pt x="2096" y="1090"/>
                      <a:pt x="2425" y="1200"/>
                      <a:pt x="2818" y="1289"/>
                    </a:cubicBezTo>
                    <a:cubicBezTo>
                      <a:pt x="3095" y="1333"/>
                      <a:pt x="3413" y="1380"/>
                      <a:pt x="3739" y="1380"/>
                    </a:cubicBezTo>
                    <a:cubicBezTo>
                      <a:pt x="3875" y="1380"/>
                      <a:pt x="4012" y="1372"/>
                      <a:pt x="4148" y="1351"/>
                    </a:cubicBezTo>
                    <a:cubicBezTo>
                      <a:pt x="5086" y="1221"/>
                      <a:pt x="5369" y="896"/>
                      <a:pt x="5437" y="786"/>
                    </a:cubicBezTo>
                    <a:cubicBezTo>
                      <a:pt x="5458" y="739"/>
                      <a:pt x="5458" y="697"/>
                      <a:pt x="5458" y="655"/>
                    </a:cubicBezTo>
                    <a:cubicBezTo>
                      <a:pt x="5479" y="608"/>
                      <a:pt x="5458" y="545"/>
                      <a:pt x="5458" y="503"/>
                    </a:cubicBezTo>
                    <a:cubicBezTo>
                      <a:pt x="5458" y="393"/>
                      <a:pt x="5437" y="304"/>
                      <a:pt x="5437" y="304"/>
                    </a:cubicBezTo>
                    <a:lnTo>
                      <a:pt x="5390" y="26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8"/>
              <p:cNvSpPr/>
              <p:nvPr/>
            </p:nvSpPr>
            <p:spPr>
              <a:xfrm>
                <a:off x="4275931" y="4050865"/>
                <a:ext cx="964704" cy="265196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1692" extrusionOk="0">
                    <a:moveTo>
                      <a:pt x="6023" y="1"/>
                    </a:moveTo>
                    <a:lnTo>
                      <a:pt x="1" y="744"/>
                    </a:lnTo>
                    <a:cubicBezTo>
                      <a:pt x="1" y="744"/>
                      <a:pt x="179" y="1488"/>
                      <a:pt x="373" y="1530"/>
                    </a:cubicBezTo>
                    <a:cubicBezTo>
                      <a:pt x="532" y="1547"/>
                      <a:pt x="1557" y="1691"/>
                      <a:pt x="1981" y="1691"/>
                    </a:cubicBezTo>
                    <a:cubicBezTo>
                      <a:pt x="2086" y="1691"/>
                      <a:pt x="2154" y="1683"/>
                      <a:pt x="2164" y="1661"/>
                    </a:cubicBezTo>
                    <a:cubicBezTo>
                      <a:pt x="2202" y="1541"/>
                      <a:pt x="2095" y="1438"/>
                      <a:pt x="2311" y="1438"/>
                    </a:cubicBezTo>
                    <a:cubicBezTo>
                      <a:pt x="2331" y="1438"/>
                      <a:pt x="2353" y="1439"/>
                      <a:pt x="2378" y="1441"/>
                    </a:cubicBezTo>
                    <a:cubicBezTo>
                      <a:pt x="2539" y="1455"/>
                      <a:pt x="2967" y="1522"/>
                      <a:pt x="3489" y="1522"/>
                    </a:cubicBezTo>
                    <a:cubicBezTo>
                      <a:pt x="3904" y="1522"/>
                      <a:pt x="4379" y="1480"/>
                      <a:pt x="4824" y="1336"/>
                    </a:cubicBezTo>
                    <a:cubicBezTo>
                      <a:pt x="5850" y="1006"/>
                      <a:pt x="6070" y="613"/>
                      <a:pt x="6112" y="483"/>
                    </a:cubicBezTo>
                    <a:cubicBezTo>
                      <a:pt x="6154" y="373"/>
                      <a:pt x="6023" y="1"/>
                      <a:pt x="60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8"/>
              <p:cNvSpPr/>
              <p:nvPr/>
            </p:nvSpPr>
            <p:spPr>
              <a:xfrm>
                <a:off x="4269349" y="4040991"/>
                <a:ext cx="974578" cy="284161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1813" extrusionOk="0">
                    <a:moveTo>
                      <a:pt x="6023" y="111"/>
                    </a:moveTo>
                    <a:cubicBezTo>
                      <a:pt x="6044" y="132"/>
                      <a:pt x="6044" y="195"/>
                      <a:pt x="6086" y="263"/>
                    </a:cubicBezTo>
                    <a:cubicBezTo>
                      <a:pt x="6086" y="326"/>
                      <a:pt x="6112" y="373"/>
                      <a:pt x="6112" y="436"/>
                    </a:cubicBezTo>
                    <a:lnTo>
                      <a:pt x="6112" y="546"/>
                    </a:lnTo>
                    <a:cubicBezTo>
                      <a:pt x="6065" y="655"/>
                      <a:pt x="5871" y="1027"/>
                      <a:pt x="4866" y="1352"/>
                    </a:cubicBezTo>
                    <a:cubicBezTo>
                      <a:pt x="4462" y="1495"/>
                      <a:pt x="4031" y="1537"/>
                      <a:pt x="3652" y="1537"/>
                    </a:cubicBezTo>
                    <a:cubicBezTo>
                      <a:pt x="3559" y="1537"/>
                      <a:pt x="3469" y="1534"/>
                      <a:pt x="3384" y="1530"/>
                    </a:cubicBezTo>
                    <a:cubicBezTo>
                      <a:pt x="2923" y="1530"/>
                      <a:pt x="2577" y="1462"/>
                      <a:pt x="2420" y="1441"/>
                    </a:cubicBezTo>
                    <a:cubicBezTo>
                      <a:pt x="2337" y="1441"/>
                      <a:pt x="2289" y="1441"/>
                      <a:pt x="2248" y="1462"/>
                    </a:cubicBezTo>
                    <a:cubicBezTo>
                      <a:pt x="2206" y="1462"/>
                      <a:pt x="2185" y="1504"/>
                      <a:pt x="2158" y="1530"/>
                    </a:cubicBezTo>
                    <a:lnTo>
                      <a:pt x="2158" y="1635"/>
                    </a:lnTo>
                    <a:lnTo>
                      <a:pt x="2158" y="1682"/>
                    </a:lnTo>
                    <a:cubicBezTo>
                      <a:pt x="2138" y="1682"/>
                      <a:pt x="2138" y="1703"/>
                      <a:pt x="2117" y="1703"/>
                    </a:cubicBezTo>
                    <a:lnTo>
                      <a:pt x="1944" y="1703"/>
                    </a:lnTo>
                    <a:cubicBezTo>
                      <a:pt x="1792" y="1703"/>
                      <a:pt x="1572" y="1682"/>
                      <a:pt x="1373" y="1661"/>
                    </a:cubicBezTo>
                    <a:cubicBezTo>
                      <a:pt x="959" y="1614"/>
                      <a:pt x="525" y="1551"/>
                      <a:pt x="436" y="1530"/>
                    </a:cubicBezTo>
                    <a:cubicBezTo>
                      <a:pt x="415" y="1530"/>
                      <a:pt x="373" y="1483"/>
                      <a:pt x="326" y="1420"/>
                    </a:cubicBezTo>
                    <a:cubicBezTo>
                      <a:pt x="284" y="1352"/>
                      <a:pt x="242" y="1268"/>
                      <a:pt x="221" y="1158"/>
                    </a:cubicBezTo>
                    <a:cubicBezTo>
                      <a:pt x="153" y="1006"/>
                      <a:pt x="132" y="896"/>
                      <a:pt x="111" y="849"/>
                    </a:cubicBezTo>
                    <a:lnTo>
                      <a:pt x="6023" y="111"/>
                    </a:lnTo>
                    <a:close/>
                    <a:moveTo>
                      <a:pt x="6065" y="1"/>
                    </a:moveTo>
                    <a:lnTo>
                      <a:pt x="43" y="765"/>
                    </a:lnTo>
                    <a:lnTo>
                      <a:pt x="1" y="828"/>
                    </a:lnTo>
                    <a:cubicBezTo>
                      <a:pt x="1" y="828"/>
                      <a:pt x="43" y="1006"/>
                      <a:pt x="111" y="1200"/>
                    </a:cubicBezTo>
                    <a:cubicBezTo>
                      <a:pt x="153" y="1289"/>
                      <a:pt x="174" y="1399"/>
                      <a:pt x="242" y="1483"/>
                    </a:cubicBezTo>
                    <a:cubicBezTo>
                      <a:pt x="284" y="1551"/>
                      <a:pt x="326" y="1614"/>
                      <a:pt x="415" y="1635"/>
                    </a:cubicBezTo>
                    <a:cubicBezTo>
                      <a:pt x="525" y="1661"/>
                      <a:pt x="938" y="1724"/>
                      <a:pt x="1352" y="1766"/>
                    </a:cubicBezTo>
                    <a:cubicBezTo>
                      <a:pt x="1572" y="1792"/>
                      <a:pt x="1766" y="1813"/>
                      <a:pt x="1923" y="1813"/>
                    </a:cubicBezTo>
                    <a:cubicBezTo>
                      <a:pt x="2007" y="1813"/>
                      <a:pt x="2075" y="1813"/>
                      <a:pt x="2117" y="1792"/>
                    </a:cubicBezTo>
                    <a:lnTo>
                      <a:pt x="2206" y="1792"/>
                    </a:lnTo>
                    <a:cubicBezTo>
                      <a:pt x="2206" y="1766"/>
                      <a:pt x="2248" y="1766"/>
                      <a:pt x="2248" y="1724"/>
                    </a:cubicBezTo>
                    <a:cubicBezTo>
                      <a:pt x="2268" y="1703"/>
                      <a:pt x="2268" y="1661"/>
                      <a:pt x="2268" y="1614"/>
                    </a:cubicBezTo>
                    <a:lnTo>
                      <a:pt x="2268" y="1572"/>
                    </a:lnTo>
                    <a:lnTo>
                      <a:pt x="2268" y="1551"/>
                    </a:lnTo>
                    <a:lnTo>
                      <a:pt x="2399" y="1551"/>
                    </a:lnTo>
                    <a:cubicBezTo>
                      <a:pt x="2551" y="1572"/>
                      <a:pt x="2902" y="1635"/>
                      <a:pt x="3363" y="1635"/>
                    </a:cubicBezTo>
                    <a:cubicBezTo>
                      <a:pt x="3441" y="1639"/>
                      <a:pt x="3523" y="1642"/>
                      <a:pt x="3607" y="1642"/>
                    </a:cubicBezTo>
                    <a:cubicBezTo>
                      <a:pt x="4012" y="1642"/>
                      <a:pt x="4471" y="1588"/>
                      <a:pt x="4887" y="1462"/>
                    </a:cubicBezTo>
                    <a:cubicBezTo>
                      <a:pt x="5913" y="1137"/>
                      <a:pt x="6154" y="718"/>
                      <a:pt x="6196" y="566"/>
                    </a:cubicBezTo>
                    <a:cubicBezTo>
                      <a:pt x="6217" y="525"/>
                      <a:pt x="6217" y="483"/>
                      <a:pt x="6217" y="415"/>
                    </a:cubicBezTo>
                    <a:cubicBezTo>
                      <a:pt x="6217" y="373"/>
                      <a:pt x="6196" y="305"/>
                      <a:pt x="6175" y="242"/>
                    </a:cubicBezTo>
                    <a:cubicBezTo>
                      <a:pt x="6154" y="132"/>
                      <a:pt x="6112" y="43"/>
                      <a:pt x="6112" y="43"/>
                    </a:cubicBezTo>
                    <a:lnTo>
                      <a:pt x="60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8"/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8"/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8"/>
              <p:cNvSpPr/>
              <p:nvPr/>
            </p:nvSpPr>
            <p:spPr>
              <a:xfrm>
                <a:off x="2956068" y="3630660"/>
                <a:ext cx="865334" cy="484154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3089" extrusionOk="0">
                    <a:moveTo>
                      <a:pt x="483" y="0"/>
                    </a:moveTo>
                    <a:cubicBezTo>
                      <a:pt x="326" y="21"/>
                      <a:pt x="132" y="194"/>
                      <a:pt x="111" y="351"/>
                    </a:cubicBezTo>
                    <a:cubicBezTo>
                      <a:pt x="90" y="524"/>
                      <a:pt x="1" y="1943"/>
                      <a:pt x="132" y="2158"/>
                    </a:cubicBezTo>
                    <a:cubicBezTo>
                      <a:pt x="284" y="2357"/>
                      <a:pt x="2247" y="2902"/>
                      <a:pt x="3232" y="3033"/>
                    </a:cubicBezTo>
                    <a:cubicBezTo>
                      <a:pt x="3492" y="3072"/>
                      <a:pt x="3720" y="3088"/>
                      <a:pt x="3921" y="3088"/>
                    </a:cubicBezTo>
                    <a:cubicBezTo>
                      <a:pt x="4494" y="3088"/>
                      <a:pt x="4839" y="2957"/>
                      <a:pt x="5018" y="2860"/>
                    </a:cubicBezTo>
                    <a:cubicBezTo>
                      <a:pt x="5259" y="2729"/>
                      <a:pt x="5411" y="2488"/>
                      <a:pt x="5458" y="2336"/>
                    </a:cubicBezTo>
                    <a:cubicBezTo>
                      <a:pt x="5500" y="2205"/>
                      <a:pt x="5521" y="1702"/>
                      <a:pt x="5479" y="1530"/>
                    </a:cubicBezTo>
                    <a:cubicBezTo>
                      <a:pt x="5411" y="1352"/>
                      <a:pt x="5348" y="1331"/>
                      <a:pt x="4934" y="1221"/>
                    </a:cubicBezTo>
                    <a:cubicBezTo>
                      <a:pt x="4494" y="1090"/>
                      <a:pt x="3599" y="786"/>
                      <a:pt x="3515" y="676"/>
                    </a:cubicBezTo>
                    <a:cubicBezTo>
                      <a:pt x="3426" y="566"/>
                      <a:pt x="3468" y="351"/>
                      <a:pt x="3468" y="351"/>
                    </a:cubicBezTo>
                    <a:lnTo>
                      <a:pt x="4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8"/>
              <p:cNvSpPr/>
              <p:nvPr/>
            </p:nvSpPr>
            <p:spPr>
              <a:xfrm>
                <a:off x="2956068" y="3620002"/>
                <a:ext cx="868625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212" extrusionOk="0">
                    <a:moveTo>
                      <a:pt x="504" y="110"/>
                    </a:moveTo>
                    <a:lnTo>
                      <a:pt x="3426" y="461"/>
                    </a:lnTo>
                    <a:cubicBezTo>
                      <a:pt x="3405" y="482"/>
                      <a:pt x="3405" y="482"/>
                      <a:pt x="3405" y="524"/>
                    </a:cubicBezTo>
                    <a:cubicBezTo>
                      <a:pt x="3405" y="613"/>
                      <a:pt x="3405" y="702"/>
                      <a:pt x="3468" y="765"/>
                    </a:cubicBezTo>
                    <a:cubicBezTo>
                      <a:pt x="3494" y="812"/>
                      <a:pt x="3515" y="812"/>
                      <a:pt x="3557" y="833"/>
                    </a:cubicBezTo>
                    <a:cubicBezTo>
                      <a:pt x="3578" y="854"/>
                      <a:pt x="3625" y="875"/>
                      <a:pt x="3688" y="896"/>
                    </a:cubicBezTo>
                    <a:cubicBezTo>
                      <a:pt x="3798" y="943"/>
                      <a:pt x="3929" y="1006"/>
                      <a:pt x="4080" y="1048"/>
                    </a:cubicBezTo>
                    <a:cubicBezTo>
                      <a:pt x="4363" y="1158"/>
                      <a:pt x="4693" y="1268"/>
                      <a:pt x="4908" y="1336"/>
                    </a:cubicBezTo>
                    <a:cubicBezTo>
                      <a:pt x="5128" y="1399"/>
                      <a:pt x="5238" y="1420"/>
                      <a:pt x="5301" y="1467"/>
                    </a:cubicBezTo>
                    <a:cubicBezTo>
                      <a:pt x="5369" y="1509"/>
                      <a:pt x="5390" y="1530"/>
                      <a:pt x="5411" y="1598"/>
                    </a:cubicBezTo>
                    <a:cubicBezTo>
                      <a:pt x="5432" y="1681"/>
                      <a:pt x="5432" y="1859"/>
                      <a:pt x="5432" y="2011"/>
                    </a:cubicBezTo>
                    <a:cubicBezTo>
                      <a:pt x="5432" y="2184"/>
                      <a:pt x="5411" y="2336"/>
                      <a:pt x="5411" y="2404"/>
                    </a:cubicBezTo>
                    <a:cubicBezTo>
                      <a:pt x="5369" y="2514"/>
                      <a:pt x="5238" y="2750"/>
                      <a:pt x="4997" y="2881"/>
                    </a:cubicBezTo>
                    <a:cubicBezTo>
                      <a:pt x="4812" y="2965"/>
                      <a:pt x="4461" y="3102"/>
                      <a:pt x="3865" y="3102"/>
                    </a:cubicBezTo>
                    <a:cubicBezTo>
                      <a:pt x="3684" y="3102"/>
                      <a:pt x="3481" y="3089"/>
                      <a:pt x="3253" y="3059"/>
                    </a:cubicBezTo>
                    <a:cubicBezTo>
                      <a:pt x="2750" y="2991"/>
                      <a:pt x="2007" y="2818"/>
                      <a:pt x="1399" y="2645"/>
                    </a:cubicBezTo>
                    <a:cubicBezTo>
                      <a:pt x="1069" y="2556"/>
                      <a:pt x="786" y="2446"/>
                      <a:pt x="566" y="2383"/>
                    </a:cubicBezTo>
                    <a:cubicBezTo>
                      <a:pt x="456" y="2336"/>
                      <a:pt x="373" y="2294"/>
                      <a:pt x="305" y="2273"/>
                    </a:cubicBezTo>
                    <a:cubicBezTo>
                      <a:pt x="242" y="2226"/>
                      <a:pt x="195" y="2205"/>
                      <a:pt x="174" y="2184"/>
                    </a:cubicBezTo>
                    <a:cubicBezTo>
                      <a:pt x="174" y="2184"/>
                      <a:pt x="153" y="2142"/>
                      <a:pt x="153" y="2074"/>
                    </a:cubicBezTo>
                    <a:cubicBezTo>
                      <a:pt x="132" y="2032"/>
                      <a:pt x="132" y="1943"/>
                      <a:pt x="132" y="1880"/>
                    </a:cubicBezTo>
                    <a:cubicBezTo>
                      <a:pt x="111" y="1702"/>
                      <a:pt x="111" y="1509"/>
                      <a:pt x="111" y="1310"/>
                    </a:cubicBezTo>
                    <a:cubicBezTo>
                      <a:pt x="132" y="1116"/>
                      <a:pt x="132" y="896"/>
                      <a:pt x="153" y="744"/>
                    </a:cubicBezTo>
                    <a:cubicBezTo>
                      <a:pt x="153" y="592"/>
                      <a:pt x="153" y="461"/>
                      <a:pt x="174" y="440"/>
                    </a:cubicBezTo>
                    <a:cubicBezTo>
                      <a:pt x="174" y="351"/>
                      <a:pt x="221" y="288"/>
                      <a:pt x="284" y="220"/>
                    </a:cubicBezTo>
                    <a:cubicBezTo>
                      <a:pt x="352" y="178"/>
                      <a:pt x="436" y="131"/>
                      <a:pt x="504" y="110"/>
                    </a:cubicBezTo>
                    <a:close/>
                    <a:moveTo>
                      <a:pt x="483" y="0"/>
                    </a:moveTo>
                    <a:cubicBezTo>
                      <a:pt x="394" y="27"/>
                      <a:pt x="305" y="68"/>
                      <a:pt x="221" y="157"/>
                    </a:cubicBezTo>
                    <a:cubicBezTo>
                      <a:pt x="132" y="220"/>
                      <a:pt x="90" y="309"/>
                      <a:pt x="64" y="419"/>
                    </a:cubicBezTo>
                    <a:cubicBezTo>
                      <a:pt x="64" y="461"/>
                      <a:pt x="43" y="571"/>
                      <a:pt x="43" y="744"/>
                    </a:cubicBezTo>
                    <a:cubicBezTo>
                      <a:pt x="22" y="896"/>
                      <a:pt x="22" y="1095"/>
                      <a:pt x="22" y="1310"/>
                    </a:cubicBezTo>
                    <a:cubicBezTo>
                      <a:pt x="1" y="1509"/>
                      <a:pt x="1" y="1702"/>
                      <a:pt x="22" y="1880"/>
                    </a:cubicBezTo>
                    <a:cubicBezTo>
                      <a:pt x="22" y="1964"/>
                      <a:pt x="22" y="2032"/>
                      <a:pt x="43" y="2095"/>
                    </a:cubicBezTo>
                    <a:cubicBezTo>
                      <a:pt x="64" y="2163"/>
                      <a:pt x="64" y="2205"/>
                      <a:pt x="90" y="2252"/>
                    </a:cubicBezTo>
                    <a:cubicBezTo>
                      <a:pt x="132" y="2294"/>
                      <a:pt x="174" y="2315"/>
                      <a:pt x="242" y="2357"/>
                    </a:cubicBezTo>
                    <a:cubicBezTo>
                      <a:pt x="326" y="2404"/>
                      <a:pt x="415" y="2425"/>
                      <a:pt x="525" y="2467"/>
                    </a:cubicBezTo>
                    <a:cubicBezTo>
                      <a:pt x="744" y="2556"/>
                      <a:pt x="1048" y="2645"/>
                      <a:pt x="1352" y="2729"/>
                    </a:cubicBezTo>
                    <a:cubicBezTo>
                      <a:pt x="1986" y="2928"/>
                      <a:pt x="2729" y="3101"/>
                      <a:pt x="3232" y="3169"/>
                    </a:cubicBezTo>
                    <a:cubicBezTo>
                      <a:pt x="3463" y="3199"/>
                      <a:pt x="3669" y="3211"/>
                      <a:pt x="3853" y="3211"/>
                    </a:cubicBezTo>
                    <a:cubicBezTo>
                      <a:pt x="4468" y="3211"/>
                      <a:pt x="4837" y="3070"/>
                      <a:pt x="5039" y="2970"/>
                    </a:cubicBezTo>
                    <a:cubicBezTo>
                      <a:pt x="5301" y="2839"/>
                      <a:pt x="5458" y="2577"/>
                      <a:pt x="5500" y="2425"/>
                    </a:cubicBezTo>
                    <a:cubicBezTo>
                      <a:pt x="5521" y="2336"/>
                      <a:pt x="5541" y="2184"/>
                      <a:pt x="5541" y="2011"/>
                    </a:cubicBezTo>
                    <a:cubicBezTo>
                      <a:pt x="5541" y="1859"/>
                      <a:pt x="5541" y="1681"/>
                      <a:pt x="5521" y="1571"/>
                    </a:cubicBezTo>
                    <a:cubicBezTo>
                      <a:pt x="5500" y="1488"/>
                      <a:pt x="5458" y="1420"/>
                      <a:pt x="5369" y="1378"/>
                    </a:cubicBezTo>
                    <a:cubicBezTo>
                      <a:pt x="5280" y="1336"/>
                      <a:pt x="5149" y="1289"/>
                      <a:pt x="4934" y="1226"/>
                    </a:cubicBezTo>
                    <a:cubicBezTo>
                      <a:pt x="4735" y="1158"/>
                      <a:pt x="4410" y="1048"/>
                      <a:pt x="4101" y="964"/>
                    </a:cubicBezTo>
                    <a:cubicBezTo>
                      <a:pt x="3970" y="896"/>
                      <a:pt x="3839" y="854"/>
                      <a:pt x="3730" y="812"/>
                    </a:cubicBezTo>
                    <a:cubicBezTo>
                      <a:pt x="3688" y="786"/>
                      <a:pt x="3646" y="765"/>
                      <a:pt x="3599" y="744"/>
                    </a:cubicBezTo>
                    <a:cubicBezTo>
                      <a:pt x="3578" y="723"/>
                      <a:pt x="3557" y="702"/>
                      <a:pt x="3557" y="702"/>
                    </a:cubicBezTo>
                    <a:cubicBezTo>
                      <a:pt x="3515" y="681"/>
                      <a:pt x="3515" y="592"/>
                      <a:pt x="3515" y="550"/>
                    </a:cubicBezTo>
                    <a:cubicBezTo>
                      <a:pt x="3515" y="482"/>
                      <a:pt x="3536" y="419"/>
                      <a:pt x="3536" y="419"/>
                    </a:cubicBezTo>
                    <a:lnTo>
                      <a:pt x="3494" y="35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8"/>
              <p:cNvSpPr/>
              <p:nvPr/>
            </p:nvSpPr>
            <p:spPr>
              <a:xfrm>
                <a:off x="4231575" y="3777520"/>
                <a:ext cx="1002477" cy="476474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3040" extrusionOk="0">
                    <a:moveTo>
                      <a:pt x="3316" y="1"/>
                    </a:moveTo>
                    <a:lnTo>
                      <a:pt x="352" y="174"/>
                    </a:lnTo>
                    <a:cubicBezTo>
                      <a:pt x="174" y="242"/>
                      <a:pt x="1" y="462"/>
                      <a:pt x="1" y="655"/>
                    </a:cubicBezTo>
                    <a:cubicBezTo>
                      <a:pt x="1" y="828"/>
                      <a:pt x="174" y="2467"/>
                      <a:pt x="394" y="2661"/>
                    </a:cubicBezTo>
                    <a:cubicBezTo>
                      <a:pt x="574" y="2842"/>
                      <a:pt x="2491" y="3039"/>
                      <a:pt x="3694" y="3039"/>
                    </a:cubicBezTo>
                    <a:cubicBezTo>
                      <a:pt x="3817" y="3039"/>
                      <a:pt x="3933" y="3037"/>
                      <a:pt x="4039" y="3033"/>
                    </a:cubicBezTo>
                    <a:cubicBezTo>
                      <a:pt x="5175" y="2991"/>
                      <a:pt x="5741" y="2687"/>
                      <a:pt x="6002" y="2488"/>
                    </a:cubicBezTo>
                    <a:cubicBezTo>
                      <a:pt x="6243" y="2295"/>
                      <a:pt x="6374" y="1986"/>
                      <a:pt x="6374" y="1834"/>
                    </a:cubicBezTo>
                    <a:cubicBezTo>
                      <a:pt x="6395" y="1661"/>
                      <a:pt x="6306" y="1090"/>
                      <a:pt x="6222" y="896"/>
                    </a:cubicBezTo>
                    <a:cubicBezTo>
                      <a:pt x="6133" y="724"/>
                      <a:pt x="6065" y="724"/>
                      <a:pt x="5568" y="655"/>
                    </a:cubicBezTo>
                    <a:cubicBezTo>
                      <a:pt x="5065" y="593"/>
                      <a:pt x="3997" y="435"/>
                      <a:pt x="3866" y="331"/>
                    </a:cubicBezTo>
                    <a:cubicBezTo>
                      <a:pt x="3756" y="242"/>
                      <a:pt x="3316" y="1"/>
                      <a:pt x="33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8"/>
              <p:cNvSpPr/>
              <p:nvPr/>
            </p:nvSpPr>
            <p:spPr>
              <a:xfrm>
                <a:off x="4221858" y="3767646"/>
                <a:ext cx="1018778" cy="496850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3170" extrusionOk="0">
                    <a:moveTo>
                      <a:pt x="3357" y="106"/>
                    </a:moveTo>
                    <a:cubicBezTo>
                      <a:pt x="3378" y="132"/>
                      <a:pt x="3467" y="174"/>
                      <a:pt x="3577" y="237"/>
                    </a:cubicBezTo>
                    <a:cubicBezTo>
                      <a:pt x="3708" y="305"/>
                      <a:pt x="3839" y="394"/>
                      <a:pt x="3902" y="436"/>
                    </a:cubicBezTo>
                    <a:cubicBezTo>
                      <a:pt x="3928" y="457"/>
                      <a:pt x="3949" y="478"/>
                      <a:pt x="3991" y="498"/>
                    </a:cubicBezTo>
                    <a:cubicBezTo>
                      <a:pt x="4033" y="498"/>
                      <a:pt x="4101" y="525"/>
                      <a:pt x="4163" y="546"/>
                    </a:cubicBezTo>
                    <a:cubicBezTo>
                      <a:pt x="4294" y="567"/>
                      <a:pt x="4452" y="608"/>
                      <a:pt x="4624" y="629"/>
                    </a:cubicBezTo>
                    <a:cubicBezTo>
                      <a:pt x="4975" y="697"/>
                      <a:pt x="5368" y="739"/>
                      <a:pt x="5604" y="787"/>
                    </a:cubicBezTo>
                    <a:cubicBezTo>
                      <a:pt x="5865" y="807"/>
                      <a:pt x="6023" y="828"/>
                      <a:pt x="6085" y="849"/>
                    </a:cubicBezTo>
                    <a:cubicBezTo>
                      <a:pt x="6174" y="870"/>
                      <a:pt x="6195" y="891"/>
                      <a:pt x="6237" y="980"/>
                    </a:cubicBezTo>
                    <a:cubicBezTo>
                      <a:pt x="6284" y="1069"/>
                      <a:pt x="6326" y="1263"/>
                      <a:pt x="6347" y="1441"/>
                    </a:cubicBezTo>
                    <a:cubicBezTo>
                      <a:pt x="6368" y="1635"/>
                      <a:pt x="6389" y="1808"/>
                      <a:pt x="6389" y="1876"/>
                    </a:cubicBezTo>
                    <a:cubicBezTo>
                      <a:pt x="6368" y="2028"/>
                      <a:pt x="6258" y="2331"/>
                      <a:pt x="6023" y="2509"/>
                    </a:cubicBezTo>
                    <a:cubicBezTo>
                      <a:pt x="5782" y="2682"/>
                      <a:pt x="5211" y="3012"/>
                      <a:pt x="4101" y="3054"/>
                    </a:cubicBezTo>
                    <a:cubicBezTo>
                      <a:pt x="4004" y="3058"/>
                      <a:pt x="3899" y="3059"/>
                      <a:pt x="3787" y="3059"/>
                    </a:cubicBezTo>
                    <a:cubicBezTo>
                      <a:pt x="3241" y="3059"/>
                      <a:pt x="2534" y="3018"/>
                      <a:pt x="1917" y="2944"/>
                    </a:cubicBezTo>
                    <a:cubicBezTo>
                      <a:pt x="1545" y="2923"/>
                      <a:pt x="1220" y="2881"/>
                      <a:pt x="958" y="2813"/>
                    </a:cubicBezTo>
                    <a:cubicBezTo>
                      <a:pt x="828" y="2792"/>
                      <a:pt x="718" y="2771"/>
                      <a:pt x="629" y="2750"/>
                    </a:cubicBezTo>
                    <a:cubicBezTo>
                      <a:pt x="545" y="2724"/>
                      <a:pt x="498" y="2703"/>
                      <a:pt x="477" y="2682"/>
                    </a:cubicBezTo>
                    <a:cubicBezTo>
                      <a:pt x="477" y="2682"/>
                      <a:pt x="435" y="2640"/>
                      <a:pt x="414" y="2572"/>
                    </a:cubicBezTo>
                    <a:cubicBezTo>
                      <a:pt x="393" y="2509"/>
                      <a:pt x="367" y="2420"/>
                      <a:pt x="346" y="2331"/>
                    </a:cubicBezTo>
                    <a:cubicBezTo>
                      <a:pt x="304" y="2159"/>
                      <a:pt x="262" y="1939"/>
                      <a:pt x="236" y="1703"/>
                    </a:cubicBezTo>
                    <a:cubicBezTo>
                      <a:pt x="194" y="1483"/>
                      <a:pt x="173" y="1263"/>
                      <a:pt x="152" y="1069"/>
                    </a:cubicBezTo>
                    <a:cubicBezTo>
                      <a:pt x="131" y="891"/>
                      <a:pt x="131" y="739"/>
                      <a:pt x="105" y="718"/>
                    </a:cubicBezTo>
                    <a:cubicBezTo>
                      <a:pt x="105" y="629"/>
                      <a:pt x="152" y="546"/>
                      <a:pt x="215" y="457"/>
                    </a:cubicBezTo>
                    <a:cubicBezTo>
                      <a:pt x="283" y="368"/>
                      <a:pt x="346" y="326"/>
                      <a:pt x="435" y="284"/>
                    </a:cubicBezTo>
                    <a:lnTo>
                      <a:pt x="3357" y="106"/>
                    </a:lnTo>
                    <a:close/>
                    <a:moveTo>
                      <a:pt x="3378" y="1"/>
                    </a:moveTo>
                    <a:lnTo>
                      <a:pt x="414" y="195"/>
                    </a:lnTo>
                    <a:lnTo>
                      <a:pt x="393" y="195"/>
                    </a:lnTo>
                    <a:cubicBezTo>
                      <a:pt x="304" y="216"/>
                      <a:pt x="194" y="305"/>
                      <a:pt x="131" y="394"/>
                    </a:cubicBezTo>
                    <a:cubicBezTo>
                      <a:pt x="63" y="478"/>
                      <a:pt x="0" y="588"/>
                      <a:pt x="21" y="718"/>
                    </a:cubicBezTo>
                    <a:cubicBezTo>
                      <a:pt x="21" y="760"/>
                      <a:pt x="21" y="891"/>
                      <a:pt x="42" y="1090"/>
                    </a:cubicBezTo>
                    <a:cubicBezTo>
                      <a:pt x="63" y="1263"/>
                      <a:pt x="84" y="1504"/>
                      <a:pt x="131" y="1724"/>
                    </a:cubicBezTo>
                    <a:cubicBezTo>
                      <a:pt x="173" y="1939"/>
                      <a:pt x="194" y="2180"/>
                      <a:pt x="262" y="2358"/>
                    </a:cubicBezTo>
                    <a:cubicBezTo>
                      <a:pt x="283" y="2462"/>
                      <a:pt x="304" y="2530"/>
                      <a:pt x="325" y="2619"/>
                    </a:cubicBezTo>
                    <a:cubicBezTo>
                      <a:pt x="346" y="2682"/>
                      <a:pt x="367" y="2724"/>
                      <a:pt x="414" y="2771"/>
                    </a:cubicBezTo>
                    <a:cubicBezTo>
                      <a:pt x="456" y="2792"/>
                      <a:pt x="524" y="2813"/>
                      <a:pt x="608" y="2855"/>
                    </a:cubicBezTo>
                    <a:cubicBezTo>
                      <a:pt x="697" y="2881"/>
                      <a:pt x="807" y="2902"/>
                      <a:pt x="938" y="2923"/>
                    </a:cubicBezTo>
                    <a:cubicBezTo>
                      <a:pt x="1199" y="2965"/>
                      <a:pt x="1545" y="3012"/>
                      <a:pt x="1917" y="3054"/>
                    </a:cubicBezTo>
                    <a:cubicBezTo>
                      <a:pt x="2534" y="3128"/>
                      <a:pt x="3241" y="3169"/>
                      <a:pt x="3787" y="3169"/>
                    </a:cubicBezTo>
                    <a:cubicBezTo>
                      <a:pt x="3899" y="3169"/>
                      <a:pt x="4004" y="3168"/>
                      <a:pt x="4101" y="3164"/>
                    </a:cubicBezTo>
                    <a:cubicBezTo>
                      <a:pt x="5237" y="3117"/>
                      <a:pt x="5824" y="2792"/>
                      <a:pt x="6085" y="2593"/>
                    </a:cubicBezTo>
                    <a:cubicBezTo>
                      <a:pt x="6347" y="2379"/>
                      <a:pt x="6478" y="2070"/>
                      <a:pt x="6499" y="1897"/>
                    </a:cubicBezTo>
                    <a:cubicBezTo>
                      <a:pt x="6499" y="1787"/>
                      <a:pt x="6478" y="1614"/>
                      <a:pt x="6457" y="1415"/>
                    </a:cubicBezTo>
                    <a:cubicBezTo>
                      <a:pt x="6436" y="1242"/>
                      <a:pt x="6389" y="1048"/>
                      <a:pt x="6347" y="938"/>
                    </a:cubicBezTo>
                    <a:cubicBezTo>
                      <a:pt x="6305" y="849"/>
                      <a:pt x="6237" y="787"/>
                      <a:pt x="6127" y="739"/>
                    </a:cubicBezTo>
                    <a:cubicBezTo>
                      <a:pt x="6023" y="718"/>
                      <a:pt x="5865" y="697"/>
                      <a:pt x="5630" y="677"/>
                    </a:cubicBezTo>
                    <a:cubicBezTo>
                      <a:pt x="5389" y="629"/>
                      <a:pt x="4996" y="588"/>
                      <a:pt x="4645" y="525"/>
                    </a:cubicBezTo>
                    <a:cubicBezTo>
                      <a:pt x="4472" y="498"/>
                      <a:pt x="4321" y="457"/>
                      <a:pt x="4190" y="436"/>
                    </a:cubicBezTo>
                    <a:cubicBezTo>
                      <a:pt x="4122" y="415"/>
                      <a:pt x="4080" y="415"/>
                      <a:pt x="4033" y="394"/>
                    </a:cubicBezTo>
                    <a:cubicBezTo>
                      <a:pt x="3991" y="368"/>
                      <a:pt x="3970" y="368"/>
                      <a:pt x="3970" y="368"/>
                    </a:cubicBezTo>
                    <a:cubicBezTo>
                      <a:pt x="3902" y="305"/>
                      <a:pt x="3771" y="216"/>
                      <a:pt x="3640" y="153"/>
                    </a:cubicBezTo>
                    <a:cubicBezTo>
                      <a:pt x="3509" y="64"/>
                      <a:pt x="3404" y="22"/>
                      <a:pt x="3404" y="22"/>
                    </a:cubicBezTo>
                    <a:lnTo>
                      <a:pt x="33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8"/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8"/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8"/>
              <p:cNvSpPr/>
              <p:nvPr/>
            </p:nvSpPr>
            <p:spPr>
              <a:xfrm>
                <a:off x="3267187" y="3657775"/>
                <a:ext cx="509859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1575" extrusionOk="0">
                    <a:moveTo>
                      <a:pt x="43" y="0"/>
                    </a:moveTo>
                    <a:cubicBezTo>
                      <a:pt x="22" y="199"/>
                      <a:pt x="1" y="676"/>
                      <a:pt x="242" y="896"/>
                    </a:cubicBezTo>
                    <a:cubicBezTo>
                      <a:pt x="551" y="1126"/>
                      <a:pt x="1700" y="1575"/>
                      <a:pt x="2373" y="1575"/>
                    </a:cubicBezTo>
                    <a:cubicBezTo>
                      <a:pt x="2406" y="1575"/>
                      <a:pt x="2437" y="1573"/>
                      <a:pt x="2467" y="1571"/>
                    </a:cubicBezTo>
                    <a:cubicBezTo>
                      <a:pt x="3101" y="1529"/>
                      <a:pt x="3253" y="1357"/>
                      <a:pt x="3185" y="1116"/>
                    </a:cubicBezTo>
                    <a:cubicBezTo>
                      <a:pt x="3122" y="1095"/>
                      <a:pt x="3033" y="1069"/>
                      <a:pt x="2949" y="1048"/>
                    </a:cubicBezTo>
                    <a:cubicBezTo>
                      <a:pt x="2509" y="917"/>
                      <a:pt x="1614" y="613"/>
                      <a:pt x="1530" y="503"/>
                    </a:cubicBezTo>
                    <a:cubicBezTo>
                      <a:pt x="1441" y="393"/>
                      <a:pt x="1483" y="178"/>
                      <a:pt x="1483" y="178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8"/>
              <p:cNvSpPr/>
              <p:nvPr/>
            </p:nvSpPr>
            <p:spPr>
              <a:xfrm>
                <a:off x="3263895" y="3651192"/>
                <a:ext cx="516442" cy="26065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1663" extrusionOk="0">
                    <a:moveTo>
                      <a:pt x="132" y="110"/>
                    </a:moveTo>
                    <a:lnTo>
                      <a:pt x="1462" y="262"/>
                    </a:lnTo>
                    <a:cubicBezTo>
                      <a:pt x="1441" y="283"/>
                      <a:pt x="1441" y="283"/>
                      <a:pt x="1441" y="325"/>
                    </a:cubicBezTo>
                    <a:cubicBezTo>
                      <a:pt x="1441" y="414"/>
                      <a:pt x="1441" y="503"/>
                      <a:pt x="1504" y="566"/>
                    </a:cubicBezTo>
                    <a:cubicBezTo>
                      <a:pt x="1530" y="613"/>
                      <a:pt x="1551" y="613"/>
                      <a:pt x="1593" y="634"/>
                    </a:cubicBezTo>
                    <a:cubicBezTo>
                      <a:pt x="1614" y="655"/>
                      <a:pt x="1661" y="676"/>
                      <a:pt x="1724" y="697"/>
                    </a:cubicBezTo>
                    <a:cubicBezTo>
                      <a:pt x="1834" y="744"/>
                      <a:pt x="1965" y="807"/>
                      <a:pt x="2116" y="849"/>
                    </a:cubicBezTo>
                    <a:cubicBezTo>
                      <a:pt x="2399" y="959"/>
                      <a:pt x="2729" y="1069"/>
                      <a:pt x="2944" y="1137"/>
                    </a:cubicBezTo>
                    <a:cubicBezTo>
                      <a:pt x="3033" y="1158"/>
                      <a:pt x="3101" y="1179"/>
                      <a:pt x="3164" y="1200"/>
                    </a:cubicBezTo>
                    <a:lnTo>
                      <a:pt x="3164" y="1310"/>
                    </a:lnTo>
                    <a:cubicBezTo>
                      <a:pt x="3143" y="1351"/>
                      <a:pt x="3122" y="1372"/>
                      <a:pt x="3075" y="1420"/>
                    </a:cubicBezTo>
                    <a:cubicBezTo>
                      <a:pt x="2991" y="1482"/>
                      <a:pt x="2792" y="1530"/>
                      <a:pt x="2488" y="1550"/>
                    </a:cubicBezTo>
                    <a:cubicBezTo>
                      <a:pt x="2459" y="1553"/>
                      <a:pt x="2427" y="1554"/>
                      <a:pt x="2395" y="1554"/>
                    </a:cubicBezTo>
                    <a:cubicBezTo>
                      <a:pt x="2091" y="1554"/>
                      <a:pt x="1660" y="1468"/>
                      <a:pt x="1268" y="1331"/>
                    </a:cubicBezTo>
                    <a:cubicBezTo>
                      <a:pt x="849" y="1179"/>
                      <a:pt x="435" y="1006"/>
                      <a:pt x="304" y="896"/>
                    </a:cubicBezTo>
                    <a:cubicBezTo>
                      <a:pt x="194" y="807"/>
                      <a:pt x="132" y="634"/>
                      <a:pt x="132" y="482"/>
                    </a:cubicBezTo>
                    <a:cubicBezTo>
                      <a:pt x="111" y="325"/>
                      <a:pt x="111" y="194"/>
                      <a:pt x="132" y="110"/>
                    </a:cubicBezTo>
                    <a:close/>
                    <a:moveTo>
                      <a:pt x="90" y="0"/>
                    </a:moveTo>
                    <a:lnTo>
                      <a:pt x="22" y="42"/>
                    </a:lnTo>
                    <a:cubicBezTo>
                      <a:pt x="1" y="131"/>
                      <a:pt x="1" y="304"/>
                      <a:pt x="22" y="482"/>
                    </a:cubicBezTo>
                    <a:cubicBezTo>
                      <a:pt x="43" y="676"/>
                      <a:pt x="90" y="849"/>
                      <a:pt x="242" y="959"/>
                    </a:cubicBezTo>
                    <a:cubicBezTo>
                      <a:pt x="414" y="1111"/>
                      <a:pt x="807" y="1289"/>
                      <a:pt x="1242" y="1440"/>
                    </a:cubicBezTo>
                    <a:cubicBezTo>
                      <a:pt x="1645" y="1561"/>
                      <a:pt x="2080" y="1663"/>
                      <a:pt x="2419" y="1663"/>
                    </a:cubicBezTo>
                    <a:cubicBezTo>
                      <a:pt x="2450" y="1663"/>
                      <a:pt x="2480" y="1662"/>
                      <a:pt x="2509" y="1660"/>
                    </a:cubicBezTo>
                    <a:cubicBezTo>
                      <a:pt x="2813" y="1634"/>
                      <a:pt x="3012" y="1592"/>
                      <a:pt x="3143" y="1503"/>
                    </a:cubicBezTo>
                    <a:cubicBezTo>
                      <a:pt x="3206" y="1461"/>
                      <a:pt x="3253" y="1399"/>
                      <a:pt x="3274" y="1351"/>
                    </a:cubicBezTo>
                    <a:cubicBezTo>
                      <a:pt x="3295" y="1289"/>
                      <a:pt x="3274" y="1221"/>
                      <a:pt x="3274" y="1158"/>
                    </a:cubicBezTo>
                    <a:lnTo>
                      <a:pt x="3232" y="1111"/>
                    </a:lnTo>
                    <a:cubicBezTo>
                      <a:pt x="3164" y="1090"/>
                      <a:pt x="3075" y="1069"/>
                      <a:pt x="2970" y="1027"/>
                    </a:cubicBezTo>
                    <a:cubicBezTo>
                      <a:pt x="2771" y="959"/>
                      <a:pt x="2446" y="849"/>
                      <a:pt x="2137" y="765"/>
                    </a:cubicBezTo>
                    <a:cubicBezTo>
                      <a:pt x="2006" y="697"/>
                      <a:pt x="1875" y="655"/>
                      <a:pt x="1766" y="613"/>
                    </a:cubicBezTo>
                    <a:cubicBezTo>
                      <a:pt x="1724" y="587"/>
                      <a:pt x="1682" y="566"/>
                      <a:pt x="1635" y="545"/>
                    </a:cubicBezTo>
                    <a:cubicBezTo>
                      <a:pt x="1614" y="524"/>
                      <a:pt x="1593" y="503"/>
                      <a:pt x="1593" y="503"/>
                    </a:cubicBezTo>
                    <a:cubicBezTo>
                      <a:pt x="1551" y="482"/>
                      <a:pt x="1551" y="393"/>
                      <a:pt x="1551" y="325"/>
                    </a:cubicBezTo>
                    <a:cubicBezTo>
                      <a:pt x="1551" y="283"/>
                      <a:pt x="1572" y="220"/>
                      <a:pt x="1572" y="220"/>
                    </a:cubicBezTo>
                    <a:lnTo>
                      <a:pt x="1530" y="15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8"/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8"/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8"/>
              <p:cNvSpPr/>
              <p:nvPr/>
            </p:nvSpPr>
            <p:spPr>
              <a:xfrm>
                <a:off x="3011082" y="3527999"/>
                <a:ext cx="426946" cy="202188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290" extrusionOk="0">
                    <a:moveTo>
                      <a:pt x="325" y="1"/>
                    </a:moveTo>
                    <a:cubicBezTo>
                      <a:pt x="85" y="373"/>
                      <a:pt x="1" y="959"/>
                      <a:pt x="1" y="959"/>
                    </a:cubicBezTo>
                    <a:cubicBezTo>
                      <a:pt x="1" y="959"/>
                      <a:pt x="456" y="1268"/>
                      <a:pt x="1001" y="1289"/>
                    </a:cubicBezTo>
                    <a:cubicBezTo>
                      <a:pt x="1546" y="1289"/>
                      <a:pt x="2179" y="1268"/>
                      <a:pt x="2441" y="1200"/>
                    </a:cubicBezTo>
                    <a:cubicBezTo>
                      <a:pt x="2682" y="1137"/>
                      <a:pt x="2724" y="959"/>
                      <a:pt x="2724" y="959"/>
                    </a:cubicBezTo>
                    <a:cubicBezTo>
                      <a:pt x="2724" y="959"/>
                      <a:pt x="2116" y="504"/>
                      <a:pt x="1394" y="305"/>
                    </a:cubicBezTo>
                    <a:cubicBezTo>
                      <a:pt x="697" y="111"/>
                      <a:pt x="325" y="1"/>
                      <a:pt x="325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8"/>
              <p:cNvSpPr/>
              <p:nvPr/>
            </p:nvSpPr>
            <p:spPr>
              <a:xfrm>
                <a:off x="3003716" y="3521416"/>
                <a:ext cx="441836" cy="216451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381" extrusionOk="0">
                    <a:moveTo>
                      <a:pt x="414" y="106"/>
                    </a:moveTo>
                    <a:cubicBezTo>
                      <a:pt x="440" y="132"/>
                      <a:pt x="765" y="216"/>
                      <a:pt x="1441" y="415"/>
                    </a:cubicBezTo>
                    <a:cubicBezTo>
                      <a:pt x="2095" y="587"/>
                      <a:pt x="2640" y="980"/>
                      <a:pt x="2708" y="1022"/>
                    </a:cubicBezTo>
                    <a:cubicBezTo>
                      <a:pt x="2708" y="1048"/>
                      <a:pt x="2708" y="1048"/>
                      <a:pt x="2687" y="1069"/>
                    </a:cubicBezTo>
                    <a:cubicBezTo>
                      <a:pt x="2640" y="1111"/>
                      <a:pt x="2577" y="1153"/>
                      <a:pt x="2467" y="1200"/>
                    </a:cubicBezTo>
                    <a:cubicBezTo>
                      <a:pt x="2286" y="1247"/>
                      <a:pt x="1885" y="1271"/>
                      <a:pt x="1466" y="1271"/>
                    </a:cubicBezTo>
                    <a:cubicBezTo>
                      <a:pt x="1326" y="1271"/>
                      <a:pt x="1184" y="1268"/>
                      <a:pt x="1048" y="1263"/>
                    </a:cubicBezTo>
                    <a:cubicBezTo>
                      <a:pt x="545" y="1263"/>
                      <a:pt x="152" y="1001"/>
                      <a:pt x="111" y="980"/>
                    </a:cubicBezTo>
                    <a:cubicBezTo>
                      <a:pt x="111" y="917"/>
                      <a:pt x="200" y="436"/>
                      <a:pt x="414" y="106"/>
                    </a:cubicBezTo>
                    <a:close/>
                    <a:moveTo>
                      <a:pt x="393" y="1"/>
                    </a:moveTo>
                    <a:lnTo>
                      <a:pt x="331" y="22"/>
                    </a:lnTo>
                    <a:cubicBezTo>
                      <a:pt x="69" y="394"/>
                      <a:pt x="1" y="1001"/>
                      <a:pt x="1" y="1001"/>
                    </a:cubicBezTo>
                    <a:lnTo>
                      <a:pt x="22" y="1048"/>
                    </a:lnTo>
                    <a:cubicBezTo>
                      <a:pt x="22" y="1048"/>
                      <a:pt x="482" y="1373"/>
                      <a:pt x="1048" y="1373"/>
                    </a:cubicBezTo>
                    <a:cubicBezTo>
                      <a:pt x="1184" y="1378"/>
                      <a:pt x="1326" y="1381"/>
                      <a:pt x="1466" y="1381"/>
                    </a:cubicBezTo>
                    <a:cubicBezTo>
                      <a:pt x="1886" y="1381"/>
                      <a:pt x="2292" y="1357"/>
                      <a:pt x="2488" y="1310"/>
                    </a:cubicBezTo>
                    <a:cubicBezTo>
                      <a:pt x="2619" y="1263"/>
                      <a:pt x="2708" y="1200"/>
                      <a:pt x="2771" y="1132"/>
                    </a:cubicBezTo>
                    <a:cubicBezTo>
                      <a:pt x="2818" y="1069"/>
                      <a:pt x="2818" y="1022"/>
                      <a:pt x="2818" y="1022"/>
                    </a:cubicBezTo>
                    <a:lnTo>
                      <a:pt x="2797" y="959"/>
                    </a:lnTo>
                    <a:cubicBezTo>
                      <a:pt x="2797" y="959"/>
                      <a:pt x="2184" y="498"/>
                      <a:pt x="1462" y="305"/>
                    </a:cubicBezTo>
                    <a:cubicBezTo>
                      <a:pt x="765" y="106"/>
                      <a:pt x="393" y="1"/>
                      <a:pt x="39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8"/>
              <p:cNvSpPr/>
              <p:nvPr/>
            </p:nvSpPr>
            <p:spPr>
              <a:xfrm>
                <a:off x="4160261" y="3428159"/>
                <a:ext cx="591048" cy="46550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970" extrusionOk="0">
                    <a:moveTo>
                      <a:pt x="1464" y="1"/>
                    </a:moveTo>
                    <a:cubicBezTo>
                      <a:pt x="706" y="1"/>
                      <a:pt x="891" y="1643"/>
                      <a:pt x="891" y="1643"/>
                    </a:cubicBezTo>
                    <a:cubicBezTo>
                      <a:pt x="0" y="1748"/>
                      <a:pt x="718" y="2774"/>
                      <a:pt x="718" y="2774"/>
                    </a:cubicBezTo>
                    <a:cubicBezTo>
                      <a:pt x="718" y="2774"/>
                      <a:pt x="1123" y="2969"/>
                      <a:pt x="1640" y="2969"/>
                    </a:cubicBezTo>
                    <a:cubicBezTo>
                      <a:pt x="1723" y="2969"/>
                      <a:pt x="1809" y="2964"/>
                      <a:pt x="1896" y="2953"/>
                    </a:cubicBezTo>
                    <a:cubicBezTo>
                      <a:pt x="2509" y="2843"/>
                      <a:pt x="3205" y="2691"/>
                      <a:pt x="3488" y="2581"/>
                    </a:cubicBezTo>
                    <a:cubicBezTo>
                      <a:pt x="3750" y="2450"/>
                      <a:pt x="3771" y="2251"/>
                      <a:pt x="3771" y="2251"/>
                    </a:cubicBezTo>
                    <a:cubicBezTo>
                      <a:pt x="3771" y="2251"/>
                      <a:pt x="2357" y="72"/>
                      <a:pt x="1524" y="4"/>
                    </a:cubicBezTo>
                    <a:cubicBezTo>
                      <a:pt x="1504" y="2"/>
                      <a:pt x="1483" y="1"/>
                      <a:pt x="146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8"/>
              <p:cNvSpPr/>
              <p:nvPr/>
            </p:nvSpPr>
            <p:spPr>
              <a:xfrm>
                <a:off x="4217626" y="3418285"/>
                <a:ext cx="541206" cy="483214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083" extrusionOk="0">
                    <a:moveTo>
                      <a:pt x="1103" y="106"/>
                    </a:moveTo>
                    <a:cubicBezTo>
                      <a:pt x="1121" y="106"/>
                      <a:pt x="1139" y="107"/>
                      <a:pt x="1158" y="109"/>
                    </a:cubicBezTo>
                    <a:cubicBezTo>
                      <a:pt x="1336" y="135"/>
                      <a:pt x="1572" y="266"/>
                      <a:pt x="1813" y="481"/>
                    </a:cubicBezTo>
                    <a:cubicBezTo>
                      <a:pt x="2075" y="701"/>
                      <a:pt x="2316" y="963"/>
                      <a:pt x="2557" y="1245"/>
                    </a:cubicBezTo>
                    <a:cubicBezTo>
                      <a:pt x="2991" y="1790"/>
                      <a:pt x="3321" y="2293"/>
                      <a:pt x="3342" y="2314"/>
                    </a:cubicBezTo>
                    <a:cubicBezTo>
                      <a:pt x="3342" y="2335"/>
                      <a:pt x="3342" y="2361"/>
                      <a:pt x="3321" y="2403"/>
                    </a:cubicBezTo>
                    <a:cubicBezTo>
                      <a:pt x="3274" y="2445"/>
                      <a:pt x="3232" y="2534"/>
                      <a:pt x="3101" y="2576"/>
                    </a:cubicBezTo>
                    <a:cubicBezTo>
                      <a:pt x="2839" y="2707"/>
                      <a:pt x="2143" y="2858"/>
                      <a:pt x="1530" y="2947"/>
                    </a:cubicBezTo>
                    <a:cubicBezTo>
                      <a:pt x="1432" y="2962"/>
                      <a:pt x="1335" y="2969"/>
                      <a:pt x="1242" y="2969"/>
                    </a:cubicBezTo>
                    <a:cubicBezTo>
                      <a:pt x="775" y="2969"/>
                      <a:pt x="390" y="2813"/>
                      <a:pt x="373" y="2796"/>
                    </a:cubicBezTo>
                    <a:cubicBezTo>
                      <a:pt x="373" y="2796"/>
                      <a:pt x="221" y="2555"/>
                      <a:pt x="158" y="2314"/>
                    </a:cubicBezTo>
                    <a:cubicBezTo>
                      <a:pt x="111" y="2183"/>
                      <a:pt x="111" y="2052"/>
                      <a:pt x="179" y="1968"/>
                    </a:cubicBezTo>
                    <a:cubicBezTo>
                      <a:pt x="221" y="1858"/>
                      <a:pt x="331" y="1790"/>
                      <a:pt x="525" y="1769"/>
                    </a:cubicBezTo>
                    <a:lnTo>
                      <a:pt x="572" y="1706"/>
                    </a:lnTo>
                    <a:cubicBezTo>
                      <a:pt x="572" y="1706"/>
                      <a:pt x="525" y="1266"/>
                      <a:pt x="593" y="853"/>
                    </a:cubicBezTo>
                    <a:cubicBezTo>
                      <a:pt x="614" y="659"/>
                      <a:pt x="656" y="460"/>
                      <a:pt x="745" y="308"/>
                    </a:cubicBezTo>
                    <a:cubicBezTo>
                      <a:pt x="825" y="190"/>
                      <a:pt x="939" y="106"/>
                      <a:pt x="1103" y="106"/>
                    </a:cubicBezTo>
                    <a:close/>
                    <a:moveTo>
                      <a:pt x="1096" y="0"/>
                    </a:moveTo>
                    <a:cubicBezTo>
                      <a:pt x="909" y="0"/>
                      <a:pt x="755" y="106"/>
                      <a:pt x="656" y="266"/>
                    </a:cubicBezTo>
                    <a:cubicBezTo>
                      <a:pt x="551" y="418"/>
                      <a:pt x="504" y="633"/>
                      <a:pt x="483" y="853"/>
                    </a:cubicBezTo>
                    <a:cubicBezTo>
                      <a:pt x="420" y="1266"/>
                      <a:pt x="462" y="1638"/>
                      <a:pt x="483" y="1680"/>
                    </a:cubicBezTo>
                    <a:cubicBezTo>
                      <a:pt x="289" y="1727"/>
                      <a:pt x="132" y="1790"/>
                      <a:pt x="69" y="1900"/>
                    </a:cubicBezTo>
                    <a:cubicBezTo>
                      <a:pt x="1" y="2031"/>
                      <a:pt x="27" y="2183"/>
                      <a:pt x="48" y="2335"/>
                    </a:cubicBezTo>
                    <a:cubicBezTo>
                      <a:pt x="111" y="2623"/>
                      <a:pt x="310" y="2885"/>
                      <a:pt x="310" y="2885"/>
                    </a:cubicBezTo>
                    <a:lnTo>
                      <a:pt x="331" y="2885"/>
                    </a:lnTo>
                    <a:cubicBezTo>
                      <a:pt x="331" y="2885"/>
                      <a:pt x="727" y="3083"/>
                      <a:pt x="1228" y="3083"/>
                    </a:cubicBezTo>
                    <a:cubicBezTo>
                      <a:pt x="1326" y="3083"/>
                      <a:pt x="1427" y="3075"/>
                      <a:pt x="1530" y="3057"/>
                    </a:cubicBezTo>
                    <a:cubicBezTo>
                      <a:pt x="2164" y="2968"/>
                      <a:pt x="2860" y="2817"/>
                      <a:pt x="3143" y="2686"/>
                    </a:cubicBezTo>
                    <a:cubicBezTo>
                      <a:pt x="3300" y="2623"/>
                      <a:pt x="3363" y="2534"/>
                      <a:pt x="3405" y="2445"/>
                    </a:cubicBezTo>
                    <a:cubicBezTo>
                      <a:pt x="3452" y="2382"/>
                      <a:pt x="3452" y="2314"/>
                      <a:pt x="3452" y="2314"/>
                    </a:cubicBezTo>
                    <a:lnTo>
                      <a:pt x="3452" y="2272"/>
                    </a:lnTo>
                    <a:cubicBezTo>
                      <a:pt x="3452" y="2272"/>
                      <a:pt x="3080" y="1727"/>
                      <a:pt x="2619" y="1183"/>
                    </a:cubicBezTo>
                    <a:cubicBezTo>
                      <a:pt x="2405" y="895"/>
                      <a:pt x="2143" y="612"/>
                      <a:pt x="1881" y="397"/>
                    </a:cubicBezTo>
                    <a:cubicBezTo>
                      <a:pt x="1640" y="177"/>
                      <a:pt x="1378" y="25"/>
                      <a:pt x="1158" y="4"/>
                    </a:cubicBezTo>
                    <a:cubicBezTo>
                      <a:pt x="1137" y="2"/>
                      <a:pt x="1116" y="0"/>
                      <a:pt x="109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8"/>
              <p:cNvSpPr/>
              <p:nvPr/>
            </p:nvSpPr>
            <p:spPr>
              <a:xfrm>
                <a:off x="2757486" y="2388697"/>
                <a:ext cx="1275666" cy="1371901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8753" extrusionOk="0">
                    <a:moveTo>
                      <a:pt x="2577" y="1"/>
                    </a:moveTo>
                    <a:cubicBezTo>
                      <a:pt x="2577" y="1"/>
                      <a:pt x="613" y="373"/>
                      <a:pt x="309" y="1027"/>
                    </a:cubicBezTo>
                    <a:cubicBezTo>
                      <a:pt x="1" y="1682"/>
                      <a:pt x="283" y="1682"/>
                      <a:pt x="917" y="1860"/>
                    </a:cubicBezTo>
                    <a:cubicBezTo>
                      <a:pt x="1572" y="2033"/>
                      <a:pt x="3645" y="2515"/>
                      <a:pt x="3645" y="2515"/>
                    </a:cubicBezTo>
                    <a:lnTo>
                      <a:pt x="1137" y="6856"/>
                    </a:lnTo>
                    <a:cubicBezTo>
                      <a:pt x="1137" y="6856"/>
                      <a:pt x="1833" y="8186"/>
                      <a:pt x="3342" y="8579"/>
                    </a:cubicBezTo>
                    <a:cubicBezTo>
                      <a:pt x="3811" y="8708"/>
                      <a:pt x="4238" y="8753"/>
                      <a:pt x="4603" y="8753"/>
                    </a:cubicBezTo>
                    <a:cubicBezTo>
                      <a:pt x="5408" y="8753"/>
                      <a:pt x="5913" y="8537"/>
                      <a:pt x="5913" y="8537"/>
                    </a:cubicBezTo>
                    <a:cubicBezTo>
                      <a:pt x="5913" y="8537"/>
                      <a:pt x="7945" y="3363"/>
                      <a:pt x="8055" y="2729"/>
                    </a:cubicBezTo>
                    <a:cubicBezTo>
                      <a:pt x="8139" y="2096"/>
                      <a:pt x="7924" y="572"/>
                      <a:pt x="7138" y="373"/>
                    </a:cubicBezTo>
                    <a:cubicBezTo>
                      <a:pt x="6353" y="179"/>
                      <a:pt x="2577" y="1"/>
                      <a:pt x="2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8"/>
              <p:cNvSpPr/>
              <p:nvPr/>
            </p:nvSpPr>
            <p:spPr>
              <a:xfrm>
                <a:off x="2778018" y="2378980"/>
                <a:ext cx="1259209" cy="1389299"/>
              </a:xfrm>
              <a:custGeom>
                <a:avLst/>
                <a:gdLst/>
                <a:ahLst/>
                <a:cxnLst/>
                <a:rect l="l" t="t" r="r" b="b"/>
                <a:pathLst>
                  <a:path w="8034" h="8864" extrusionOk="0">
                    <a:moveTo>
                      <a:pt x="2467" y="110"/>
                    </a:moveTo>
                    <a:cubicBezTo>
                      <a:pt x="2467" y="110"/>
                      <a:pt x="3383" y="152"/>
                      <a:pt x="4431" y="220"/>
                    </a:cubicBezTo>
                    <a:cubicBezTo>
                      <a:pt x="5478" y="304"/>
                      <a:pt x="6615" y="393"/>
                      <a:pt x="6986" y="482"/>
                    </a:cubicBezTo>
                    <a:cubicBezTo>
                      <a:pt x="7353" y="587"/>
                      <a:pt x="7594" y="979"/>
                      <a:pt x="7746" y="1461"/>
                    </a:cubicBezTo>
                    <a:cubicBezTo>
                      <a:pt x="7877" y="1943"/>
                      <a:pt x="7924" y="2488"/>
                      <a:pt x="7856" y="2791"/>
                    </a:cubicBezTo>
                    <a:cubicBezTo>
                      <a:pt x="7835" y="2922"/>
                      <a:pt x="7683" y="3383"/>
                      <a:pt x="7484" y="3949"/>
                    </a:cubicBezTo>
                    <a:cubicBezTo>
                      <a:pt x="7290" y="4514"/>
                      <a:pt x="7007" y="5216"/>
                      <a:pt x="6767" y="5913"/>
                    </a:cubicBezTo>
                    <a:cubicBezTo>
                      <a:pt x="6243" y="7264"/>
                      <a:pt x="5740" y="8531"/>
                      <a:pt x="5740" y="8552"/>
                    </a:cubicBezTo>
                    <a:cubicBezTo>
                      <a:pt x="5711" y="8552"/>
                      <a:pt x="5222" y="8762"/>
                      <a:pt x="4439" y="8762"/>
                    </a:cubicBezTo>
                    <a:cubicBezTo>
                      <a:pt x="4090" y="8762"/>
                      <a:pt x="3683" y="8720"/>
                      <a:pt x="3232" y="8599"/>
                    </a:cubicBezTo>
                    <a:cubicBezTo>
                      <a:pt x="1750" y="8206"/>
                      <a:pt x="1095" y="6960"/>
                      <a:pt x="1069" y="6918"/>
                    </a:cubicBezTo>
                    <a:lnTo>
                      <a:pt x="3556" y="2598"/>
                    </a:lnTo>
                    <a:lnTo>
                      <a:pt x="3514" y="2530"/>
                    </a:lnTo>
                    <a:cubicBezTo>
                      <a:pt x="3514" y="2530"/>
                      <a:pt x="1441" y="2027"/>
                      <a:pt x="807" y="1854"/>
                    </a:cubicBezTo>
                    <a:cubicBezTo>
                      <a:pt x="482" y="1765"/>
                      <a:pt x="262" y="1723"/>
                      <a:pt x="152" y="1634"/>
                    </a:cubicBezTo>
                    <a:cubicBezTo>
                      <a:pt x="110" y="1592"/>
                      <a:pt x="89" y="1550"/>
                      <a:pt x="110" y="1461"/>
                    </a:cubicBezTo>
                    <a:cubicBezTo>
                      <a:pt x="110" y="1398"/>
                      <a:pt x="152" y="1267"/>
                      <a:pt x="220" y="1110"/>
                    </a:cubicBezTo>
                    <a:cubicBezTo>
                      <a:pt x="283" y="958"/>
                      <a:pt x="461" y="828"/>
                      <a:pt x="702" y="697"/>
                    </a:cubicBezTo>
                    <a:cubicBezTo>
                      <a:pt x="917" y="566"/>
                      <a:pt x="1179" y="456"/>
                      <a:pt x="1441" y="372"/>
                    </a:cubicBezTo>
                    <a:cubicBezTo>
                      <a:pt x="1964" y="194"/>
                      <a:pt x="2446" y="110"/>
                      <a:pt x="2467" y="110"/>
                    </a:cubicBezTo>
                    <a:close/>
                    <a:moveTo>
                      <a:pt x="2446" y="0"/>
                    </a:moveTo>
                    <a:cubicBezTo>
                      <a:pt x="2446" y="0"/>
                      <a:pt x="1943" y="110"/>
                      <a:pt x="1420" y="283"/>
                    </a:cubicBezTo>
                    <a:cubicBezTo>
                      <a:pt x="1158" y="372"/>
                      <a:pt x="875" y="482"/>
                      <a:pt x="634" y="613"/>
                    </a:cubicBezTo>
                    <a:cubicBezTo>
                      <a:pt x="393" y="744"/>
                      <a:pt x="220" y="896"/>
                      <a:pt x="131" y="1068"/>
                    </a:cubicBezTo>
                    <a:cubicBezTo>
                      <a:pt x="48" y="1220"/>
                      <a:pt x="0" y="1351"/>
                      <a:pt x="0" y="1461"/>
                    </a:cubicBezTo>
                    <a:cubicBezTo>
                      <a:pt x="0" y="1571"/>
                      <a:pt x="21" y="1660"/>
                      <a:pt x="89" y="1723"/>
                    </a:cubicBezTo>
                    <a:cubicBezTo>
                      <a:pt x="220" y="1854"/>
                      <a:pt x="461" y="1875"/>
                      <a:pt x="786" y="1964"/>
                    </a:cubicBezTo>
                    <a:cubicBezTo>
                      <a:pt x="1399" y="2137"/>
                      <a:pt x="3321" y="2598"/>
                      <a:pt x="3425" y="2619"/>
                    </a:cubicBezTo>
                    <a:lnTo>
                      <a:pt x="964" y="6897"/>
                    </a:lnTo>
                    <a:lnTo>
                      <a:pt x="964" y="6939"/>
                    </a:lnTo>
                    <a:cubicBezTo>
                      <a:pt x="964" y="6939"/>
                      <a:pt x="1661" y="8290"/>
                      <a:pt x="3190" y="8704"/>
                    </a:cubicBezTo>
                    <a:cubicBezTo>
                      <a:pt x="3649" y="8822"/>
                      <a:pt x="4066" y="8864"/>
                      <a:pt x="4426" y="8864"/>
                    </a:cubicBezTo>
                    <a:cubicBezTo>
                      <a:pt x="5260" y="8864"/>
                      <a:pt x="5782" y="8641"/>
                      <a:pt x="5782" y="8641"/>
                    </a:cubicBezTo>
                    <a:lnTo>
                      <a:pt x="5829" y="8620"/>
                    </a:lnTo>
                    <a:cubicBezTo>
                      <a:pt x="5829" y="8620"/>
                      <a:pt x="6332" y="7311"/>
                      <a:pt x="6856" y="5954"/>
                    </a:cubicBezTo>
                    <a:cubicBezTo>
                      <a:pt x="7117" y="5258"/>
                      <a:pt x="7379" y="4561"/>
                      <a:pt x="7594" y="3970"/>
                    </a:cubicBezTo>
                    <a:cubicBezTo>
                      <a:pt x="7793" y="3404"/>
                      <a:pt x="7945" y="2969"/>
                      <a:pt x="7966" y="2791"/>
                    </a:cubicBezTo>
                    <a:cubicBezTo>
                      <a:pt x="8034" y="2467"/>
                      <a:pt x="7987" y="1922"/>
                      <a:pt x="7835" y="1440"/>
                    </a:cubicBezTo>
                    <a:cubicBezTo>
                      <a:pt x="7704" y="938"/>
                      <a:pt x="7442" y="503"/>
                      <a:pt x="7007" y="393"/>
                    </a:cubicBezTo>
                    <a:cubicBezTo>
                      <a:pt x="6615" y="283"/>
                      <a:pt x="5478" y="194"/>
                      <a:pt x="4431" y="131"/>
                    </a:cubicBezTo>
                    <a:cubicBezTo>
                      <a:pt x="3404" y="42"/>
                      <a:pt x="2446" y="0"/>
                      <a:pt x="244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8"/>
              <p:cNvSpPr/>
              <p:nvPr/>
            </p:nvSpPr>
            <p:spPr>
              <a:xfrm>
                <a:off x="2309381" y="2470826"/>
                <a:ext cx="2394441" cy="1389613"/>
              </a:xfrm>
              <a:custGeom>
                <a:avLst/>
                <a:gdLst/>
                <a:ahLst/>
                <a:cxnLst/>
                <a:rect l="l" t="t" r="r" b="b"/>
                <a:pathLst>
                  <a:path w="15277" h="8866" extrusionOk="0">
                    <a:moveTo>
                      <a:pt x="3341" y="1"/>
                    </a:moveTo>
                    <a:cubicBezTo>
                      <a:pt x="3341" y="1"/>
                      <a:pt x="2226" y="482"/>
                      <a:pt x="1116" y="1268"/>
                    </a:cubicBezTo>
                    <a:cubicBezTo>
                      <a:pt x="0" y="2054"/>
                      <a:pt x="89" y="3300"/>
                      <a:pt x="89" y="3300"/>
                    </a:cubicBezTo>
                    <a:cubicBezTo>
                      <a:pt x="655" y="4127"/>
                      <a:pt x="1267" y="4127"/>
                      <a:pt x="1990" y="4216"/>
                    </a:cubicBezTo>
                    <a:cubicBezTo>
                      <a:pt x="2080" y="4229"/>
                      <a:pt x="2236" y="4235"/>
                      <a:pt x="2440" y="4235"/>
                    </a:cubicBezTo>
                    <a:cubicBezTo>
                      <a:pt x="3869" y="4235"/>
                      <a:pt x="7662" y="3955"/>
                      <a:pt x="7662" y="3955"/>
                    </a:cubicBezTo>
                    <a:lnTo>
                      <a:pt x="11809" y="8799"/>
                    </a:lnTo>
                    <a:cubicBezTo>
                      <a:pt x="11809" y="8799"/>
                      <a:pt x="11989" y="8866"/>
                      <a:pt x="12292" y="8866"/>
                    </a:cubicBezTo>
                    <a:cubicBezTo>
                      <a:pt x="12697" y="8866"/>
                      <a:pt x="13322" y="8746"/>
                      <a:pt x="14035" y="8186"/>
                    </a:cubicBezTo>
                    <a:cubicBezTo>
                      <a:pt x="15276" y="7201"/>
                      <a:pt x="15234" y="6201"/>
                      <a:pt x="15234" y="6201"/>
                    </a:cubicBezTo>
                    <a:cubicBezTo>
                      <a:pt x="15234" y="6201"/>
                      <a:pt x="10605" y="1944"/>
                      <a:pt x="9777" y="1226"/>
                    </a:cubicBezTo>
                    <a:cubicBezTo>
                      <a:pt x="8974" y="522"/>
                      <a:pt x="8401" y="503"/>
                      <a:pt x="8156" y="503"/>
                    </a:cubicBezTo>
                    <a:cubicBezTo>
                      <a:pt x="8142" y="503"/>
                      <a:pt x="8129" y="503"/>
                      <a:pt x="8117" y="503"/>
                    </a:cubicBezTo>
                    <a:cubicBezTo>
                      <a:pt x="8106" y="502"/>
                      <a:pt x="8085" y="502"/>
                      <a:pt x="8055" y="502"/>
                    </a:cubicBezTo>
                    <a:cubicBezTo>
                      <a:pt x="7617" y="502"/>
                      <a:pt x="5297" y="620"/>
                      <a:pt x="4623" y="620"/>
                    </a:cubicBezTo>
                    <a:cubicBezTo>
                      <a:pt x="4535" y="620"/>
                      <a:pt x="4475" y="618"/>
                      <a:pt x="4452" y="613"/>
                    </a:cubicBezTo>
                    <a:cubicBezTo>
                      <a:pt x="4237" y="592"/>
                      <a:pt x="3341" y="1"/>
                      <a:pt x="33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2302798" y="2460952"/>
                <a:ext cx="2404315" cy="1407324"/>
              </a:xfrm>
              <a:custGeom>
                <a:avLst/>
                <a:gdLst/>
                <a:ahLst/>
                <a:cxnLst/>
                <a:rect l="l" t="t" r="r" b="b"/>
                <a:pathLst>
                  <a:path w="15340" h="8979" extrusionOk="0">
                    <a:moveTo>
                      <a:pt x="3362" y="111"/>
                    </a:moveTo>
                    <a:cubicBezTo>
                      <a:pt x="3383" y="132"/>
                      <a:pt x="3577" y="263"/>
                      <a:pt x="3818" y="415"/>
                    </a:cubicBezTo>
                    <a:cubicBezTo>
                      <a:pt x="3949" y="483"/>
                      <a:pt x="4101" y="566"/>
                      <a:pt x="4211" y="614"/>
                    </a:cubicBezTo>
                    <a:cubicBezTo>
                      <a:pt x="4321" y="676"/>
                      <a:pt x="4410" y="718"/>
                      <a:pt x="4494" y="744"/>
                    </a:cubicBezTo>
                    <a:lnTo>
                      <a:pt x="5127" y="744"/>
                    </a:lnTo>
                    <a:cubicBezTo>
                      <a:pt x="5478" y="718"/>
                      <a:pt x="5913" y="697"/>
                      <a:pt x="6326" y="676"/>
                    </a:cubicBezTo>
                    <a:cubicBezTo>
                      <a:pt x="6766" y="676"/>
                      <a:pt x="7201" y="655"/>
                      <a:pt x="7531" y="634"/>
                    </a:cubicBezTo>
                    <a:cubicBezTo>
                      <a:pt x="7704" y="634"/>
                      <a:pt x="7856" y="634"/>
                      <a:pt x="7966" y="614"/>
                    </a:cubicBezTo>
                    <a:lnTo>
                      <a:pt x="8159" y="614"/>
                    </a:lnTo>
                    <a:cubicBezTo>
                      <a:pt x="8269" y="634"/>
                      <a:pt x="8468" y="614"/>
                      <a:pt x="8730" y="697"/>
                    </a:cubicBezTo>
                    <a:cubicBezTo>
                      <a:pt x="9013" y="786"/>
                      <a:pt x="9364" y="959"/>
                      <a:pt x="9778" y="1310"/>
                    </a:cubicBezTo>
                    <a:cubicBezTo>
                      <a:pt x="10605" y="2054"/>
                      <a:pt x="15187" y="6243"/>
                      <a:pt x="15208" y="6285"/>
                    </a:cubicBezTo>
                    <a:cubicBezTo>
                      <a:pt x="15208" y="6285"/>
                      <a:pt x="15229" y="6505"/>
                      <a:pt x="15077" y="6872"/>
                    </a:cubicBezTo>
                    <a:cubicBezTo>
                      <a:pt x="14946" y="7243"/>
                      <a:pt x="14664" y="7725"/>
                      <a:pt x="14030" y="8207"/>
                    </a:cubicBezTo>
                    <a:cubicBezTo>
                      <a:pt x="13422" y="8705"/>
                      <a:pt x="12873" y="8835"/>
                      <a:pt x="12506" y="8862"/>
                    </a:cubicBezTo>
                    <a:cubicBezTo>
                      <a:pt x="12431" y="8870"/>
                      <a:pt x="12363" y="8873"/>
                      <a:pt x="12301" y="8873"/>
                    </a:cubicBezTo>
                    <a:cubicBezTo>
                      <a:pt x="12037" y="8873"/>
                      <a:pt x="11889" y="8815"/>
                      <a:pt x="11872" y="8815"/>
                    </a:cubicBezTo>
                    <a:lnTo>
                      <a:pt x="7746" y="3970"/>
                    </a:lnTo>
                    <a:lnTo>
                      <a:pt x="7704" y="3949"/>
                    </a:lnTo>
                    <a:cubicBezTo>
                      <a:pt x="7704" y="3949"/>
                      <a:pt x="6457" y="4038"/>
                      <a:pt x="5127" y="4122"/>
                    </a:cubicBezTo>
                    <a:cubicBezTo>
                      <a:pt x="4473" y="4169"/>
                      <a:pt x="3776" y="4211"/>
                      <a:pt x="3210" y="4232"/>
                    </a:cubicBezTo>
                    <a:cubicBezTo>
                      <a:pt x="2925" y="4243"/>
                      <a:pt x="2674" y="4248"/>
                      <a:pt x="2472" y="4248"/>
                    </a:cubicBezTo>
                    <a:cubicBezTo>
                      <a:pt x="2270" y="4248"/>
                      <a:pt x="2119" y="4243"/>
                      <a:pt x="2032" y="4232"/>
                    </a:cubicBezTo>
                    <a:cubicBezTo>
                      <a:pt x="1681" y="4169"/>
                      <a:pt x="1351" y="4148"/>
                      <a:pt x="1048" y="4038"/>
                    </a:cubicBezTo>
                    <a:cubicBezTo>
                      <a:pt x="744" y="3928"/>
                      <a:pt x="461" y="3729"/>
                      <a:pt x="199" y="3337"/>
                    </a:cubicBezTo>
                    <a:cubicBezTo>
                      <a:pt x="199" y="3316"/>
                      <a:pt x="110" y="2117"/>
                      <a:pt x="1179" y="1373"/>
                    </a:cubicBezTo>
                    <a:cubicBezTo>
                      <a:pt x="2268" y="587"/>
                      <a:pt x="3341" y="132"/>
                      <a:pt x="3362" y="111"/>
                    </a:cubicBezTo>
                    <a:close/>
                    <a:moveTo>
                      <a:pt x="3362" y="1"/>
                    </a:moveTo>
                    <a:cubicBezTo>
                      <a:pt x="3362" y="1"/>
                      <a:pt x="2247" y="483"/>
                      <a:pt x="1137" y="1289"/>
                    </a:cubicBezTo>
                    <a:cubicBezTo>
                      <a:pt x="0" y="2075"/>
                      <a:pt x="89" y="3363"/>
                      <a:pt x="89" y="3363"/>
                    </a:cubicBezTo>
                    <a:lnTo>
                      <a:pt x="89" y="3384"/>
                    </a:lnTo>
                    <a:cubicBezTo>
                      <a:pt x="393" y="3819"/>
                      <a:pt x="697" y="4038"/>
                      <a:pt x="1006" y="4148"/>
                    </a:cubicBezTo>
                    <a:cubicBezTo>
                      <a:pt x="1330" y="4253"/>
                      <a:pt x="1660" y="4279"/>
                      <a:pt x="2032" y="4342"/>
                    </a:cubicBezTo>
                    <a:cubicBezTo>
                      <a:pt x="2083" y="4348"/>
                      <a:pt x="2158" y="4351"/>
                      <a:pt x="2253" y="4351"/>
                    </a:cubicBezTo>
                    <a:cubicBezTo>
                      <a:pt x="2482" y="4351"/>
                      <a:pt x="2828" y="4336"/>
                      <a:pt x="3231" y="4321"/>
                    </a:cubicBezTo>
                    <a:cubicBezTo>
                      <a:pt x="3776" y="4300"/>
                      <a:pt x="4473" y="4279"/>
                      <a:pt x="5127" y="4232"/>
                    </a:cubicBezTo>
                    <a:cubicBezTo>
                      <a:pt x="6457" y="4148"/>
                      <a:pt x="7662" y="4059"/>
                      <a:pt x="7683" y="4059"/>
                    </a:cubicBezTo>
                    <a:lnTo>
                      <a:pt x="11804" y="8883"/>
                    </a:lnTo>
                    <a:lnTo>
                      <a:pt x="11825" y="8904"/>
                    </a:lnTo>
                    <a:cubicBezTo>
                      <a:pt x="11825" y="8904"/>
                      <a:pt x="12003" y="8978"/>
                      <a:pt x="12299" y="8978"/>
                    </a:cubicBezTo>
                    <a:cubicBezTo>
                      <a:pt x="12363" y="8978"/>
                      <a:pt x="12432" y="8975"/>
                      <a:pt x="12506" y="8966"/>
                    </a:cubicBezTo>
                    <a:cubicBezTo>
                      <a:pt x="12920" y="8945"/>
                      <a:pt x="13485" y="8794"/>
                      <a:pt x="14098" y="8291"/>
                    </a:cubicBezTo>
                    <a:cubicBezTo>
                      <a:pt x="14732" y="7814"/>
                      <a:pt x="15035" y="7291"/>
                      <a:pt x="15187" y="6919"/>
                    </a:cubicBezTo>
                    <a:cubicBezTo>
                      <a:pt x="15339" y="6526"/>
                      <a:pt x="15318" y="6264"/>
                      <a:pt x="15318" y="6264"/>
                    </a:cubicBezTo>
                    <a:lnTo>
                      <a:pt x="15297" y="6217"/>
                    </a:lnTo>
                    <a:cubicBezTo>
                      <a:pt x="15297" y="6217"/>
                      <a:pt x="10694" y="1965"/>
                      <a:pt x="9840" y="1242"/>
                    </a:cubicBezTo>
                    <a:cubicBezTo>
                      <a:pt x="9427" y="875"/>
                      <a:pt x="9055" y="697"/>
                      <a:pt x="8772" y="614"/>
                    </a:cubicBezTo>
                    <a:cubicBezTo>
                      <a:pt x="8489" y="525"/>
                      <a:pt x="8269" y="525"/>
                      <a:pt x="8159" y="504"/>
                    </a:cubicBezTo>
                    <a:cubicBezTo>
                      <a:pt x="8138" y="504"/>
                      <a:pt x="8076" y="504"/>
                      <a:pt x="7966" y="525"/>
                    </a:cubicBezTo>
                    <a:lnTo>
                      <a:pt x="7531" y="525"/>
                    </a:lnTo>
                    <a:cubicBezTo>
                      <a:pt x="7201" y="545"/>
                      <a:pt x="6766" y="566"/>
                      <a:pt x="6326" y="587"/>
                    </a:cubicBezTo>
                    <a:cubicBezTo>
                      <a:pt x="5892" y="587"/>
                      <a:pt x="5478" y="614"/>
                      <a:pt x="5127" y="634"/>
                    </a:cubicBezTo>
                    <a:lnTo>
                      <a:pt x="4520" y="634"/>
                    </a:lnTo>
                    <a:cubicBezTo>
                      <a:pt x="4473" y="634"/>
                      <a:pt x="4363" y="587"/>
                      <a:pt x="4258" y="525"/>
                    </a:cubicBezTo>
                    <a:cubicBezTo>
                      <a:pt x="4148" y="456"/>
                      <a:pt x="4017" y="394"/>
                      <a:pt x="3886" y="305"/>
                    </a:cubicBezTo>
                    <a:cubicBezTo>
                      <a:pt x="3624" y="153"/>
                      <a:pt x="3404" y="22"/>
                      <a:pt x="3404" y="22"/>
                    </a:cubicBezTo>
                    <a:lnTo>
                      <a:pt x="336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4484389" y="3689436"/>
                <a:ext cx="691358" cy="294035"/>
              </a:xfrm>
              <a:custGeom>
                <a:avLst/>
                <a:gdLst/>
                <a:ahLst/>
                <a:cxnLst/>
                <a:rect l="l" t="t" r="r" b="b"/>
                <a:pathLst>
                  <a:path w="4411" h="1876" extrusionOk="0">
                    <a:moveTo>
                      <a:pt x="932" y="1"/>
                    </a:moveTo>
                    <a:cubicBezTo>
                      <a:pt x="790" y="1"/>
                      <a:pt x="652" y="35"/>
                      <a:pt x="525" y="107"/>
                    </a:cubicBezTo>
                    <a:cubicBezTo>
                      <a:pt x="179" y="280"/>
                      <a:pt x="1" y="521"/>
                      <a:pt x="132" y="825"/>
                    </a:cubicBezTo>
                    <a:cubicBezTo>
                      <a:pt x="441" y="1217"/>
                      <a:pt x="682" y="1610"/>
                      <a:pt x="1357" y="1699"/>
                    </a:cubicBezTo>
                    <a:cubicBezTo>
                      <a:pt x="1902" y="1750"/>
                      <a:pt x="2730" y="1876"/>
                      <a:pt x="3249" y="1876"/>
                    </a:cubicBezTo>
                    <a:cubicBezTo>
                      <a:pt x="3374" y="1876"/>
                      <a:pt x="3481" y="1868"/>
                      <a:pt x="3562" y="1851"/>
                    </a:cubicBezTo>
                    <a:cubicBezTo>
                      <a:pt x="3997" y="1741"/>
                      <a:pt x="4410" y="1390"/>
                      <a:pt x="4217" y="1217"/>
                    </a:cubicBezTo>
                    <a:cubicBezTo>
                      <a:pt x="4018" y="1024"/>
                      <a:pt x="2991" y="977"/>
                      <a:pt x="2578" y="825"/>
                    </a:cubicBezTo>
                    <a:cubicBezTo>
                      <a:pt x="2185" y="694"/>
                      <a:pt x="2033" y="631"/>
                      <a:pt x="1682" y="301"/>
                    </a:cubicBezTo>
                    <a:cubicBezTo>
                      <a:pt x="1445" y="107"/>
                      <a:pt x="118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8"/>
              <p:cNvSpPr/>
              <p:nvPr/>
            </p:nvSpPr>
            <p:spPr>
              <a:xfrm>
                <a:off x="4484389" y="3680345"/>
                <a:ext cx="681484" cy="30986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77" extrusionOk="0">
                    <a:moveTo>
                      <a:pt x="960" y="111"/>
                    </a:moveTo>
                    <a:cubicBezTo>
                      <a:pt x="1004" y="111"/>
                      <a:pt x="1049" y="113"/>
                      <a:pt x="1095" y="118"/>
                    </a:cubicBezTo>
                    <a:cubicBezTo>
                      <a:pt x="1289" y="165"/>
                      <a:pt x="1467" y="249"/>
                      <a:pt x="1640" y="401"/>
                    </a:cubicBezTo>
                    <a:cubicBezTo>
                      <a:pt x="1991" y="731"/>
                      <a:pt x="2164" y="794"/>
                      <a:pt x="2557" y="951"/>
                    </a:cubicBezTo>
                    <a:cubicBezTo>
                      <a:pt x="2777" y="1014"/>
                      <a:pt x="3143" y="1055"/>
                      <a:pt x="3473" y="1103"/>
                    </a:cubicBezTo>
                    <a:cubicBezTo>
                      <a:pt x="3646" y="1145"/>
                      <a:pt x="3798" y="1165"/>
                      <a:pt x="3929" y="1186"/>
                    </a:cubicBezTo>
                    <a:cubicBezTo>
                      <a:pt x="4060" y="1234"/>
                      <a:pt x="4149" y="1275"/>
                      <a:pt x="4190" y="1296"/>
                    </a:cubicBezTo>
                    <a:cubicBezTo>
                      <a:pt x="4217" y="1344"/>
                      <a:pt x="4238" y="1364"/>
                      <a:pt x="4217" y="1427"/>
                    </a:cubicBezTo>
                    <a:cubicBezTo>
                      <a:pt x="4190" y="1474"/>
                      <a:pt x="4149" y="1516"/>
                      <a:pt x="4086" y="1579"/>
                    </a:cubicBezTo>
                    <a:cubicBezTo>
                      <a:pt x="3976" y="1689"/>
                      <a:pt x="3756" y="1799"/>
                      <a:pt x="3562" y="1841"/>
                    </a:cubicBezTo>
                    <a:cubicBezTo>
                      <a:pt x="3476" y="1861"/>
                      <a:pt x="3358" y="1869"/>
                      <a:pt x="3217" y="1869"/>
                    </a:cubicBezTo>
                    <a:cubicBezTo>
                      <a:pt x="3034" y="1869"/>
                      <a:pt x="2812" y="1856"/>
                      <a:pt x="2578" y="1841"/>
                    </a:cubicBezTo>
                    <a:cubicBezTo>
                      <a:pt x="2164" y="1799"/>
                      <a:pt x="1703" y="1736"/>
                      <a:pt x="1357" y="1689"/>
                    </a:cubicBezTo>
                    <a:cubicBezTo>
                      <a:pt x="1027" y="1668"/>
                      <a:pt x="813" y="1558"/>
                      <a:pt x="635" y="1406"/>
                    </a:cubicBezTo>
                    <a:cubicBezTo>
                      <a:pt x="462" y="1254"/>
                      <a:pt x="331" y="1055"/>
                      <a:pt x="179" y="862"/>
                    </a:cubicBezTo>
                    <a:cubicBezTo>
                      <a:pt x="111" y="731"/>
                      <a:pt x="132" y="600"/>
                      <a:pt x="200" y="490"/>
                    </a:cubicBezTo>
                    <a:cubicBezTo>
                      <a:pt x="263" y="401"/>
                      <a:pt x="373" y="296"/>
                      <a:pt x="551" y="207"/>
                    </a:cubicBezTo>
                    <a:cubicBezTo>
                      <a:pt x="683" y="139"/>
                      <a:pt x="816" y="111"/>
                      <a:pt x="960" y="111"/>
                    </a:cubicBezTo>
                    <a:close/>
                    <a:moveTo>
                      <a:pt x="967" y="1"/>
                    </a:moveTo>
                    <a:cubicBezTo>
                      <a:pt x="806" y="1"/>
                      <a:pt x="656" y="29"/>
                      <a:pt x="504" y="97"/>
                    </a:cubicBezTo>
                    <a:cubicBezTo>
                      <a:pt x="331" y="207"/>
                      <a:pt x="179" y="317"/>
                      <a:pt x="111" y="448"/>
                    </a:cubicBezTo>
                    <a:cubicBezTo>
                      <a:pt x="27" y="579"/>
                      <a:pt x="1" y="731"/>
                      <a:pt x="69" y="904"/>
                    </a:cubicBezTo>
                    <a:lnTo>
                      <a:pt x="90" y="925"/>
                    </a:lnTo>
                    <a:cubicBezTo>
                      <a:pt x="242" y="1124"/>
                      <a:pt x="373" y="1317"/>
                      <a:pt x="572" y="1474"/>
                    </a:cubicBezTo>
                    <a:cubicBezTo>
                      <a:pt x="745" y="1647"/>
                      <a:pt x="1006" y="1757"/>
                      <a:pt x="1357" y="1799"/>
                    </a:cubicBezTo>
                    <a:cubicBezTo>
                      <a:pt x="1682" y="1841"/>
                      <a:pt x="2143" y="1909"/>
                      <a:pt x="2557" y="1930"/>
                    </a:cubicBezTo>
                    <a:cubicBezTo>
                      <a:pt x="2814" y="1956"/>
                      <a:pt x="3064" y="1976"/>
                      <a:pt x="3268" y="1976"/>
                    </a:cubicBezTo>
                    <a:cubicBezTo>
                      <a:pt x="3392" y="1976"/>
                      <a:pt x="3500" y="1969"/>
                      <a:pt x="3583" y="1951"/>
                    </a:cubicBezTo>
                    <a:cubicBezTo>
                      <a:pt x="3798" y="1909"/>
                      <a:pt x="4018" y="1799"/>
                      <a:pt x="4170" y="1668"/>
                    </a:cubicBezTo>
                    <a:cubicBezTo>
                      <a:pt x="4238" y="1605"/>
                      <a:pt x="4279" y="1516"/>
                      <a:pt x="4321" y="1448"/>
                    </a:cubicBezTo>
                    <a:cubicBezTo>
                      <a:pt x="4348" y="1385"/>
                      <a:pt x="4321" y="1296"/>
                      <a:pt x="4259" y="1234"/>
                    </a:cubicBezTo>
                    <a:cubicBezTo>
                      <a:pt x="4190" y="1165"/>
                      <a:pt x="4086" y="1124"/>
                      <a:pt x="3955" y="1103"/>
                    </a:cubicBezTo>
                    <a:cubicBezTo>
                      <a:pt x="3824" y="1055"/>
                      <a:pt x="3646" y="1035"/>
                      <a:pt x="3494" y="1014"/>
                    </a:cubicBezTo>
                    <a:cubicBezTo>
                      <a:pt x="3143" y="951"/>
                      <a:pt x="2797" y="904"/>
                      <a:pt x="2598" y="841"/>
                    </a:cubicBezTo>
                    <a:cubicBezTo>
                      <a:pt x="2185" y="689"/>
                      <a:pt x="2054" y="642"/>
                      <a:pt x="1703" y="338"/>
                    </a:cubicBezTo>
                    <a:cubicBezTo>
                      <a:pt x="1530" y="165"/>
                      <a:pt x="1310" y="55"/>
                      <a:pt x="1116" y="8"/>
                    </a:cubicBezTo>
                    <a:cubicBezTo>
                      <a:pt x="1065" y="3"/>
                      <a:pt x="1015" y="1"/>
                      <a:pt x="9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8"/>
              <p:cNvSpPr/>
              <p:nvPr/>
            </p:nvSpPr>
            <p:spPr>
              <a:xfrm>
                <a:off x="3499468" y="2982564"/>
                <a:ext cx="175073" cy="111439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11" extrusionOk="0">
                    <a:moveTo>
                      <a:pt x="1029" y="0"/>
                    </a:moveTo>
                    <a:cubicBezTo>
                      <a:pt x="1020" y="0"/>
                      <a:pt x="1012" y="3"/>
                      <a:pt x="1006" y="9"/>
                    </a:cubicBezTo>
                    <a:cubicBezTo>
                      <a:pt x="702" y="297"/>
                      <a:pt x="441" y="532"/>
                      <a:pt x="48" y="600"/>
                    </a:cubicBezTo>
                    <a:cubicBezTo>
                      <a:pt x="27" y="600"/>
                      <a:pt x="1" y="642"/>
                      <a:pt x="1" y="663"/>
                    </a:cubicBezTo>
                    <a:cubicBezTo>
                      <a:pt x="1" y="690"/>
                      <a:pt x="48" y="710"/>
                      <a:pt x="69" y="710"/>
                    </a:cubicBezTo>
                    <a:cubicBezTo>
                      <a:pt x="503" y="642"/>
                      <a:pt x="786" y="360"/>
                      <a:pt x="1095" y="98"/>
                    </a:cubicBezTo>
                    <a:cubicBezTo>
                      <a:pt x="1116" y="77"/>
                      <a:pt x="1116" y="56"/>
                      <a:pt x="1095" y="35"/>
                    </a:cubicBezTo>
                    <a:cubicBezTo>
                      <a:pt x="1080" y="1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8"/>
              <p:cNvSpPr/>
              <p:nvPr/>
            </p:nvSpPr>
            <p:spPr>
              <a:xfrm>
                <a:off x="2921587" y="2385563"/>
                <a:ext cx="1546661" cy="318486"/>
              </a:xfrm>
              <a:custGeom>
                <a:avLst/>
                <a:gdLst/>
                <a:ahLst/>
                <a:cxnLst/>
                <a:rect l="l" t="t" r="r" b="b"/>
                <a:pathLst>
                  <a:path w="9868" h="2032" extrusionOk="0">
                    <a:moveTo>
                      <a:pt x="5390" y="0"/>
                    </a:moveTo>
                    <a:cubicBezTo>
                      <a:pt x="5285" y="0"/>
                      <a:pt x="5154" y="21"/>
                      <a:pt x="5086" y="47"/>
                    </a:cubicBezTo>
                    <a:lnTo>
                      <a:pt x="896" y="1660"/>
                    </a:lnTo>
                    <a:lnTo>
                      <a:pt x="964" y="1550"/>
                    </a:lnTo>
                    <a:lnTo>
                      <a:pt x="1" y="1702"/>
                    </a:lnTo>
                    <a:lnTo>
                      <a:pt x="1" y="2011"/>
                    </a:lnTo>
                    <a:lnTo>
                      <a:pt x="22" y="2011"/>
                    </a:lnTo>
                    <a:cubicBezTo>
                      <a:pt x="22" y="2011"/>
                      <a:pt x="90" y="2032"/>
                      <a:pt x="179" y="2032"/>
                    </a:cubicBezTo>
                    <a:lnTo>
                      <a:pt x="5086" y="2032"/>
                    </a:lnTo>
                    <a:cubicBezTo>
                      <a:pt x="5196" y="2032"/>
                      <a:pt x="5327" y="2011"/>
                      <a:pt x="5369" y="1985"/>
                    </a:cubicBezTo>
                    <a:lnTo>
                      <a:pt x="9820" y="330"/>
                    </a:lnTo>
                    <a:cubicBezTo>
                      <a:pt x="9841" y="330"/>
                      <a:pt x="9867" y="309"/>
                      <a:pt x="9841" y="309"/>
                    </a:cubicBezTo>
                    <a:lnTo>
                      <a:pt x="9867" y="0"/>
                    </a:lnTo>
                    <a:lnTo>
                      <a:pt x="9867" y="0"/>
                    </a:lnTo>
                    <a:lnTo>
                      <a:pt x="9820" y="47"/>
                    </a:lnTo>
                    <a:lnTo>
                      <a:pt x="9082" y="199"/>
                    </a:lnTo>
                    <a:lnTo>
                      <a:pt x="9082" y="241"/>
                    </a:lnTo>
                    <a:lnTo>
                      <a:pt x="54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8"/>
              <p:cNvSpPr/>
              <p:nvPr/>
            </p:nvSpPr>
            <p:spPr>
              <a:xfrm>
                <a:off x="2915004" y="2378980"/>
                <a:ext cx="1559827" cy="331651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116" extrusionOk="0">
                    <a:moveTo>
                      <a:pt x="5479" y="110"/>
                    </a:moveTo>
                    <a:lnTo>
                      <a:pt x="9124" y="325"/>
                    </a:lnTo>
                    <a:lnTo>
                      <a:pt x="9166" y="283"/>
                    </a:lnTo>
                    <a:lnTo>
                      <a:pt x="9841" y="131"/>
                    </a:lnTo>
                    <a:lnTo>
                      <a:pt x="9841" y="325"/>
                    </a:lnTo>
                    <a:lnTo>
                      <a:pt x="5411" y="1964"/>
                    </a:lnTo>
                    <a:cubicBezTo>
                      <a:pt x="5348" y="1985"/>
                      <a:pt x="5217" y="2006"/>
                      <a:pt x="5128" y="2006"/>
                    </a:cubicBezTo>
                    <a:lnTo>
                      <a:pt x="111" y="2006"/>
                    </a:lnTo>
                    <a:lnTo>
                      <a:pt x="111" y="1791"/>
                    </a:lnTo>
                    <a:lnTo>
                      <a:pt x="897" y="1660"/>
                    </a:lnTo>
                    <a:lnTo>
                      <a:pt x="959" y="1744"/>
                    </a:lnTo>
                    <a:lnTo>
                      <a:pt x="5149" y="131"/>
                    </a:lnTo>
                    <a:cubicBezTo>
                      <a:pt x="5196" y="131"/>
                      <a:pt x="5327" y="110"/>
                      <a:pt x="5432" y="110"/>
                    </a:cubicBezTo>
                    <a:close/>
                    <a:moveTo>
                      <a:pt x="5432" y="0"/>
                    </a:moveTo>
                    <a:cubicBezTo>
                      <a:pt x="5327" y="0"/>
                      <a:pt x="5196" y="0"/>
                      <a:pt x="5107" y="42"/>
                    </a:cubicBezTo>
                    <a:lnTo>
                      <a:pt x="1048" y="1592"/>
                    </a:lnTo>
                    <a:lnTo>
                      <a:pt x="1006" y="1550"/>
                    </a:lnTo>
                    <a:lnTo>
                      <a:pt x="43" y="1681"/>
                    </a:lnTo>
                    <a:lnTo>
                      <a:pt x="1" y="1744"/>
                    </a:lnTo>
                    <a:lnTo>
                      <a:pt x="1" y="2053"/>
                    </a:lnTo>
                    <a:lnTo>
                      <a:pt x="43" y="2095"/>
                    </a:lnTo>
                    <a:lnTo>
                      <a:pt x="43" y="2095"/>
                    </a:lnTo>
                    <a:lnTo>
                      <a:pt x="1" y="2074"/>
                    </a:lnTo>
                    <a:lnTo>
                      <a:pt x="1" y="2074"/>
                    </a:lnTo>
                    <a:cubicBezTo>
                      <a:pt x="22" y="2095"/>
                      <a:pt x="43" y="2095"/>
                      <a:pt x="43" y="2116"/>
                    </a:cubicBezTo>
                    <a:lnTo>
                      <a:pt x="5128" y="2116"/>
                    </a:lnTo>
                    <a:cubicBezTo>
                      <a:pt x="5238" y="2116"/>
                      <a:pt x="5369" y="2095"/>
                      <a:pt x="5432" y="2074"/>
                    </a:cubicBezTo>
                    <a:lnTo>
                      <a:pt x="9883" y="435"/>
                    </a:lnTo>
                    <a:lnTo>
                      <a:pt x="9930" y="393"/>
                    </a:lnTo>
                    <a:cubicBezTo>
                      <a:pt x="9951" y="393"/>
                      <a:pt x="9951" y="372"/>
                      <a:pt x="9951" y="351"/>
                    </a:cubicBezTo>
                    <a:lnTo>
                      <a:pt x="9951" y="63"/>
                    </a:lnTo>
                    <a:lnTo>
                      <a:pt x="9862" y="21"/>
                    </a:lnTo>
                    <a:lnTo>
                      <a:pt x="9841" y="42"/>
                    </a:lnTo>
                    <a:lnTo>
                      <a:pt x="9097" y="194"/>
                    </a:lnTo>
                    <a:lnTo>
                      <a:pt x="9077" y="220"/>
                    </a:lnTo>
                    <a:lnTo>
                      <a:pt x="550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8"/>
              <p:cNvSpPr/>
              <p:nvPr/>
            </p:nvSpPr>
            <p:spPr>
              <a:xfrm>
                <a:off x="3263895" y="2372397"/>
                <a:ext cx="1132097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45" extrusionOk="0">
                    <a:moveTo>
                      <a:pt x="4583" y="0"/>
                    </a:moveTo>
                    <a:lnTo>
                      <a:pt x="1" y="1723"/>
                    </a:lnTo>
                    <a:lnTo>
                      <a:pt x="22" y="1723"/>
                    </a:lnTo>
                    <a:lnTo>
                      <a:pt x="2944" y="1744"/>
                    </a:lnTo>
                    <a:lnTo>
                      <a:pt x="2970" y="1723"/>
                    </a:lnTo>
                    <a:lnTo>
                      <a:pt x="7222" y="152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8"/>
              <p:cNvSpPr/>
              <p:nvPr/>
            </p:nvSpPr>
            <p:spPr>
              <a:xfrm>
                <a:off x="3253237" y="2363463"/>
                <a:ext cx="1153413" cy="288863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843" extrusionOk="0">
                    <a:moveTo>
                      <a:pt x="4672" y="99"/>
                    </a:moveTo>
                    <a:lnTo>
                      <a:pt x="7097" y="230"/>
                    </a:lnTo>
                    <a:lnTo>
                      <a:pt x="3012" y="1759"/>
                    </a:lnTo>
                    <a:lnTo>
                      <a:pt x="310" y="1733"/>
                    </a:lnTo>
                    <a:lnTo>
                      <a:pt x="4672" y="99"/>
                    </a:lnTo>
                    <a:close/>
                    <a:moveTo>
                      <a:pt x="4651" y="1"/>
                    </a:moveTo>
                    <a:cubicBezTo>
                      <a:pt x="4644" y="1"/>
                      <a:pt x="4637" y="3"/>
                      <a:pt x="4630" y="10"/>
                    </a:cubicBezTo>
                    <a:lnTo>
                      <a:pt x="48" y="1733"/>
                    </a:lnTo>
                    <a:lnTo>
                      <a:pt x="27" y="1759"/>
                    </a:lnTo>
                    <a:lnTo>
                      <a:pt x="1" y="1780"/>
                    </a:lnTo>
                    <a:lnTo>
                      <a:pt x="1" y="1801"/>
                    </a:lnTo>
                    <a:lnTo>
                      <a:pt x="27" y="1822"/>
                    </a:lnTo>
                    <a:lnTo>
                      <a:pt x="90" y="1822"/>
                    </a:lnTo>
                    <a:lnTo>
                      <a:pt x="3012" y="1843"/>
                    </a:lnTo>
                    <a:cubicBezTo>
                      <a:pt x="3038" y="1843"/>
                      <a:pt x="3038" y="1843"/>
                      <a:pt x="3059" y="1822"/>
                    </a:cubicBezTo>
                    <a:lnTo>
                      <a:pt x="7332" y="251"/>
                    </a:lnTo>
                    <a:lnTo>
                      <a:pt x="7332" y="230"/>
                    </a:lnTo>
                    <a:lnTo>
                      <a:pt x="7358" y="230"/>
                    </a:lnTo>
                    <a:lnTo>
                      <a:pt x="7358" y="209"/>
                    </a:lnTo>
                    <a:lnTo>
                      <a:pt x="7358" y="188"/>
                    </a:lnTo>
                    <a:lnTo>
                      <a:pt x="7332" y="162"/>
                    </a:lnTo>
                    <a:lnTo>
                      <a:pt x="7290" y="162"/>
                    </a:lnTo>
                    <a:lnTo>
                      <a:pt x="4693" y="10"/>
                    </a:lnTo>
                    <a:cubicBezTo>
                      <a:pt x="4679" y="10"/>
                      <a:pt x="4665" y="1"/>
                      <a:pt x="46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8"/>
              <p:cNvSpPr/>
              <p:nvPr/>
            </p:nvSpPr>
            <p:spPr>
              <a:xfrm>
                <a:off x="2918295" y="2341207"/>
                <a:ext cx="1553244" cy="314410"/>
              </a:xfrm>
              <a:custGeom>
                <a:avLst/>
                <a:gdLst/>
                <a:ahLst/>
                <a:cxnLst/>
                <a:rect l="l" t="t" r="r" b="b"/>
                <a:pathLst>
                  <a:path w="9910" h="2006" extrusionOk="0">
                    <a:moveTo>
                      <a:pt x="5458" y="0"/>
                    </a:moveTo>
                    <a:cubicBezTo>
                      <a:pt x="5348" y="0"/>
                      <a:pt x="5175" y="0"/>
                      <a:pt x="5107" y="42"/>
                    </a:cubicBezTo>
                    <a:lnTo>
                      <a:pt x="69" y="1964"/>
                    </a:lnTo>
                    <a:cubicBezTo>
                      <a:pt x="1" y="1985"/>
                      <a:pt x="43" y="2006"/>
                      <a:pt x="200" y="2006"/>
                    </a:cubicBezTo>
                    <a:lnTo>
                      <a:pt x="5107" y="2006"/>
                    </a:lnTo>
                    <a:cubicBezTo>
                      <a:pt x="5217" y="2006"/>
                      <a:pt x="5348" y="1985"/>
                      <a:pt x="5390" y="1964"/>
                    </a:cubicBezTo>
                    <a:lnTo>
                      <a:pt x="9841" y="330"/>
                    </a:lnTo>
                    <a:cubicBezTo>
                      <a:pt x="9909" y="304"/>
                      <a:pt x="9888" y="283"/>
                      <a:pt x="9799" y="262"/>
                    </a:cubicBezTo>
                    <a:lnTo>
                      <a:pt x="5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8"/>
              <p:cNvSpPr/>
              <p:nvPr/>
            </p:nvSpPr>
            <p:spPr>
              <a:xfrm>
                <a:off x="2911869" y="2334624"/>
                <a:ext cx="1566253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2096" extrusionOk="0">
                    <a:moveTo>
                      <a:pt x="5499" y="84"/>
                    </a:moveTo>
                    <a:lnTo>
                      <a:pt x="9772" y="346"/>
                    </a:lnTo>
                    <a:lnTo>
                      <a:pt x="5410" y="1964"/>
                    </a:lnTo>
                    <a:cubicBezTo>
                      <a:pt x="5368" y="1985"/>
                      <a:pt x="5237" y="2006"/>
                      <a:pt x="5148" y="2006"/>
                    </a:cubicBezTo>
                    <a:lnTo>
                      <a:pt x="215" y="2006"/>
                    </a:lnTo>
                    <a:lnTo>
                      <a:pt x="5190" y="110"/>
                    </a:lnTo>
                    <a:cubicBezTo>
                      <a:pt x="5237" y="84"/>
                      <a:pt x="5389" y="84"/>
                      <a:pt x="5499" y="84"/>
                    </a:cubicBezTo>
                    <a:close/>
                    <a:moveTo>
                      <a:pt x="5520" y="0"/>
                    </a:moveTo>
                    <a:cubicBezTo>
                      <a:pt x="5368" y="0"/>
                      <a:pt x="5216" y="0"/>
                      <a:pt x="5127" y="42"/>
                    </a:cubicBezTo>
                    <a:lnTo>
                      <a:pt x="63" y="1964"/>
                    </a:lnTo>
                    <a:cubicBezTo>
                      <a:pt x="42" y="1985"/>
                      <a:pt x="21" y="1985"/>
                      <a:pt x="21" y="2027"/>
                    </a:cubicBezTo>
                    <a:cubicBezTo>
                      <a:pt x="0" y="2027"/>
                      <a:pt x="21" y="2048"/>
                      <a:pt x="21" y="2048"/>
                    </a:cubicBezTo>
                    <a:cubicBezTo>
                      <a:pt x="42" y="2074"/>
                      <a:pt x="42" y="2074"/>
                      <a:pt x="63" y="2074"/>
                    </a:cubicBezTo>
                    <a:cubicBezTo>
                      <a:pt x="110" y="2095"/>
                      <a:pt x="152" y="2095"/>
                      <a:pt x="241" y="2095"/>
                    </a:cubicBezTo>
                    <a:lnTo>
                      <a:pt x="5148" y="2095"/>
                    </a:lnTo>
                    <a:cubicBezTo>
                      <a:pt x="5258" y="2095"/>
                      <a:pt x="5389" y="2074"/>
                      <a:pt x="5478" y="2048"/>
                    </a:cubicBezTo>
                    <a:lnTo>
                      <a:pt x="9903" y="414"/>
                    </a:lnTo>
                    <a:cubicBezTo>
                      <a:pt x="9929" y="393"/>
                      <a:pt x="9950" y="393"/>
                      <a:pt x="9971" y="372"/>
                    </a:cubicBezTo>
                    <a:cubicBezTo>
                      <a:pt x="9992" y="346"/>
                      <a:pt x="9992" y="325"/>
                      <a:pt x="9971" y="304"/>
                    </a:cubicBezTo>
                    <a:cubicBezTo>
                      <a:pt x="9950" y="283"/>
                      <a:pt x="9929" y="283"/>
                      <a:pt x="9903" y="283"/>
                    </a:cubicBezTo>
                    <a:cubicBezTo>
                      <a:pt x="9882" y="283"/>
                      <a:pt x="9861" y="262"/>
                      <a:pt x="9840" y="262"/>
                    </a:cubicBezTo>
                    <a:lnTo>
                      <a:pt x="55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8"/>
              <p:cNvSpPr/>
              <p:nvPr/>
            </p:nvSpPr>
            <p:spPr>
              <a:xfrm>
                <a:off x="4289881" y="2396221"/>
                <a:ext cx="822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11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63" y="110"/>
                    </a:lnTo>
                    <a:lnTo>
                      <a:pt x="284" y="110"/>
                    </a:lnTo>
                    <a:lnTo>
                      <a:pt x="52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8"/>
              <p:cNvSpPr/>
              <p:nvPr/>
            </p:nvSpPr>
            <p:spPr>
              <a:xfrm>
                <a:off x="4275931" y="2388697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14" y="90"/>
                    </a:moveTo>
                    <a:lnTo>
                      <a:pt x="352" y="111"/>
                    </a:lnTo>
                    <a:lnTo>
                      <a:pt x="284" y="111"/>
                    </a:lnTo>
                    <a:lnTo>
                      <a:pt x="352" y="90"/>
                    </a:lnTo>
                    <a:close/>
                    <a:moveTo>
                      <a:pt x="284" y="1"/>
                    </a:moveTo>
                    <a:lnTo>
                      <a:pt x="48" y="90"/>
                    </a:lnTo>
                    <a:lnTo>
                      <a:pt x="48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79"/>
                    </a:lnTo>
                    <a:lnTo>
                      <a:pt x="90" y="179"/>
                    </a:lnTo>
                    <a:lnTo>
                      <a:pt x="352" y="200"/>
                    </a:lnTo>
                    <a:lnTo>
                      <a:pt x="414" y="200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703" y="69"/>
                    </a:lnTo>
                    <a:lnTo>
                      <a:pt x="676" y="27"/>
                    </a:lnTo>
                    <a:lnTo>
                      <a:pt x="634" y="2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8"/>
              <p:cNvSpPr/>
              <p:nvPr/>
            </p:nvSpPr>
            <p:spPr>
              <a:xfrm>
                <a:off x="4234867" y="2416753"/>
                <a:ext cx="85577" cy="17241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10" extrusionOk="0">
                    <a:moveTo>
                      <a:pt x="242" y="0"/>
                    </a:moveTo>
                    <a:lnTo>
                      <a:pt x="1" y="84"/>
                    </a:lnTo>
                    <a:lnTo>
                      <a:pt x="22" y="84"/>
                    </a:lnTo>
                    <a:lnTo>
                      <a:pt x="284" y="110"/>
                    </a:lnTo>
                    <a:lnTo>
                      <a:pt x="310" y="11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8"/>
              <p:cNvSpPr/>
              <p:nvPr/>
            </p:nvSpPr>
            <p:spPr>
              <a:xfrm>
                <a:off x="4225149" y="240923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90"/>
                    </a:moveTo>
                    <a:lnTo>
                      <a:pt x="346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90"/>
                    </a:ln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21" y="158"/>
                    </a:lnTo>
                    <a:lnTo>
                      <a:pt x="21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76" y="27"/>
                    </a:lnTo>
                    <a:lnTo>
                      <a:pt x="655" y="27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8"/>
              <p:cNvSpPr/>
              <p:nvPr/>
            </p:nvSpPr>
            <p:spPr>
              <a:xfrm>
                <a:off x="4184085" y="2433837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106"/>
                    </a:lnTo>
                    <a:lnTo>
                      <a:pt x="304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8"/>
              <p:cNvSpPr/>
              <p:nvPr/>
            </p:nvSpPr>
            <p:spPr>
              <a:xfrm>
                <a:off x="4173427" y="2426470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393" y="90"/>
                    </a:moveTo>
                    <a:lnTo>
                      <a:pt x="351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9" y="1"/>
                      <a:pt x="309" y="1"/>
                      <a:pt x="283" y="22"/>
                    </a:cubicBez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7" y="200"/>
                    </a:lnTo>
                    <a:lnTo>
                      <a:pt x="393" y="200"/>
                    </a:lnTo>
                    <a:lnTo>
                      <a:pt x="634" y="111"/>
                    </a:lnTo>
                    <a:lnTo>
                      <a:pt x="655" y="111"/>
                    </a:ln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55" y="48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8"/>
              <p:cNvSpPr/>
              <p:nvPr/>
            </p:nvSpPr>
            <p:spPr>
              <a:xfrm>
                <a:off x="4132362" y="2454369"/>
                <a:ext cx="85421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6" extrusionOk="0">
                    <a:moveTo>
                      <a:pt x="241" y="1"/>
                    </a:moveTo>
                    <a:lnTo>
                      <a:pt x="0" y="85"/>
                    </a:lnTo>
                    <a:lnTo>
                      <a:pt x="283" y="106"/>
                    </a:lnTo>
                    <a:lnTo>
                      <a:pt x="309" y="106"/>
                    </a:lnTo>
                    <a:lnTo>
                      <a:pt x="545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8"/>
              <p:cNvSpPr/>
              <p:nvPr/>
            </p:nvSpPr>
            <p:spPr>
              <a:xfrm>
                <a:off x="4122488" y="2447002"/>
                <a:ext cx="106110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00" extrusionOk="0">
                    <a:moveTo>
                      <a:pt x="393" y="90"/>
                    </a:moveTo>
                    <a:lnTo>
                      <a:pt x="346" y="111"/>
                    </a:lnTo>
                    <a:lnTo>
                      <a:pt x="262" y="111"/>
                    </a:lnTo>
                    <a:lnTo>
                      <a:pt x="325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72" y="200"/>
                      <a:pt x="372" y="200"/>
                      <a:pt x="393" y="179"/>
                    </a:cubicBezTo>
                    <a:lnTo>
                      <a:pt x="393" y="200"/>
                    </a:lnTo>
                    <a:lnTo>
                      <a:pt x="634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76" y="48"/>
                    </a:lnTo>
                    <a:lnTo>
                      <a:pt x="655" y="22"/>
                    </a:lnTo>
                    <a:lnTo>
                      <a:pt x="608" y="22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8"/>
              <p:cNvSpPr/>
              <p:nvPr/>
            </p:nvSpPr>
            <p:spPr>
              <a:xfrm>
                <a:off x="4078132" y="2474901"/>
                <a:ext cx="88869" cy="1661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06" extrusionOk="0">
                    <a:moveTo>
                      <a:pt x="263" y="1"/>
                    </a:moveTo>
                    <a:lnTo>
                      <a:pt x="1" y="85"/>
                    </a:lnTo>
                    <a:lnTo>
                      <a:pt x="22" y="85"/>
                    </a:lnTo>
                    <a:lnTo>
                      <a:pt x="304" y="106"/>
                    </a:lnTo>
                    <a:cubicBezTo>
                      <a:pt x="304" y="106"/>
                      <a:pt x="304" y="85"/>
                      <a:pt x="325" y="85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8"/>
              <p:cNvSpPr/>
              <p:nvPr/>
            </p:nvSpPr>
            <p:spPr>
              <a:xfrm>
                <a:off x="4067474" y="2467535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22" y="153"/>
                    </a:lnTo>
                    <a:lnTo>
                      <a:pt x="42" y="179"/>
                    </a:lnTo>
                    <a:lnTo>
                      <a:pt x="351" y="179"/>
                    </a:lnTo>
                    <a:cubicBezTo>
                      <a:pt x="362" y="189"/>
                      <a:pt x="372" y="194"/>
                      <a:pt x="383" y="194"/>
                    </a:cubicBezTo>
                    <a:cubicBezTo>
                      <a:pt x="393" y="194"/>
                      <a:pt x="404" y="189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76" y="69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8"/>
              <p:cNvSpPr/>
              <p:nvPr/>
            </p:nvSpPr>
            <p:spPr>
              <a:xfrm>
                <a:off x="4026410" y="2491358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31" y="111"/>
                    </a:lnTo>
                    <a:lnTo>
                      <a:pt x="566" y="27"/>
                    </a:lnTo>
                    <a:lnTo>
                      <a:pt x="545" y="27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8"/>
              <p:cNvSpPr/>
              <p:nvPr/>
            </p:nvSpPr>
            <p:spPr>
              <a:xfrm>
                <a:off x="4016535" y="2484775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67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347" y="1"/>
                    </a:moveTo>
                    <a:cubicBezTo>
                      <a:pt x="326" y="1"/>
                      <a:pt x="305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4" y="200"/>
                    </a:lnTo>
                    <a:lnTo>
                      <a:pt x="415" y="200"/>
                    </a:lnTo>
                    <a:lnTo>
                      <a:pt x="65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08" y="22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8"/>
              <p:cNvSpPr/>
              <p:nvPr/>
            </p:nvSpPr>
            <p:spPr>
              <a:xfrm>
                <a:off x="3975628" y="2511891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7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8"/>
              <p:cNvSpPr/>
              <p:nvPr/>
            </p:nvSpPr>
            <p:spPr>
              <a:xfrm>
                <a:off x="3964813" y="2505308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31" y="90"/>
                    </a:lnTo>
                    <a:close/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69" y="173"/>
                    </a:lnTo>
                    <a:lnTo>
                      <a:pt x="373" y="200"/>
                    </a:lnTo>
                    <a:cubicBezTo>
                      <a:pt x="394" y="200"/>
                      <a:pt x="394" y="200"/>
                      <a:pt x="415" y="173"/>
                    </a:cubicBezTo>
                    <a:lnTo>
                      <a:pt x="656" y="90"/>
                    </a:lnTo>
                    <a:lnTo>
                      <a:pt x="677" y="90"/>
                    </a:lnTo>
                    <a:lnTo>
                      <a:pt x="677" y="69"/>
                    </a:lnTo>
                    <a:lnTo>
                      <a:pt x="697" y="69"/>
                    </a:lnTo>
                    <a:lnTo>
                      <a:pt x="697" y="42"/>
                    </a:lnTo>
                    <a:lnTo>
                      <a:pt x="677" y="22"/>
                    </a:lnTo>
                    <a:lnTo>
                      <a:pt x="656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8"/>
              <p:cNvSpPr/>
              <p:nvPr/>
            </p:nvSpPr>
            <p:spPr>
              <a:xfrm>
                <a:off x="3923905" y="2532423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3914031" y="2524429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299" y="0"/>
                    </a:moveTo>
                    <a:cubicBezTo>
                      <a:pt x="295" y="0"/>
                      <a:pt x="290" y="3"/>
                      <a:pt x="283" y="10"/>
                    </a:cubicBezTo>
                    <a:lnTo>
                      <a:pt x="42" y="99"/>
                    </a:lnTo>
                    <a:lnTo>
                      <a:pt x="21" y="99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21" y="161"/>
                    </a:lnTo>
                    <a:lnTo>
                      <a:pt x="42" y="182"/>
                    </a:lnTo>
                    <a:lnTo>
                      <a:pt x="414" y="182"/>
                    </a:lnTo>
                    <a:lnTo>
                      <a:pt x="655" y="99"/>
                    </a:lnTo>
                    <a:lnTo>
                      <a:pt x="676" y="78"/>
                    </a:lnTo>
                    <a:lnTo>
                      <a:pt x="697" y="78"/>
                    </a:lnTo>
                    <a:lnTo>
                      <a:pt x="697" y="51"/>
                    </a:lnTo>
                    <a:lnTo>
                      <a:pt x="676" y="30"/>
                    </a:lnTo>
                    <a:lnTo>
                      <a:pt x="655" y="10"/>
                    </a:lnTo>
                    <a:lnTo>
                      <a:pt x="325" y="10"/>
                    </a:lnTo>
                    <a:cubicBezTo>
                      <a:pt x="311" y="10"/>
                      <a:pt x="306" y="0"/>
                      <a:pt x="29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3872966" y="2549663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6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66" y="0"/>
                      <a:pt x="566" y="0"/>
                      <a:pt x="545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3862309" y="2543081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0"/>
                    </a:lnTo>
                    <a:lnTo>
                      <a:pt x="304" y="110"/>
                    </a:lnTo>
                    <a:lnTo>
                      <a:pt x="330" y="90"/>
                    </a:lnTo>
                    <a:close/>
                    <a:moveTo>
                      <a:pt x="330" y="1"/>
                    </a:moveTo>
                    <a:cubicBezTo>
                      <a:pt x="304" y="1"/>
                      <a:pt x="304" y="1"/>
                      <a:pt x="283" y="21"/>
                    </a:cubicBez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35" y="173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34" y="2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3821244" y="2570196"/>
                <a:ext cx="8886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7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3811370" y="2563613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3" y="0"/>
                    </a:moveTo>
                    <a:lnTo>
                      <a:pt x="43" y="89"/>
                    </a:lnTo>
                    <a:lnTo>
                      <a:pt x="22" y="89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89"/>
                    </a:lnTo>
                    <a:lnTo>
                      <a:pt x="676" y="63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3770305" y="2587436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37" y="0"/>
                    </a:moveTo>
                    <a:lnTo>
                      <a:pt x="22" y="89"/>
                    </a:lnTo>
                    <a:cubicBezTo>
                      <a:pt x="1" y="89"/>
                      <a:pt x="1" y="110"/>
                      <a:pt x="22" y="110"/>
                    </a:cubicBezTo>
                    <a:lnTo>
                      <a:pt x="346" y="110"/>
                    </a:lnTo>
                    <a:lnTo>
                      <a:pt x="566" y="21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3759647" y="2580854"/>
                <a:ext cx="109401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95" extrusionOk="0">
                    <a:moveTo>
                      <a:pt x="414" y="84"/>
                    </a:moveTo>
                    <a:lnTo>
                      <a:pt x="373" y="110"/>
                    </a:lnTo>
                    <a:lnTo>
                      <a:pt x="305" y="110"/>
                    </a:lnTo>
                    <a:lnTo>
                      <a:pt x="331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10"/>
                    </a:lnTo>
                    <a:lnTo>
                      <a:pt x="22" y="110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90" y="173"/>
                    </a:lnTo>
                    <a:lnTo>
                      <a:pt x="373" y="194"/>
                    </a:lnTo>
                    <a:cubicBezTo>
                      <a:pt x="39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3721874" y="2607969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21" y="0"/>
                    </a:moveTo>
                    <a:lnTo>
                      <a:pt x="1" y="89"/>
                    </a:lnTo>
                    <a:lnTo>
                      <a:pt x="331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3712157" y="2601386"/>
                <a:ext cx="109244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14" y="173"/>
                    </a:lnTo>
                    <a:lnTo>
                      <a:pt x="655" y="84"/>
                    </a:lnTo>
                    <a:lnTo>
                      <a:pt x="676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3671092" y="2625209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0" y="110"/>
                    </a:lnTo>
                    <a:lnTo>
                      <a:pt x="304" y="110"/>
                    </a:lnTo>
                    <a:cubicBezTo>
                      <a:pt x="325" y="110"/>
                      <a:pt x="325" y="89"/>
                      <a:pt x="325" y="89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3660434" y="2618627"/>
                <a:ext cx="11002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95" extrusionOk="0">
                    <a:moveTo>
                      <a:pt x="393" y="84"/>
                    </a:moveTo>
                    <a:lnTo>
                      <a:pt x="372" y="105"/>
                    </a:lnTo>
                    <a:lnTo>
                      <a:pt x="309" y="105"/>
                    </a:lnTo>
                    <a:lnTo>
                      <a:pt x="330" y="84"/>
                    </a:lnTo>
                    <a:close/>
                    <a:moveTo>
                      <a:pt x="330" y="0"/>
                    </a:moveTo>
                    <a:cubicBezTo>
                      <a:pt x="309" y="0"/>
                      <a:pt x="309" y="0"/>
                      <a:pt x="262" y="21"/>
                    </a:cubicBez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40" y="173"/>
                    </a:cubicBezTo>
                    <a:lnTo>
                      <a:pt x="655" y="84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676" y="21"/>
                    </a:lnTo>
                    <a:lnTo>
                      <a:pt x="655" y="21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4225149" y="2392929"/>
                <a:ext cx="85421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5" extrusionOk="0">
                    <a:moveTo>
                      <a:pt x="241" y="0"/>
                    </a:moveTo>
                    <a:lnTo>
                      <a:pt x="0" y="84"/>
                    </a:lnTo>
                    <a:lnTo>
                      <a:pt x="283" y="105"/>
                    </a:lnTo>
                    <a:lnTo>
                      <a:pt x="304" y="105"/>
                    </a:lnTo>
                    <a:lnTo>
                      <a:pt x="545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4214491" y="2385563"/>
                <a:ext cx="105953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8"/>
                    </a:lnTo>
                    <a:lnTo>
                      <a:pt x="68" y="178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76" y="47"/>
                    </a:lnTo>
                    <a:lnTo>
                      <a:pt x="676" y="21"/>
                    </a:lnTo>
                    <a:lnTo>
                      <a:pt x="613" y="21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4170135" y="2413461"/>
                <a:ext cx="88712" cy="1645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5" extrusionOk="0">
                    <a:moveTo>
                      <a:pt x="262" y="0"/>
                    </a:moveTo>
                    <a:lnTo>
                      <a:pt x="0" y="84"/>
                    </a:lnTo>
                    <a:lnTo>
                      <a:pt x="21" y="84"/>
                    </a:lnTo>
                    <a:lnTo>
                      <a:pt x="304" y="105"/>
                    </a:lnTo>
                    <a:lnTo>
                      <a:pt x="330" y="105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4160261" y="2405938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283" y="1"/>
                    </a:moveTo>
                    <a:lnTo>
                      <a:pt x="42" y="90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21" y="153"/>
                    </a:lnTo>
                    <a:lnTo>
                      <a:pt x="42" y="179"/>
                    </a:lnTo>
                    <a:lnTo>
                      <a:pt x="63" y="179"/>
                    </a:lnTo>
                    <a:lnTo>
                      <a:pt x="346" y="200"/>
                    </a:lnTo>
                    <a:cubicBezTo>
                      <a:pt x="367" y="200"/>
                      <a:pt x="393" y="200"/>
                      <a:pt x="414" y="179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8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8"/>
              <p:cNvSpPr/>
              <p:nvPr/>
            </p:nvSpPr>
            <p:spPr>
              <a:xfrm>
                <a:off x="4119197" y="2429762"/>
                <a:ext cx="85577" cy="189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21" extrusionOk="0">
                    <a:moveTo>
                      <a:pt x="262" y="1"/>
                    </a:moveTo>
                    <a:cubicBezTo>
                      <a:pt x="262" y="1"/>
                      <a:pt x="236" y="1"/>
                      <a:pt x="236" y="27"/>
                    </a:cubicBezTo>
                    <a:lnTo>
                      <a:pt x="1" y="111"/>
                    </a:lnTo>
                    <a:lnTo>
                      <a:pt x="283" y="111"/>
                    </a:lnTo>
                    <a:cubicBezTo>
                      <a:pt x="290" y="118"/>
                      <a:pt x="295" y="120"/>
                      <a:pt x="298" y="120"/>
                    </a:cubicBezTo>
                    <a:cubicBezTo>
                      <a:pt x="304" y="120"/>
                      <a:pt x="304" y="111"/>
                      <a:pt x="304" y="111"/>
                    </a:cubicBezTo>
                    <a:lnTo>
                      <a:pt x="545" y="27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8"/>
              <p:cNvSpPr/>
              <p:nvPr/>
            </p:nvSpPr>
            <p:spPr>
              <a:xfrm>
                <a:off x="4108539" y="2423179"/>
                <a:ext cx="109244" cy="3291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10" extrusionOk="0">
                    <a:moveTo>
                      <a:pt x="330" y="90"/>
                    </a:moveTo>
                    <a:lnTo>
                      <a:pt x="414" y="111"/>
                    </a:lnTo>
                    <a:lnTo>
                      <a:pt x="351" y="132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351" y="1"/>
                    </a:moveTo>
                    <a:cubicBezTo>
                      <a:pt x="304" y="1"/>
                      <a:pt x="304" y="1"/>
                      <a:pt x="283" y="22"/>
                    </a:cubicBez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21" y="174"/>
                    </a:lnTo>
                    <a:lnTo>
                      <a:pt x="21" y="200"/>
                    </a:lnTo>
                    <a:lnTo>
                      <a:pt x="351" y="200"/>
                    </a:lnTo>
                    <a:cubicBezTo>
                      <a:pt x="365" y="200"/>
                      <a:pt x="370" y="209"/>
                      <a:pt x="384" y="209"/>
                    </a:cubicBezTo>
                    <a:cubicBezTo>
                      <a:pt x="391" y="209"/>
                      <a:pt x="400" y="207"/>
                      <a:pt x="414" y="200"/>
                    </a:cubicBezTo>
                    <a:lnTo>
                      <a:pt x="655" y="111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76" y="43"/>
                    </a:lnTo>
                    <a:lnTo>
                      <a:pt x="655" y="43"/>
                    </a:lnTo>
                    <a:lnTo>
                      <a:pt x="655" y="22"/>
                    </a:lnTo>
                    <a:lnTo>
                      <a:pt x="613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4064183" y="245029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62" y="1"/>
                    </a:moveTo>
                    <a:lnTo>
                      <a:pt x="1" y="90"/>
                    </a:lnTo>
                    <a:cubicBezTo>
                      <a:pt x="1" y="111"/>
                      <a:pt x="1" y="111"/>
                      <a:pt x="22" y="111"/>
                    </a:cubicBezTo>
                    <a:lnTo>
                      <a:pt x="325" y="111"/>
                    </a:lnTo>
                    <a:lnTo>
                      <a:pt x="566" y="2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8"/>
              <p:cNvSpPr/>
              <p:nvPr/>
            </p:nvSpPr>
            <p:spPr>
              <a:xfrm>
                <a:off x="4053525" y="2443711"/>
                <a:ext cx="110185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0" extrusionOk="0">
                    <a:moveTo>
                      <a:pt x="420" y="90"/>
                    </a:moveTo>
                    <a:lnTo>
                      <a:pt x="372" y="111"/>
                    </a:lnTo>
                    <a:lnTo>
                      <a:pt x="289" y="111"/>
                    </a:lnTo>
                    <a:lnTo>
                      <a:pt x="351" y="90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9" y="22"/>
                    </a:cubicBezTo>
                    <a:lnTo>
                      <a:pt x="48" y="111"/>
                    </a:lnTo>
                    <a:lnTo>
                      <a:pt x="27" y="111"/>
                    </a:lnTo>
                    <a:lnTo>
                      <a:pt x="27" y="132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74"/>
                    </a:lnTo>
                    <a:lnTo>
                      <a:pt x="48" y="174"/>
                    </a:lnTo>
                    <a:lnTo>
                      <a:pt x="69" y="200"/>
                    </a:lnTo>
                    <a:lnTo>
                      <a:pt x="440" y="200"/>
                    </a:lnTo>
                    <a:lnTo>
                      <a:pt x="681" y="111"/>
                    </a:ln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9"/>
                    </a:lnTo>
                    <a:lnTo>
                      <a:pt x="702" y="43"/>
                    </a:lnTo>
                    <a:lnTo>
                      <a:pt x="681" y="22"/>
                    </a:lnTo>
                    <a:lnTo>
                      <a:pt x="634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8"/>
              <p:cNvSpPr/>
              <p:nvPr/>
            </p:nvSpPr>
            <p:spPr>
              <a:xfrm>
                <a:off x="4012460" y="2470826"/>
                <a:ext cx="896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310" y="111"/>
                    </a:lnTo>
                    <a:lnTo>
                      <a:pt x="331" y="111"/>
                    </a:lnTo>
                    <a:lnTo>
                      <a:pt x="572" y="27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4002586" y="2464243"/>
                <a:ext cx="109401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200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84" y="111"/>
                    </a:lnTo>
                    <a:lnTo>
                      <a:pt x="326" y="90"/>
                    </a:lnTo>
                    <a:close/>
                    <a:moveTo>
                      <a:pt x="284" y="1"/>
                    </a:moveTo>
                    <a:lnTo>
                      <a:pt x="43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64" y="174"/>
                    </a:lnTo>
                    <a:lnTo>
                      <a:pt x="352" y="200"/>
                    </a:lnTo>
                    <a:cubicBezTo>
                      <a:pt x="373" y="200"/>
                      <a:pt x="394" y="200"/>
                      <a:pt x="415" y="174"/>
                    </a:cubicBezTo>
                    <a:lnTo>
                      <a:pt x="655" y="90"/>
                    </a:lnTo>
                    <a:lnTo>
                      <a:pt x="676" y="90"/>
                    </a:lnTo>
                    <a:lnTo>
                      <a:pt x="697" y="69"/>
                    </a:lnTo>
                    <a:lnTo>
                      <a:pt x="697" y="43"/>
                    </a:lnTo>
                    <a:lnTo>
                      <a:pt x="676" y="22"/>
                    </a:lnTo>
                    <a:lnTo>
                      <a:pt x="655" y="22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3961678" y="2491358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283" y="111"/>
                    </a:lnTo>
                    <a:cubicBezTo>
                      <a:pt x="304" y="111"/>
                      <a:pt x="304" y="90"/>
                      <a:pt x="325" y="90"/>
                    </a:cubicBez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8"/>
              <p:cNvSpPr/>
              <p:nvPr/>
            </p:nvSpPr>
            <p:spPr>
              <a:xfrm>
                <a:off x="3950864" y="2484775"/>
                <a:ext cx="110185" cy="291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6" extrusionOk="0">
                    <a:moveTo>
                      <a:pt x="420" y="90"/>
                    </a:moveTo>
                    <a:lnTo>
                      <a:pt x="352" y="111"/>
                    </a:lnTo>
                    <a:lnTo>
                      <a:pt x="289" y="90"/>
                    </a:lnTo>
                    <a:close/>
                    <a:moveTo>
                      <a:pt x="263" y="1"/>
                    </a:moveTo>
                    <a:lnTo>
                      <a:pt x="27" y="90"/>
                    </a:ln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352" y="173"/>
                    </a:lnTo>
                    <a:cubicBezTo>
                      <a:pt x="366" y="173"/>
                      <a:pt x="380" y="185"/>
                      <a:pt x="395" y="185"/>
                    </a:cubicBezTo>
                    <a:cubicBezTo>
                      <a:pt x="403" y="185"/>
                      <a:pt x="411" y="182"/>
                      <a:pt x="420" y="173"/>
                    </a:cubicBezTo>
                    <a:lnTo>
                      <a:pt x="656" y="90"/>
                    </a:lnTo>
                    <a:lnTo>
                      <a:pt x="682" y="90"/>
                    </a:lnTo>
                    <a:lnTo>
                      <a:pt x="682" y="69"/>
                    </a:lnTo>
                    <a:lnTo>
                      <a:pt x="703" y="43"/>
                    </a:lnTo>
                    <a:lnTo>
                      <a:pt x="682" y="22"/>
                    </a:lnTo>
                    <a:lnTo>
                      <a:pt x="656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8"/>
              <p:cNvSpPr/>
              <p:nvPr/>
            </p:nvSpPr>
            <p:spPr>
              <a:xfrm>
                <a:off x="3909956" y="2508599"/>
                <a:ext cx="8620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1" extrusionOk="0">
                    <a:moveTo>
                      <a:pt x="262" y="1"/>
                    </a:moveTo>
                    <a:cubicBezTo>
                      <a:pt x="241" y="1"/>
                      <a:pt x="241" y="1"/>
                      <a:pt x="241" y="21"/>
                    </a:cubicBezTo>
                    <a:lnTo>
                      <a:pt x="0" y="111"/>
                    </a:lnTo>
                    <a:lnTo>
                      <a:pt x="309" y="111"/>
                    </a:lnTo>
                    <a:lnTo>
                      <a:pt x="550" y="21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3896790" y="2502016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4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3"/>
                    </a:lnTo>
                    <a:lnTo>
                      <a:pt x="42" y="173"/>
                    </a:lnTo>
                    <a:lnTo>
                      <a:pt x="42" y="194"/>
                    </a:lnTo>
                    <a:lnTo>
                      <a:pt x="435" y="194"/>
                    </a:lnTo>
                    <a:lnTo>
                      <a:pt x="676" y="111"/>
                    </a:lnTo>
                    <a:lnTo>
                      <a:pt x="676" y="90"/>
                    </a:lnTo>
                    <a:lnTo>
                      <a:pt x="697" y="90"/>
                    </a:lnTo>
                    <a:lnTo>
                      <a:pt x="718" y="6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3855726" y="2529131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0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04" y="110"/>
                    </a:lnTo>
                    <a:lnTo>
                      <a:pt x="325" y="110"/>
                    </a:lnTo>
                    <a:lnTo>
                      <a:pt x="566" y="21"/>
                    </a:lnTo>
                    <a:cubicBezTo>
                      <a:pt x="587" y="0"/>
                      <a:pt x="566" y="0"/>
                      <a:pt x="56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3845068" y="2522548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309" y="111"/>
                    </a:lnTo>
                    <a:lnTo>
                      <a:pt x="351" y="90"/>
                    </a:lnTo>
                    <a:close/>
                    <a:moveTo>
                      <a:pt x="283" y="1"/>
                    </a:moveTo>
                    <a:lnTo>
                      <a:pt x="283" y="22"/>
                    </a:lnTo>
                    <a:lnTo>
                      <a:pt x="48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372" y="194"/>
                    </a:lnTo>
                    <a:cubicBezTo>
                      <a:pt x="393" y="194"/>
                      <a:pt x="414" y="194"/>
                      <a:pt x="440" y="173"/>
                    </a:cubicBezTo>
                    <a:lnTo>
                      <a:pt x="676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02" y="22"/>
                    </a:lnTo>
                    <a:lnTo>
                      <a:pt x="655" y="22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3804003" y="2549663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89"/>
                    </a:lnTo>
                    <a:lnTo>
                      <a:pt x="330" y="89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3794129" y="2543081"/>
                <a:ext cx="109401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74" extrusionOk="0">
                    <a:moveTo>
                      <a:pt x="284" y="1"/>
                    </a:moveTo>
                    <a:lnTo>
                      <a:pt x="43" y="90"/>
                    </a:lnTo>
                    <a:lnTo>
                      <a:pt x="22" y="110"/>
                    </a:lnTo>
                    <a:lnTo>
                      <a:pt x="1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35" y="173"/>
                    </a:lnTo>
                    <a:lnTo>
                      <a:pt x="676" y="90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3753064" y="2566904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3742406" y="2560321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84"/>
                    </a:moveTo>
                    <a:lnTo>
                      <a:pt x="373" y="110"/>
                    </a:lnTo>
                    <a:lnTo>
                      <a:pt x="310" y="110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84" y="21"/>
                    </a:cubicBezTo>
                    <a:lnTo>
                      <a:pt x="48" y="110"/>
                    </a:lnTo>
                    <a:lnTo>
                      <a:pt x="22" y="110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" y="194"/>
                    </a:lnTo>
                    <a:lnTo>
                      <a:pt x="373" y="194"/>
                    </a:lnTo>
                    <a:cubicBezTo>
                      <a:pt x="394" y="194"/>
                      <a:pt x="415" y="194"/>
                      <a:pt x="441" y="173"/>
                    </a:cubicBezTo>
                    <a:lnTo>
                      <a:pt x="676" y="84"/>
                    </a:lnTo>
                    <a:lnTo>
                      <a:pt x="703" y="84"/>
                    </a:lnTo>
                    <a:lnTo>
                      <a:pt x="703" y="63"/>
                    </a:lnTo>
                    <a:lnTo>
                      <a:pt x="703" y="42"/>
                    </a:lnTo>
                    <a:lnTo>
                      <a:pt x="703" y="21"/>
                    </a:lnTo>
                    <a:lnTo>
                      <a:pt x="634" y="2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3701342" y="2587436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52" y="8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3691624" y="2580854"/>
                <a:ext cx="109244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83" extrusionOk="0">
                    <a:moveTo>
                      <a:pt x="414" y="84"/>
                    </a:moveTo>
                    <a:lnTo>
                      <a:pt x="372" y="110"/>
                    </a:lnTo>
                    <a:lnTo>
                      <a:pt x="304" y="84"/>
                    </a:lnTo>
                    <a:close/>
                    <a:moveTo>
                      <a:pt x="262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72" y="173"/>
                    </a:lnTo>
                    <a:cubicBezTo>
                      <a:pt x="386" y="173"/>
                      <a:pt x="400" y="183"/>
                      <a:pt x="414" y="183"/>
                    </a:cubicBezTo>
                    <a:cubicBezTo>
                      <a:pt x="421" y="183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63"/>
                    </a:lnTo>
                    <a:lnTo>
                      <a:pt x="697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3650560" y="2607969"/>
                <a:ext cx="8871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3639902" y="2601386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62" y="0"/>
                    </a:moveTo>
                    <a:lnTo>
                      <a:pt x="47" y="84"/>
                    </a:ln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47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02" y="42"/>
                    </a:lnTo>
                    <a:lnTo>
                      <a:pt x="723" y="42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3598837" y="2625209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89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3588963" y="2618627"/>
                <a:ext cx="11253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0" y="182"/>
                    </a:cubicBezTo>
                    <a:cubicBezTo>
                      <a:pt x="424" y="182"/>
                      <a:pt x="428" y="180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697" y="63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4160261" y="2388697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36" y="1"/>
                    </a:moveTo>
                    <a:lnTo>
                      <a:pt x="0" y="90"/>
                    </a:lnTo>
                    <a:lnTo>
                      <a:pt x="283" y="111"/>
                    </a:lnTo>
                    <a:lnTo>
                      <a:pt x="304" y="111"/>
                    </a:lnTo>
                    <a:lnTo>
                      <a:pt x="566" y="27"/>
                    </a:lnTo>
                    <a:cubicBezTo>
                      <a:pt x="566" y="27"/>
                      <a:pt x="566" y="1"/>
                      <a:pt x="545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4149603" y="2382271"/>
                <a:ext cx="109244" cy="3134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200" extrusionOk="0">
                    <a:moveTo>
                      <a:pt x="414" y="89"/>
                    </a:moveTo>
                    <a:lnTo>
                      <a:pt x="351" y="110"/>
                    </a:lnTo>
                    <a:lnTo>
                      <a:pt x="262" y="110"/>
                    </a:lnTo>
                    <a:lnTo>
                      <a:pt x="330" y="89"/>
                    </a:lnTo>
                    <a:close/>
                    <a:moveTo>
                      <a:pt x="283" y="0"/>
                    </a:moveTo>
                    <a:lnTo>
                      <a:pt x="21" y="89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8" y="173"/>
                    </a:lnTo>
                    <a:lnTo>
                      <a:pt x="351" y="199"/>
                    </a:lnTo>
                    <a:lnTo>
                      <a:pt x="414" y="199"/>
                    </a:lnTo>
                    <a:lnTo>
                      <a:pt x="655" y="89"/>
                    </a:lnTo>
                    <a:lnTo>
                      <a:pt x="676" y="89"/>
                    </a:lnTo>
                    <a:lnTo>
                      <a:pt x="697" y="68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655" y="21"/>
                    </a:lnTo>
                    <a:cubicBezTo>
                      <a:pt x="634" y="21"/>
                      <a:pt x="634" y="0"/>
                      <a:pt x="63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4105247" y="2409230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04" y="111"/>
                    </a:lnTo>
                    <a:lnTo>
                      <a:pt x="325" y="111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4094589" y="2401236"/>
                <a:ext cx="110185" cy="3275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09" extrusionOk="0">
                    <a:moveTo>
                      <a:pt x="440" y="99"/>
                    </a:moveTo>
                    <a:lnTo>
                      <a:pt x="372" y="120"/>
                    </a:lnTo>
                    <a:lnTo>
                      <a:pt x="288" y="120"/>
                    </a:lnTo>
                    <a:lnTo>
                      <a:pt x="351" y="99"/>
                    </a:lnTo>
                    <a:close/>
                    <a:moveTo>
                      <a:pt x="309" y="1"/>
                    </a:moveTo>
                    <a:cubicBezTo>
                      <a:pt x="302" y="1"/>
                      <a:pt x="295" y="3"/>
                      <a:pt x="288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8" y="183"/>
                    </a:lnTo>
                    <a:lnTo>
                      <a:pt x="351" y="209"/>
                    </a:lnTo>
                    <a:cubicBezTo>
                      <a:pt x="372" y="209"/>
                      <a:pt x="393" y="209"/>
                      <a:pt x="419" y="183"/>
                    </a:cubicBezTo>
                    <a:lnTo>
                      <a:pt x="681" y="99"/>
                    </a:lnTo>
                    <a:lnTo>
                      <a:pt x="702" y="99"/>
                    </a:lnTo>
                    <a:lnTo>
                      <a:pt x="702" y="78"/>
                    </a:lnTo>
                    <a:lnTo>
                      <a:pt x="702" y="52"/>
                    </a:lnTo>
                    <a:lnTo>
                      <a:pt x="681" y="31"/>
                    </a:lnTo>
                    <a:lnTo>
                      <a:pt x="655" y="10"/>
                    </a:lnTo>
                    <a:lnTo>
                      <a:pt x="351" y="10"/>
                    </a:lnTo>
                    <a:cubicBezTo>
                      <a:pt x="337" y="10"/>
                      <a:pt x="323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4050233" y="2426470"/>
                <a:ext cx="89652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32" extrusionOk="0">
                    <a:moveTo>
                      <a:pt x="283" y="1"/>
                    </a:moveTo>
                    <a:cubicBezTo>
                      <a:pt x="262" y="1"/>
                      <a:pt x="262" y="1"/>
                      <a:pt x="262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10" y="132"/>
                    </a:lnTo>
                    <a:lnTo>
                      <a:pt x="331" y="132"/>
                    </a:lnTo>
                    <a:lnTo>
                      <a:pt x="571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4040359" y="2420828"/>
                <a:ext cx="112692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15" extrusionOk="0">
                    <a:moveTo>
                      <a:pt x="346" y="84"/>
                    </a:moveTo>
                    <a:lnTo>
                      <a:pt x="435" y="105"/>
                    </a:lnTo>
                    <a:lnTo>
                      <a:pt x="373" y="126"/>
                    </a:lnTo>
                    <a:lnTo>
                      <a:pt x="284" y="105"/>
                    </a:lnTo>
                    <a:lnTo>
                      <a:pt x="346" y="84"/>
                    </a:lnTo>
                    <a:close/>
                    <a:moveTo>
                      <a:pt x="323" y="0"/>
                    </a:moveTo>
                    <a:cubicBezTo>
                      <a:pt x="315" y="0"/>
                      <a:pt x="305" y="5"/>
                      <a:pt x="284" y="16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26"/>
                    </a:lnTo>
                    <a:lnTo>
                      <a:pt x="1" y="126"/>
                    </a:lnTo>
                    <a:lnTo>
                      <a:pt x="1" y="147"/>
                    </a:lnTo>
                    <a:lnTo>
                      <a:pt x="22" y="168"/>
                    </a:lnTo>
                    <a:lnTo>
                      <a:pt x="43" y="189"/>
                    </a:lnTo>
                    <a:lnTo>
                      <a:pt x="64" y="189"/>
                    </a:lnTo>
                    <a:lnTo>
                      <a:pt x="373" y="215"/>
                    </a:lnTo>
                    <a:cubicBezTo>
                      <a:pt x="394" y="215"/>
                      <a:pt x="394" y="215"/>
                      <a:pt x="435" y="189"/>
                    </a:cubicBezTo>
                    <a:lnTo>
                      <a:pt x="676" y="105"/>
                    </a:lnTo>
                    <a:lnTo>
                      <a:pt x="697" y="105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58"/>
                    </a:lnTo>
                    <a:lnTo>
                      <a:pt x="697" y="37"/>
                    </a:lnTo>
                    <a:lnTo>
                      <a:pt x="676" y="37"/>
                    </a:lnTo>
                    <a:lnTo>
                      <a:pt x="676" y="16"/>
                    </a:lnTo>
                    <a:lnTo>
                      <a:pt x="346" y="16"/>
                    </a:lnTo>
                    <a:cubicBezTo>
                      <a:pt x="336" y="5"/>
                      <a:pt x="331" y="0"/>
                      <a:pt x="3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3999295" y="244700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1"/>
                    </a:moveTo>
                    <a:lnTo>
                      <a:pt x="1" y="111"/>
                    </a:lnTo>
                    <a:lnTo>
                      <a:pt x="326" y="111"/>
                    </a:lnTo>
                    <a:lnTo>
                      <a:pt x="567" y="2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3988637" y="2440420"/>
                <a:ext cx="110185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95" extrusionOk="0">
                    <a:moveTo>
                      <a:pt x="415" y="90"/>
                    </a:moveTo>
                    <a:lnTo>
                      <a:pt x="373" y="111"/>
                    </a:lnTo>
                    <a:lnTo>
                      <a:pt x="263" y="111"/>
                    </a:lnTo>
                    <a:lnTo>
                      <a:pt x="331" y="90"/>
                    </a:lnTo>
                    <a:close/>
                    <a:moveTo>
                      <a:pt x="331" y="1"/>
                    </a:moveTo>
                    <a:cubicBezTo>
                      <a:pt x="310" y="1"/>
                      <a:pt x="310" y="1"/>
                      <a:pt x="284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22" y="195"/>
                    </a:lnTo>
                    <a:lnTo>
                      <a:pt x="415" y="195"/>
                    </a:lnTo>
                    <a:lnTo>
                      <a:pt x="655" y="111"/>
                    </a:lnTo>
                    <a:lnTo>
                      <a:pt x="676" y="90"/>
                    </a:lnTo>
                    <a:lnTo>
                      <a:pt x="703" y="90"/>
                    </a:lnTo>
                    <a:lnTo>
                      <a:pt x="703" y="64"/>
                    </a:lnTo>
                    <a:lnTo>
                      <a:pt x="703" y="43"/>
                    </a:lnTo>
                    <a:lnTo>
                      <a:pt x="676" y="43"/>
                    </a:lnTo>
                    <a:lnTo>
                      <a:pt x="676" y="22"/>
                    </a:lnTo>
                    <a:lnTo>
                      <a:pt x="635" y="2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3944437" y="2467535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41" y="1"/>
                    </a:moveTo>
                    <a:lnTo>
                      <a:pt x="0" y="111"/>
                    </a:lnTo>
                    <a:lnTo>
                      <a:pt x="330" y="111"/>
                    </a:lnTo>
                    <a:lnTo>
                      <a:pt x="566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8"/>
              <p:cNvSpPr/>
              <p:nvPr/>
            </p:nvSpPr>
            <p:spPr>
              <a:xfrm>
                <a:off x="3934563" y="2460952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90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90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74"/>
                    </a:lnTo>
                    <a:lnTo>
                      <a:pt x="42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90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29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3889424" y="2488067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62" y="1"/>
                    </a:moveTo>
                    <a:lnTo>
                      <a:pt x="26" y="90"/>
                    </a:lnTo>
                    <a:cubicBezTo>
                      <a:pt x="0" y="90"/>
                      <a:pt x="26" y="90"/>
                      <a:pt x="26" y="111"/>
                    </a:cubicBezTo>
                    <a:lnTo>
                      <a:pt x="351" y="111"/>
                    </a:lnTo>
                    <a:lnTo>
                      <a:pt x="592" y="2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3882841" y="2481484"/>
                <a:ext cx="10924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95" extrusionOk="0">
                    <a:moveTo>
                      <a:pt x="414" y="90"/>
                    </a:moveTo>
                    <a:lnTo>
                      <a:pt x="372" y="111"/>
                    </a:lnTo>
                    <a:lnTo>
                      <a:pt x="283" y="111"/>
                    </a:lnTo>
                    <a:lnTo>
                      <a:pt x="330" y="90"/>
                    </a:lnTo>
                    <a:close/>
                    <a:moveTo>
                      <a:pt x="262" y="1"/>
                    </a:moveTo>
                    <a:lnTo>
                      <a:pt x="21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0" y="174"/>
                    </a:lnTo>
                    <a:lnTo>
                      <a:pt x="68" y="174"/>
                    </a:lnTo>
                    <a:lnTo>
                      <a:pt x="372" y="194"/>
                    </a:lnTo>
                    <a:cubicBezTo>
                      <a:pt x="393" y="194"/>
                      <a:pt x="393" y="194"/>
                      <a:pt x="414" y="174"/>
                    </a:cubicBezTo>
                    <a:lnTo>
                      <a:pt x="676" y="90"/>
                    </a:lnTo>
                    <a:lnTo>
                      <a:pt x="697" y="90"/>
                    </a:lnTo>
                    <a:lnTo>
                      <a:pt x="697" y="64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34" y="22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3838485" y="2508599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1" y="1"/>
                    </a:moveTo>
                    <a:lnTo>
                      <a:pt x="1" y="90"/>
                    </a:lnTo>
                    <a:lnTo>
                      <a:pt x="21" y="90"/>
                    </a:lnTo>
                    <a:lnTo>
                      <a:pt x="304" y="111"/>
                    </a:lnTo>
                    <a:lnTo>
                      <a:pt x="351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3827827" y="2502016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0" y="90"/>
                    </a:moveTo>
                    <a:lnTo>
                      <a:pt x="372" y="111"/>
                    </a:lnTo>
                    <a:lnTo>
                      <a:pt x="288" y="111"/>
                    </a:lnTo>
                    <a:lnTo>
                      <a:pt x="351" y="90"/>
                    </a:lnTo>
                    <a:close/>
                    <a:moveTo>
                      <a:pt x="288" y="1"/>
                    </a:moveTo>
                    <a:lnTo>
                      <a:pt x="48" y="90"/>
                    </a:lnTo>
                    <a:lnTo>
                      <a:pt x="27" y="111"/>
                    </a:lnTo>
                    <a:lnTo>
                      <a:pt x="0" y="111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7" y="153"/>
                    </a:lnTo>
                    <a:lnTo>
                      <a:pt x="27" y="173"/>
                    </a:lnTo>
                    <a:lnTo>
                      <a:pt x="69" y="173"/>
                    </a:lnTo>
                    <a:lnTo>
                      <a:pt x="372" y="194"/>
                    </a:lnTo>
                    <a:cubicBezTo>
                      <a:pt x="393" y="194"/>
                      <a:pt x="419" y="194"/>
                      <a:pt x="440" y="173"/>
                    </a:cubicBezTo>
                    <a:lnTo>
                      <a:pt x="681" y="90"/>
                    </a:lnTo>
                    <a:lnTo>
                      <a:pt x="702" y="90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3"/>
                    </a:lnTo>
                    <a:lnTo>
                      <a:pt x="702" y="22"/>
                    </a:lnTo>
                    <a:lnTo>
                      <a:pt x="681" y="2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3786762" y="2529131"/>
                <a:ext cx="89652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72" h="90" extrusionOk="0">
                    <a:moveTo>
                      <a:pt x="241" y="0"/>
                    </a:moveTo>
                    <a:lnTo>
                      <a:pt x="1" y="90"/>
                    </a:lnTo>
                    <a:lnTo>
                      <a:pt x="331" y="90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3776888" y="2521138"/>
                <a:ext cx="11269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3" extrusionOk="0">
                    <a:moveTo>
                      <a:pt x="325" y="72"/>
                    </a:moveTo>
                    <a:lnTo>
                      <a:pt x="414" y="99"/>
                    </a:lnTo>
                    <a:lnTo>
                      <a:pt x="284" y="99"/>
                    </a:lnTo>
                    <a:lnTo>
                      <a:pt x="325" y="72"/>
                    </a:lnTo>
                    <a:close/>
                    <a:moveTo>
                      <a:pt x="293" y="0"/>
                    </a:moveTo>
                    <a:cubicBezTo>
                      <a:pt x="286" y="0"/>
                      <a:pt x="277" y="3"/>
                      <a:pt x="263" y="10"/>
                    </a:cubicBezTo>
                    <a:lnTo>
                      <a:pt x="22" y="99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1"/>
                    </a:lnTo>
                    <a:lnTo>
                      <a:pt x="22" y="161"/>
                    </a:lnTo>
                    <a:lnTo>
                      <a:pt x="22" y="182"/>
                    </a:lnTo>
                    <a:lnTo>
                      <a:pt x="435" y="182"/>
                    </a:lnTo>
                    <a:lnTo>
                      <a:pt x="676" y="99"/>
                    </a:lnTo>
                    <a:lnTo>
                      <a:pt x="697" y="72"/>
                    </a:lnTo>
                    <a:lnTo>
                      <a:pt x="718" y="51"/>
                    </a:lnTo>
                    <a:lnTo>
                      <a:pt x="697" y="31"/>
                    </a:lnTo>
                    <a:lnTo>
                      <a:pt x="676" y="10"/>
                    </a:lnTo>
                    <a:lnTo>
                      <a:pt x="325" y="10"/>
                    </a:lnTo>
                    <a:cubicBezTo>
                      <a:pt x="311" y="10"/>
                      <a:pt x="307" y="0"/>
                      <a:pt x="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3735824" y="2546372"/>
                <a:ext cx="8886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26" y="110"/>
                    </a:lnTo>
                    <a:lnTo>
                      <a:pt x="566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3721874" y="2539789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310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31" y="1"/>
                      <a:pt x="331" y="1"/>
                      <a:pt x="284" y="22"/>
                    </a:cubicBezTo>
                    <a:lnTo>
                      <a:pt x="48" y="111"/>
                    </a:lnTo>
                    <a:lnTo>
                      <a:pt x="22" y="111"/>
                    </a:lnTo>
                    <a:lnTo>
                      <a:pt x="22" y="131"/>
                    </a:lnTo>
                    <a:lnTo>
                      <a:pt x="1" y="152"/>
                    </a:lnTo>
                    <a:lnTo>
                      <a:pt x="22" y="152"/>
                    </a:lnTo>
                    <a:lnTo>
                      <a:pt x="22" y="173"/>
                    </a:lnTo>
                    <a:lnTo>
                      <a:pt x="48" y="173"/>
                    </a:lnTo>
                    <a:lnTo>
                      <a:pt x="48" y="194"/>
                    </a:lnTo>
                    <a:lnTo>
                      <a:pt x="462" y="194"/>
                    </a:ln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24" y="42"/>
                    </a:lnTo>
                    <a:lnTo>
                      <a:pt x="724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3680966" y="2566904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lnTo>
                      <a:pt x="351" y="110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3671092" y="2560321"/>
                <a:ext cx="11253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95" extrusionOk="0">
                    <a:moveTo>
                      <a:pt x="435" y="84"/>
                    </a:moveTo>
                    <a:lnTo>
                      <a:pt x="393" y="110"/>
                    </a:lnTo>
                    <a:lnTo>
                      <a:pt x="304" y="110"/>
                    </a:lnTo>
                    <a:lnTo>
                      <a:pt x="346" y="84"/>
                    </a:lnTo>
                    <a:close/>
                    <a:moveTo>
                      <a:pt x="283" y="0"/>
                    </a:moveTo>
                    <a:lnTo>
                      <a:pt x="42" y="110"/>
                    </a:lnTo>
                    <a:lnTo>
                      <a:pt x="21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76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3630028" y="2587436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3619370" y="2580854"/>
                <a:ext cx="11331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74" extrusionOk="0">
                    <a:moveTo>
                      <a:pt x="283" y="0"/>
                    </a:moveTo>
                    <a:lnTo>
                      <a:pt x="47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40" y="173"/>
                    </a:lnTo>
                    <a:lnTo>
                      <a:pt x="676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3578305" y="2604677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2" y="0"/>
                    </a:moveTo>
                    <a:cubicBezTo>
                      <a:pt x="262" y="0"/>
                      <a:pt x="241" y="0"/>
                      <a:pt x="241" y="21"/>
                    </a:cubicBezTo>
                    <a:lnTo>
                      <a:pt x="0" y="110"/>
                    </a:lnTo>
                    <a:lnTo>
                      <a:pt x="351" y="110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3568431" y="2598094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04" y="105"/>
                    </a:lnTo>
                    <a:lnTo>
                      <a:pt x="325" y="84"/>
                    </a:lnTo>
                    <a:close/>
                    <a:moveTo>
                      <a:pt x="325" y="0"/>
                    </a:moveTo>
                    <a:cubicBezTo>
                      <a:pt x="304" y="0"/>
                      <a:pt x="304" y="0"/>
                      <a:pt x="262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2" y="194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35" y="173"/>
                    </a:cubicBezTo>
                    <a:lnTo>
                      <a:pt x="676" y="84"/>
                    </a:lnTo>
                    <a:lnTo>
                      <a:pt x="697" y="84"/>
                    </a:lnTo>
                    <a:lnTo>
                      <a:pt x="718" y="63"/>
                    </a:lnTo>
                    <a:lnTo>
                      <a:pt x="718" y="42"/>
                    </a:lnTo>
                    <a:lnTo>
                      <a:pt x="697" y="21"/>
                    </a:lnTo>
                    <a:lnTo>
                      <a:pt x="655" y="21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8"/>
              <p:cNvSpPr/>
              <p:nvPr/>
            </p:nvSpPr>
            <p:spPr>
              <a:xfrm>
                <a:off x="3527366" y="2625209"/>
                <a:ext cx="92160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8"/>
              <p:cNvSpPr/>
              <p:nvPr/>
            </p:nvSpPr>
            <p:spPr>
              <a:xfrm>
                <a:off x="3516708" y="2618627"/>
                <a:ext cx="113476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83" extrusionOk="0">
                    <a:moveTo>
                      <a:pt x="414" y="84"/>
                    </a:moveTo>
                    <a:lnTo>
                      <a:pt x="393" y="105"/>
                    </a:lnTo>
                    <a:lnTo>
                      <a:pt x="310" y="105"/>
                    </a:lnTo>
                    <a:lnTo>
                      <a:pt x="331" y="84"/>
                    </a:lnTo>
                    <a:close/>
                    <a:moveTo>
                      <a:pt x="331" y="0"/>
                    </a:moveTo>
                    <a:cubicBezTo>
                      <a:pt x="310" y="0"/>
                      <a:pt x="310" y="0"/>
                      <a:pt x="262" y="21"/>
                    </a:cubicBez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393" y="173"/>
                    </a:lnTo>
                    <a:cubicBezTo>
                      <a:pt x="407" y="173"/>
                      <a:pt x="412" y="182"/>
                      <a:pt x="428" y="182"/>
                    </a:cubicBezTo>
                    <a:cubicBezTo>
                      <a:pt x="435" y="182"/>
                      <a:pt x="446" y="180"/>
                      <a:pt x="461" y="173"/>
                    </a:cubicBezTo>
                    <a:lnTo>
                      <a:pt x="676" y="84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8"/>
              <p:cNvSpPr/>
              <p:nvPr/>
            </p:nvSpPr>
            <p:spPr>
              <a:xfrm>
                <a:off x="4023118" y="2378980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05" y="131"/>
                    </a:lnTo>
                    <a:lnTo>
                      <a:pt x="325" y="131"/>
                    </a:lnTo>
                    <a:lnTo>
                      <a:pt x="587" y="21"/>
                    </a:lnTo>
                    <a:lnTo>
                      <a:pt x="566" y="2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8"/>
              <p:cNvSpPr/>
              <p:nvPr/>
            </p:nvSpPr>
            <p:spPr>
              <a:xfrm>
                <a:off x="4012460" y="2372397"/>
                <a:ext cx="113476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352" y="84"/>
                    </a:moveTo>
                    <a:lnTo>
                      <a:pt x="441" y="105"/>
                    </a:lnTo>
                    <a:lnTo>
                      <a:pt x="373" y="131"/>
                    </a:lnTo>
                    <a:lnTo>
                      <a:pt x="263" y="131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10" y="0"/>
                      <a:pt x="289" y="21"/>
                    </a:cubicBezTo>
                    <a:lnTo>
                      <a:pt x="27" y="105"/>
                    </a:lnTo>
                    <a:lnTo>
                      <a:pt x="27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7" y="194"/>
                    </a:lnTo>
                    <a:lnTo>
                      <a:pt x="69" y="194"/>
                    </a:lnTo>
                    <a:lnTo>
                      <a:pt x="373" y="215"/>
                    </a:lnTo>
                    <a:cubicBezTo>
                      <a:pt x="393" y="215"/>
                      <a:pt x="393" y="215"/>
                      <a:pt x="441" y="194"/>
                    </a:cubicBezTo>
                    <a:lnTo>
                      <a:pt x="682" y="105"/>
                    </a:lnTo>
                    <a:lnTo>
                      <a:pt x="702" y="105"/>
                    </a:lnTo>
                    <a:lnTo>
                      <a:pt x="702" y="84"/>
                    </a:lnTo>
                    <a:lnTo>
                      <a:pt x="723" y="84"/>
                    </a:lnTo>
                    <a:lnTo>
                      <a:pt x="723" y="63"/>
                    </a:lnTo>
                    <a:lnTo>
                      <a:pt x="702" y="42"/>
                    </a:lnTo>
                    <a:lnTo>
                      <a:pt x="682" y="21"/>
                    </a:lnTo>
                    <a:lnTo>
                      <a:pt x="655" y="21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3968104" y="2399512"/>
                <a:ext cx="92944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1" extrusionOk="0">
                    <a:moveTo>
                      <a:pt x="263" y="0"/>
                    </a:moveTo>
                    <a:cubicBezTo>
                      <a:pt x="263" y="0"/>
                      <a:pt x="242" y="0"/>
                      <a:pt x="242" y="21"/>
                    </a:cubicBezTo>
                    <a:lnTo>
                      <a:pt x="1" y="110"/>
                    </a:lnTo>
                    <a:lnTo>
                      <a:pt x="310" y="131"/>
                    </a:lnTo>
                    <a:lnTo>
                      <a:pt x="331" y="131"/>
                    </a:lnTo>
                    <a:lnTo>
                      <a:pt x="593" y="21"/>
                    </a:lnTo>
                    <a:lnTo>
                      <a:pt x="572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3955095" y="2392929"/>
                <a:ext cx="115827" cy="33698"/>
              </a:xfrm>
              <a:custGeom>
                <a:avLst/>
                <a:gdLst/>
                <a:ahLst/>
                <a:cxnLst/>
                <a:rect l="l" t="t" r="r" b="b"/>
                <a:pathLst>
                  <a:path w="739" h="215" extrusionOk="0">
                    <a:moveTo>
                      <a:pt x="346" y="84"/>
                    </a:moveTo>
                    <a:lnTo>
                      <a:pt x="456" y="105"/>
                    </a:lnTo>
                    <a:lnTo>
                      <a:pt x="393" y="131"/>
                    </a:lnTo>
                    <a:lnTo>
                      <a:pt x="283" y="131"/>
                    </a:lnTo>
                    <a:lnTo>
                      <a:pt x="346" y="84"/>
                    </a:lnTo>
                    <a:close/>
                    <a:moveTo>
                      <a:pt x="367" y="0"/>
                    </a:moveTo>
                    <a:cubicBezTo>
                      <a:pt x="346" y="0"/>
                      <a:pt x="325" y="0"/>
                      <a:pt x="304" y="21"/>
                    </a:cubicBezTo>
                    <a:lnTo>
                      <a:pt x="42" y="105"/>
                    </a:lnTo>
                    <a:lnTo>
                      <a:pt x="21" y="131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42" y="194"/>
                    </a:lnTo>
                    <a:lnTo>
                      <a:pt x="84" y="194"/>
                    </a:lnTo>
                    <a:lnTo>
                      <a:pt x="393" y="215"/>
                    </a:lnTo>
                    <a:cubicBezTo>
                      <a:pt x="414" y="215"/>
                      <a:pt x="414" y="215"/>
                      <a:pt x="456" y="194"/>
                    </a:cubicBezTo>
                    <a:lnTo>
                      <a:pt x="697" y="105"/>
                    </a:lnTo>
                    <a:lnTo>
                      <a:pt x="718" y="105"/>
                    </a:lnTo>
                    <a:lnTo>
                      <a:pt x="718" y="84"/>
                    </a:lnTo>
                    <a:lnTo>
                      <a:pt x="739" y="84"/>
                    </a:lnTo>
                    <a:lnTo>
                      <a:pt x="739" y="63"/>
                    </a:lnTo>
                    <a:lnTo>
                      <a:pt x="718" y="42"/>
                    </a:lnTo>
                    <a:lnTo>
                      <a:pt x="697" y="42"/>
                    </a:lnTo>
                    <a:lnTo>
                      <a:pt x="676" y="2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3909956" y="2419887"/>
                <a:ext cx="96079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32" extrusionOk="0">
                    <a:moveTo>
                      <a:pt x="288" y="1"/>
                    </a:moveTo>
                    <a:lnTo>
                      <a:pt x="262" y="22"/>
                    </a:lnTo>
                    <a:lnTo>
                      <a:pt x="0" y="111"/>
                    </a:lnTo>
                    <a:lnTo>
                      <a:pt x="26" y="111"/>
                    </a:lnTo>
                    <a:lnTo>
                      <a:pt x="330" y="132"/>
                    </a:lnTo>
                    <a:lnTo>
                      <a:pt x="351" y="132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8"/>
              <p:cNvSpPr/>
              <p:nvPr/>
            </p:nvSpPr>
            <p:spPr>
              <a:xfrm>
                <a:off x="3900082" y="2415185"/>
                <a:ext cx="116611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04" extrusionOk="0">
                    <a:moveTo>
                      <a:pt x="351" y="73"/>
                    </a:moveTo>
                    <a:lnTo>
                      <a:pt x="456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21" y="1"/>
                    </a:moveTo>
                    <a:cubicBezTo>
                      <a:pt x="316" y="1"/>
                      <a:pt x="311" y="3"/>
                      <a:pt x="304" y="10"/>
                    </a:cubicBezTo>
                    <a:lnTo>
                      <a:pt x="42" y="94"/>
                    </a:lnTo>
                    <a:lnTo>
                      <a:pt x="21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18" y="31"/>
                    </a:lnTo>
                    <a:lnTo>
                      <a:pt x="697" y="31"/>
                    </a:lnTo>
                    <a:lnTo>
                      <a:pt x="697" y="10"/>
                    </a:lnTo>
                    <a:lnTo>
                      <a:pt x="372" y="10"/>
                    </a:lnTo>
                    <a:cubicBezTo>
                      <a:pt x="341" y="10"/>
                      <a:pt x="330" y="1"/>
                      <a:pt x="32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8"/>
              <p:cNvSpPr/>
              <p:nvPr/>
            </p:nvSpPr>
            <p:spPr>
              <a:xfrm>
                <a:off x="3855726" y="2443711"/>
                <a:ext cx="9529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1" extrusionOk="0">
                    <a:moveTo>
                      <a:pt x="262" y="1"/>
                    </a:moveTo>
                    <a:lnTo>
                      <a:pt x="0" y="90"/>
                    </a:lnTo>
                    <a:lnTo>
                      <a:pt x="21" y="90"/>
                    </a:lnTo>
                    <a:lnTo>
                      <a:pt x="325" y="111"/>
                    </a:lnTo>
                    <a:lnTo>
                      <a:pt x="346" y="111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8"/>
              <p:cNvSpPr/>
              <p:nvPr/>
            </p:nvSpPr>
            <p:spPr>
              <a:xfrm>
                <a:off x="3845068" y="2435718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1" y="73"/>
                    </a:moveTo>
                    <a:lnTo>
                      <a:pt x="461" y="94"/>
                    </a:lnTo>
                    <a:lnTo>
                      <a:pt x="393" y="120"/>
                    </a:lnTo>
                    <a:lnTo>
                      <a:pt x="283" y="120"/>
                    </a:lnTo>
                    <a:lnTo>
                      <a:pt x="351" y="73"/>
                    </a:lnTo>
                    <a:close/>
                    <a:moveTo>
                      <a:pt x="317" y="1"/>
                    </a:moveTo>
                    <a:cubicBezTo>
                      <a:pt x="309" y="1"/>
                      <a:pt x="299" y="3"/>
                      <a:pt x="283" y="10"/>
                    </a:cubicBezTo>
                    <a:lnTo>
                      <a:pt x="48" y="94"/>
                    </a:lnTo>
                    <a:lnTo>
                      <a:pt x="21" y="120"/>
                    </a:lnTo>
                    <a:lnTo>
                      <a:pt x="0" y="120"/>
                    </a:lnTo>
                    <a:lnTo>
                      <a:pt x="0" y="141"/>
                    </a:lnTo>
                    <a:lnTo>
                      <a:pt x="0" y="162"/>
                    </a:lnTo>
                    <a:lnTo>
                      <a:pt x="21" y="162"/>
                    </a:lnTo>
                    <a:lnTo>
                      <a:pt x="21" y="183"/>
                    </a:lnTo>
                    <a:lnTo>
                      <a:pt x="89" y="183"/>
                    </a:lnTo>
                    <a:lnTo>
                      <a:pt x="393" y="204"/>
                    </a:lnTo>
                    <a:cubicBezTo>
                      <a:pt x="414" y="204"/>
                      <a:pt x="414" y="204"/>
                      <a:pt x="461" y="183"/>
                    </a:cubicBezTo>
                    <a:lnTo>
                      <a:pt x="702" y="94"/>
                    </a:lnTo>
                    <a:lnTo>
                      <a:pt x="723" y="94"/>
                    </a:lnTo>
                    <a:lnTo>
                      <a:pt x="723" y="73"/>
                    </a:lnTo>
                    <a:lnTo>
                      <a:pt x="744" y="73"/>
                    </a:lnTo>
                    <a:lnTo>
                      <a:pt x="744" y="52"/>
                    </a:lnTo>
                    <a:lnTo>
                      <a:pt x="723" y="31"/>
                    </a:lnTo>
                    <a:lnTo>
                      <a:pt x="702" y="10"/>
                    </a:lnTo>
                    <a:lnTo>
                      <a:pt x="351" y="10"/>
                    </a:lnTo>
                    <a:cubicBezTo>
                      <a:pt x="337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8"/>
              <p:cNvSpPr/>
              <p:nvPr/>
            </p:nvSpPr>
            <p:spPr>
              <a:xfrm>
                <a:off x="3800712" y="246424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62" y="1"/>
                    </a:moveTo>
                    <a:lnTo>
                      <a:pt x="1" y="90"/>
                    </a:lnTo>
                    <a:lnTo>
                      <a:pt x="22" y="90"/>
                    </a:lnTo>
                    <a:lnTo>
                      <a:pt x="331" y="111"/>
                    </a:lnTo>
                    <a:lnTo>
                      <a:pt x="351" y="111"/>
                    </a:lnTo>
                    <a:lnTo>
                      <a:pt x="61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8"/>
              <p:cNvSpPr/>
              <p:nvPr/>
            </p:nvSpPr>
            <p:spPr>
              <a:xfrm>
                <a:off x="3790837" y="2456250"/>
                <a:ext cx="115984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04" extrusionOk="0">
                    <a:moveTo>
                      <a:pt x="346" y="73"/>
                    </a:moveTo>
                    <a:lnTo>
                      <a:pt x="456" y="94"/>
                    </a:lnTo>
                    <a:lnTo>
                      <a:pt x="394" y="120"/>
                    </a:lnTo>
                    <a:lnTo>
                      <a:pt x="284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8" y="3"/>
                      <a:pt x="284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85" y="183"/>
                    </a:lnTo>
                    <a:lnTo>
                      <a:pt x="394" y="204"/>
                    </a:lnTo>
                    <a:cubicBezTo>
                      <a:pt x="414" y="204"/>
                      <a:pt x="435" y="204"/>
                      <a:pt x="456" y="183"/>
                    </a:cubicBezTo>
                    <a:lnTo>
                      <a:pt x="697" y="94"/>
                    </a:lnTo>
                    <a:lnTo>
                      <a:pt x="718" y="94"/>
                    </a:lnTo>
                    <a:lnTo>
                      <a:pt x="718" y="73"/>
                    </a:lnTo>
                    <a:lnTo>
                      <a:pt x="739" y="73"/>
                    </a:lnTo>
                    <a:lnTo>
                      <a:pt x="739" y="52"/>
                    </a:lnTo>
                    <a:lnTo>
                      <a:pt x="739" y="31"/>
                    </a:lnTo>
                    <a:lnTo>
                      <a:pt x="718" y="31"/>
                    </a:lnTo>
                    <a:lnTo>
                      <a:pt x="697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8"/>
              <p:cNvSpPr/>
              <p:nvPr/>
            </p:nvSpPr>
            <p:spPr>
              <a:xfrm>
                <a:off x="3749773" y="2484775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37" y="1"/>
                    </a:moveTo>
                    <a:lnTo>
                      <a:pt x="1" y="90"/>
                    </a:lnTo>
                    <a:lnTo>
                      <a:pt x="326" y="111"/>
                    </a:lnTo>
                    <a:lnTo>
                      <a:pt x="347" y="111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8"/>
              <p:cNvSpPr/>
              <p:nvPr/>
            </p:nvSpPr>
            <p:spPr>
              <a:xfrm>
                <a:off x="3735824" y="2476782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352" y="73"/>
                    </a:moveTo>
                    <a:lnTo>
                      <a:pt x="457" y="94"/>
                    </a:lnTo>
                    <a:lnTo>
                      <a:pt x="415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20" y="0"/>
                    </a:moveTo>
                    <a:cubicBezTo>
                      <a:pt x="316" y="0"/>
                      <a:pt x="312" y="3"/>
                      <a:pt x="305" y="10"/>
                    </a:cubicBezTo>
                    <a:lnTo>
                      <a:pt x="43" y="94"/>
                    </a:lnTo>
                    <a:lnTo>
                      <a:pt x="22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43" y="183"/>
                    </a:lnTo>
                    <a:lnTo>
                      <a:pt x="90" y="183"/>
                    </a:lnTo>
                    <a:lnTo>
                      <a:pt x="394" y="204"/>
                    </a:lnTo>
                    <a:cubicBezTo>
                      <a:pt x="415" y="204"/>
                      <a:pt x="436" y="204"/>
                      <a:pt x="457" y="183"/>
                    </a:cubicBezTo>
                    <a:lnTo>
                      <a:pt x="718" y="94"/>
                    </a:lnTo>
                    <a:lnTo>
                      <a:pt x="745" y="73"/>
                    </a:lnTo>
                    <a:lnTo>
                      <a:pt x="745" y="52"/>
                    </a:lnTo>
                    <a:lnTo>
                      <a:pt x="745" y="31"/>
                    </a:lnTo>
                    <a:lnTo>
                      <a:pt x="718" y="31"/>
                    </a:lnTo>
                    <a:lnTo>
                      <a:pt x="718" y="10"/>
                    </a:lnTo>
                    <a:lnTo>
                      <a:pt x="352" y="10"/>
                    </a:lnTo>
                    <a:cubicBezTo>
                      <a:pt x="334" y="10"/>
                      <a:pt x="328" y="0"/>
                      <a:pt x="32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8"/>
              <p:cNvSpPr/>
              <p:nvPr/>
            </p:nvSpPr>
            <p:spPr>
              <a:xfrm>
                <a:off x="3694916" y="2505308"/>
                <a:ext cx="92003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1" extrusionOk="0">
                    <a:moveTo>
                      <a:pt x="241" y="1"/>
                    </a:moveTo>
                    <a:lnTo>
                      <a:pt x="0" y="90"/>
                    </a:lnTo>
                    <a:lnTo>
                      <a:pt x="325" y="111"/>
                    </a:lnTo>
                    <a:lnTo>
                      <a:pt x="351" y="90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8"/>
              <p:cNvSpPr/>
              <p:nvPr/>
            </p:nvSpPr>
            <p:spPr>
              <a:xfrm>
                <a:off x="3684101" y="2497314"/>
                <a:ext cx="116768" cy="3119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9" extrusionOk="0">
                    <a:moveTo>
                      <a:pt x="331" y="73"/>
                    </a:moveTo>
                    <a:lnTo>
                      <a:pt x="462" y="93"/>
                    </a:lnTo>
                    <a:lnTo>
                      <a:pt x="394" y="120"/>
                    </a:lnTo>
                    <a:lnTo>
                      <a:pt x="289" y="93"/>
                    </a:lnTo>
                    <a:lnTo>
                      <a:pt x="331" y="73"/>
                    </a:lnTo>
                    <a:close/>
                    <a:moveTo>
                      <a:pt x="310" y="0"/>
                    </a:moveTo>
                    <a:cubicBezTo>
                      <a:pt x="303" y="0"/>
                      <a:pt x="296" y="3"/>
                      <a:pt x="289" y="10"/>
                    </a:cubicBezTo>
                    <a:lnTo>
                      <a:pt x="27" y="93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83"/>
                    </a:lnTo>
                    <a:lnTo>
                      <a:pt x="394" y="183"/>
                    </a:lnTo>
                    <a:cubicBezTo>
                      <a:pt x="407" y="193"/>
                      <a:pt x="413" y="198"/>
                      <a:pt x="422" y="198"/>
                    </a:cubicBezTo>
                    <a:cubicBezTo>
                      <a:pt x="430" y="198"/>
                      <a:pt x="441" y="193"/>
                      <a:pt x="462" y="183"/>
                    </a:cubicBezTo>
                    <a:lnTo>
                      <a:pt x="703" y="93"/>
                    </a:lnTo>
                    <a:lnTo>
                      <a:pt x="724" y="93"/>
                    </a:lnTo>
                    <a:lnTo>
                      <a:pt x="724" y="73"/>
                    </a:lnTo>
                    <a:lnTo>
                      <a:pt x="745" y="52"/>
                    </a:lnTo>
                    <a:lnTo>
                      <a:pt x="724" y="31"/>
                    </a:lnTo>
                    <a:lnTo>
                      <a:pt x="703" y="31"/>
                    </a:lnTo>
                    <a:lnTo>
                      <a:pt x="703" y="10"/>
                    </a:lnTo>
                    <a:lnTo>
                      <a:pt x="352" y="10"/>
                    </a:lnTo>
                    <a:cubicBezTo>
                      <a:pt x="338" y="10"/>
                      <a:pt x="32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>
                <a:off x="3639902" y="2522548"/>
                <a:ext cx="96079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11" extrusionOk="0">
                    <a:moveTo>
                      <a:pt x="283" y="1"/>
                    </a:moveTo>
                    <a:cubicBezTo>
                      <a:pt x="262" y="1"/>
                      <a:pt x="262" y="22"/>
                      <a:pt x="241" y="22"/>
                    </a:cubicBezTo>
                    <a:lnTo>
                      <a:pt x="0" y="111"/>
                    </a:lnTo>
                    <a:lnTo>
                      <a:pt x="351" y="111"/>
                    </a:lnTo>
                    <a:lnTo>
                      <a:pt x="613" y="22"/>
                    </a:ln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>
                <a:off x="3630028" y="2516749"/>
                <a:ext cx="115827" cy="29780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0" extrusionOk="0">
                    <a:moveTo>
                      <a:pt x="346" y="79"/>
                    </a:moveTo>
                    <a:lnTo>
                      <a:pt x="456" y="100"/>
                    </a:lnTo>
                    <a:lnTo>
                      <a:pt x="283" y="100"/>
                    </a:lnTo>
                    <a:lnTo>
                      <a:pt x="346" y="79"/>
                    </a:lnTo>
                    <a:close/>
                    <a:moveTo>
                      <a:pt x="315" y="1"/>
                    </a:moveTo>
                    <a:cubicBezTo>
                      <a:pt x="304" y="1"/>
                      <a:pt x="294" y="6"/>
                      <a:pt x="283" y="17"/>
                    </a:cubicBezTo>
                    <a:lnTo>
                      <a:pt x="21" y="100"/>
                    </a:lnTo>
                    <a:lnTo>
                      <a:pt x="21" y="127"/>
                    </a:lnTo>
                    <a:lnTo>
                      <a:pt x="0" y="127"/>
                    </a:lnTo>
                    <a:lnTo>
                      <a:pt x="0" y="148"/>
                    </a:lnTo>
                    <a:lnTo>
                      <a:pt x="0" y="169"/>
                    </a:lnTo>
                    <a:lnTo>
                      <a:pt x="21" y="169"/>
                    </a:lnTo>
                    <a:lnTo>
                      <a:pt x="21" y="189"/>
                    </a:lnTo>
                    <a:lnTo>
                      <a:pt x="456" y="189"/>
                    </a:lnTo>
                    <a:lnTo>
                      <a:pt x="697" y="100"/>
                    </a:lnTo>
                    <a:lnTo>
                      <a:pt x="718" y="100"/>
                    </a:lnTo>
                    <a:lnTo>
                      <a:pt x="718" y="79"/>
                    </a:lnTo>
                    <a:lnTo>
                      <a:pt x="739" y="79"/>
                    </a:lnTo>
                    <a:lnTo>
                      <a:pt x="739" y="59"/>
                    </a:lnTo>
                    <a:lnTo>
                      <a:pt x="739" y="38"/>
                    </a:lnTo>
                    <a:lnTo>
                      <a:pt x="718" y="38"/>
                    </a:lnTo>
                    <a:lnTo>
                      <a:pt x="718" y="17"/>
                    </a:lnTo>
                    <a:lnTo>
                      <a:pt x="346" y="17"/>
                    </a:lnTo>
                    <a:cubicBezTo>
                      <a:pt x="335" y="6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>
                <a:off x="3585672" y="2543081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1"/>
                    </a:cubicBez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21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>
                <a:off x="3575014" y="2536498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61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283" y="22"/>
                    </a:cubicBezTo>
                    <a:lnTo>
                      <a:pt x="42" y="105"/>
                    </a:lnTo>
                    <a:lnTo>
                      <a:pt x="21" y="105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2"/>
                    </a:lnTo>
                    <a:lnTo>
                      <a:pt x="0" y="173"/>
                    </a:lnTo>
                    <a:lnTo>
                      <a:pt x="21" y="173"/>
                    </a:lnTo>
                    <a:lnTo>
                      <a:pt x="21" y="194"/>
                    </a:lnTo>
                    <a:lnTo>
                      <a:pt x="461" y="194"/>
                    </a:lnTo>
                    <a:lnTo>
                      <a:pt x="723" y="105"/>
                    </a:lnTo>
                    <a:lnTo>
                      <a:pt x="723" y="84"/>
                    </a:lnTo>
                    <a:lnTo>
                      <a:pt x="744" y="84"/>
                    </a:lnTo>
                    <a:lnTo>
                      <a:pt x="744" y="63"/>
                    </a:lnTo>
                    <a:lnTo>
                      <a:pt x="744" y="43"/>
                    </a:lnTo>
                    <a:lnTo>
                      <a:pt x="723" y="22"/>
                    </a:lnTo>
                    <a:lnTo>
                      <a:pt x="676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>
                <a:off x="3533949" y="2563613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51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>
                <a:off x="3524075" y="2557030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284" y="105"/>
                    </a:lnTo>
                    <a:lnTo>
                      <a:pt x="325" y="84"/>
                    </a:lnTo>
                    <a:close/>
                    <a:moveTo>
                      <a:pt x="325" y="1"/>
                    </a:moveTo>
                    <a:cubicBezTo>
                      <a:pt x="305" y="1"/>
                      <a:pt x="305" y="1"/>
                      <a:pt x="284" y="21"/>
                    </a:cubicBez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55" y="21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>
                <a:off x="3478935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42" y="0"/>
                    </a:moveTo>
                    <a:lnTo>
                      <a:pt x="1" y="110"/>
                    </a:lnTo>
                    <a:lnTo>
                      <a:pt x="373" y="110"/>
                    </a:lnTo>
                    <a:lnTo>
                      <a:pt x="613" y="21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>
                <a:off x="3469061" y="2577562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57" y="84"/>
                    </a:moveTo>
                    <a:lnTo>
                      <a:pt x="415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26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94"/>
                    </a:lnTo>
                    <a:lnTo>
                      <a:pt x="415" y="194"/>
                    </a:lnTo>
                    <a:cubicBezTo>
                      <a:pt x="436" y="194"/>
                      <a:pt x="436" y="194"/>
                      <a:pt x="483" y="173"/>
                    </a:cubicBezTo>
                    <a:lnTo>
                      <a:pt x="718" y="84"/>
                    </a:lnTo>
                    <a:lnTo>
                      <a:pt x="745" y="84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697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>
                <a:off x="3424862" y="2604677"/>
                <a:ext cx="9937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11" extrusionOk="0">
                    <a:moveTo>
                      <a:pt x="262" y="0"/>
                    </a:moveTo>
                    <a:lnTo>
                      <a:pt x="21" y="89"/>
                    </a:lnTo>
                    <a:cubicBezTo>
                      <a:pt x="0" y="89"/>
                      <a:pt x="21" y="110"/>
                      <a:pt x="21" y="110"/>
                    </a:cubicBezTo>
                    <a:lnTo>
                      <a:pt x="346" y="110"/>
                    </a:lnTo>
                    <a:cubicBezTo>
                      <a:pt x="372" y="110"/>
                      <a:pt x="372" y="110"/>
                      <a:pt x="393" y="89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>
                <a:off x="3417339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41" y="84"/>
                    </a:moveTo>
                    <a:lnTo>
                      <a:pt x="394" y="105"/>
                    </a:lnTo>
                    <a:lnTo>
                      <a:pt x="289" y="105"/>
                    </a:lnTo>
                    <a:lnTo>
                      <a:pt x="331" y="84"/>
                    </a:lnTo>
                    <a:close/>
                    <a:moveTo>
                      <a:pt x="263" y="0"/>
                    </a:moveTo>
                    <a:lnTo>
                      <a:pt x="27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1" y="173"/>
                    </a:lnTo>
                    <a:lnTo>
                      <a:pt x="69" y="173"/>
                    </a:lnTo>
                    <a:lnTo>
                      <a:pt x="394" y="194"/>
                    </a:lnTo>
                    <a:cubicBezTo>
                      <a:pt x="420" y="194"/>
                      <a:pt x="441" y="194"/>
                      <a:pt x="462" y="173"/>
                    </a:cubicBezTo>
                    <a:lnTo>
                      <a:pt x="703" y="84"/>
                    </a:lnTo>
                    <a:lnTo>
                      <a:pt x="724" y="84"/>
                    </a:lnTo>
                    <a:lnTo>
                      <a:pt x="724" y="63"/>
                    </a:lnTo>
                    <a:lnTo>
                      <a:pt x="745" y="63"/>
                    </a:lnTo>
                    <a:lnTo>
                      <a:pt x="745" y="42"/>
                    </a:lnTo>
                    <a:lnTo>
                      <a:pt x="745" y="21"/>
                    </a:lnTo>
                    <a:lnTo>
                      <a:pt x="724" y="21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8"/>
              <p:cNvSpPr/>
              <p:nvPr/>
            </p:nvSpPr>
            <p:spPr>
              <a:xfrm>
                <a:off x="3373139" y="2625209"/>
                <a:ext cx="96079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8"/>
              <p:cNvSpPr/>
              <p:nvPr/>
            </p:nvSpPr>
            <p:spPr>
              <a:xfrm>
                <a:off x="3363265" y="2618627"/>
                <a:ext cx="119902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74" extrusionOk="0">
                    <a:moveTo>
                      <a:pt x="283" y="0"/>
                    </a:moveTo>
                    <a:lnTo>
                      <a:pt x="42" y="84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21" y="152"/>
                    </a:lnTo>
                    <a:lnTo>
                      <a:pt x="21" y="173"/>
                    </a:lnTo>
                    <a:lnTo>
                      <a:pt x="477" y="173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9" y="21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8"/>
              <p:cNvSpPr/>
              <p:nvPr/>
            </p:nvSpPr>
            <p:spPr>
              <a:xfrm>
                <a:off x="4091298" y="2383995"/>
                <a:ext cx="92944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0" extrusionOk="0">
                    <a:moveTo>
                      <a:pt x="269" y="1"/>
                    </a:moveTo>
                    <a:cubicBezTo>
                      <a:pt x="262" y="1"/>
                      <a:pt x="262" y="10"/>
                      <a:pt x="262" y="10"/>
                    </a:cubicBezTo>
                    <a:lnTo>
                      <a:pt x="0" y="99"/>
                    </a:lnTo>
                    <a:lnTo>
                      <a:pt x="309" y="120"/>
                    </a:lnTo>
                    <a:lnTo>
                      <a:pt x="330" y="120"/>
                    </a:lnTo>
                    <a:lnTo>
                      <a:pt x="571" y="31"/>
                    </a:lnTo>
                    <a:cubicBezTo>
                      <a:pt x="592" y="10"/>
                      <a:pt x="592" y="10"/>
                      <a:pt x="571" y="10"/>
                    </a:cubicBezTo>
                    <a:lnTo>
                      <a:pt x="283" y="10"/>
                    </a:lnTo>
                    <a:cubicBezTo>
                      <a:pt x="276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>
                <a:off x="4081424" y="2377412"/>
                <a:ext cx="112692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204" extrusionOk="0">
                    <a:moveTo>
                      <a:pt x="346" y="73"/>
                    </a:moveTo>
                    <a:lnTo>
                      <a:pt x="435" y="99"/>
                    </a:lnTo>
                    <a:lnTo>
                      <a:pt x="372" y="120"/>
                    </a:lnTo>
                    <a:lnTo>
                      <a:pt x="262" y="120"/>
                    </a:lnTo>
                    <a:lnTo>
                      <a:pt x="346" y="73"/>
                    </a:lnTo>
                    <a:close/>
                    <a:moveTo>
                      <a:pt x="314" y="1"/>
                    </a:moveTo>
                    <a:cubicBezTo>
                      <a:pt x="307" y="1"/>
                      <a:pt x="297" y="3"/>
                      <a:pt x="283" y="10"/>
                    </a:cubicBezTo>
                    <a:lnTo>
                      <a:pt x="43" y="99"/>
                    </a:lnTo>
                    <a:lnTo>
                      <a:pt x="22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3" y="183"/>
                    </a:lnTo>
                    <a:lnTo>
                      <a:pt x="372" y="204"/>
                    </a:lnTo>
                    <a:cubicBezTo>
                      <a:pt x="393" y="204"/>
                      <a:pt x="393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697" y="73"/>
                    </a:lnTo>
                    <a:lnTo>
                      <a:pt x="718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55" y="10"/>
                    </a:lnTo>
                    <a:lnTo>
                      <a:pt x="346" y="10"/>
                    </a:lnTo>
                    <a:cubicBezTo>
                      <a:pt x="332" y="10"/>
                      <a:pt x="328" y="1"/>
                      <a:pt x="31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>
                <a:off x="4037068" y="2404527"/>
                <a:ext cx="92160" cy="1880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20" extrusionOk="0">
                    <a:moveTo>
                      <a:pt x="269" y="1"/>
                    </a:moveTo>
                    <a:cubicBezTo>
                      <a:pt x="263" y="1"/>
                      <a:pt x="263" y="10"/>
                      <a:pt x="263" y="10"/>
                    </a:cubicBezTo>
                    <a:lnTo>
                      <a:pt x="1" y="99"/>
                    </a:lnTo>
                    <a:lnTo>
                      <a:pt x="305" y="120"/>
                    </a:lnTo>
                    <a:lnTo>
                      <a:pt x="326" y="120"/>
                    </a:lnTo>
                    <a:lnTo>
                      <a:pt x="587" y="10"/>
                    </a:lnTo>
                    <a:lnTo>
                      <a:pt x="284" y="10"/>
                    </a:lnTo>
                    <a:cubicBezTo>
                      <a:pt x="277" y="3"/>
                      <a:pt x="272" y="1"/>
                      <a:pt x="26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8"/>
              <p:cNvSpPr/>
              <p:nvPr/>
            </p:nvSpPr>
            <p:spPr>
              <a:xfrm>
                <a:off x="4026410" y="2397945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35" y="99"/>
                    </a:lnTo>
                    <a:lnTo>
                      <a:pt x="373" y="120"/>
                    </a:lnTo>
                    <a:lnTo>
                      <a:pt x="284" y="120"/>
                    </a:lnTo>
                    <a:lnTo>
                      <a:pt x="352" y="73"/>
                    </a:lnTo>
                    <a:close/>
                    <a:moveTo>
                      <a:pt x="317" y="1"/>
                    </a:moveTo>
                    <a:cubicBezTo>
                      <a:pt x="310" y="1"/>
                      <a:pt x="299" y="3"/>
                      <a:pt x="284" y="10"/>
                    </a:cubicBezTo>
                    <a:lnTo>
                      <a:pt x="43" y="99"/>
                    </a:lnTo>
                    <a:lnTo>
                      <a:pt x="22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22" y="162"/>
                    </a:lnTo>
                    <a:lnTo>
                      <a:pt x="22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394" y="204"/>
                      <a:pt x="435" y="183"/>
                    </a:cubicBezTo>
                    <a:lnTo>
                      <a:pt x="676" y="99"/>
                    </a:lnTo>
                    <a:lnTo>
                      <a:pt x="697" y="99"/>
                    </a:lnTo>
                    <a:lnTo>
                      <a:pt x="723" y="73"/>
                    </a:lnTo>
                    <a:lnTo>
                      <a:pt x="723" y="52"/>
                    </a:lnTo>
                    <a:lnTo>
                      <a:pt x="697" y="31"/>
                    </a:lnTo>
                    <a:lnTo>
                      <a:pt x="676" y="31"/>
                    </a:lnTo>
                    <a:lnTo>
                      <a:pt x="676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>
                <a:off x="3982054" y="2423179"/>
                <a:ext cx="92160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32" extrusionOk="0">
                    <a:moveTo>
                      <a:pt x="284" y="1"/>
                    </a:moveTo>
                    <a:cubicBezTo>
                      <a:pt x="263" y="1"/>
                      <a:pt x="263" y="22"/>
                      <a:pt x="263" y="22"/>
                    </a:cubicBezTo>
                    <a:lnTo>
                      <a:pt x="1" y="111"/>
                    </a:lnTo>
                    <a:lnTo>
                      <a:pt x="22" y="111"/>
                    </a:lnTo>
                    <a:lnTo>
                      <a:pt x="305" y="132"/>
                    </a:lnTo>
                    <a:lnTo>
                      <a:pt x="326" y="132"/>
                    </a:lnTo>
                    <a:lnTo>
                      <a:pt x="587" y="22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>
                <a:off x="3971396" y="2418477"/>
                <a:ext cx="113476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04" extrusionOk="0">
                    <a:moveTo>
                      <a:pt x="352" y="73"/>
                    </a:moveTo>
                    <a:lnTo>
                      <a:pt x="441" y="99"/>
                    </a:lnTo>
                    <a:lnTo>
                      <a:pt x="373" y="120"/>
                    </a:lnTo>
                    <a:lnTo>
                      <a:pt x="289" y="120"/>
                    </a:lnTo>
                    <a:lnTo>
                      <a:pt x="352" y="73"/>
                    </a:lnTo>
                    <a:close/>
                    <a:moveTo>
                      <a:pt x="319" y="1"/>
                    </a:moveTo>
                    <a:cubicBezTo>
                      <a:pt x="312" y="1"/>
                      <a:pt x="303" y="3"/>
                      <a:pt x="289" y="10"/>
                    </a:cubicBezTo>
                    <a:lnTo>
                      <a:pt x="48" y="99"/>
                    </a:lnTo>
                    <a:lnTo>
                      <a:pt x="27" y="120"/>
                    </a:lnTo>
                    <a:lnTo>
                      <a:pt x="1" y="120"/>
                    </a:lnTo>
                    <a:lnTo>
                      <a:pt x="1" y="141"/>
                    </a:lnTo>
                    <a:lnTo>
                      <a:pt x="1" y="162"/>
                    </a:lnTo>
                    <a:lnTo>
                      <a:pt x="27" y="162"/>
                    </a:lnTo>
                    <a:lnTo>
                      <a:pt x="27" y="183"/>
                    </a:lnTo>
                    <a:lnTo>
                      <a:pt x="69" y="183"/>
                    </a:lnTo>
                    <a:lnTo>
                      <a:pt x="373" y="204"/>
                    </a:lnTo>
                    <a:cubicBezTo>
                      <a:pt x="394" y="204"/>
                      <a:pt x="420" y="204"/>
                      <a:pt x="441" y="183"/>
                    </a:cubicBezTo>
                    <a:lnTo>
                      <a:pt x="682" y="99"/>
                    </a:lnTo>
                    <a:lnTo>
                      <a:pt x="703" y="99"/>
                    </a:lnTo>
                    <a:lnTo>
                      <a:pt x="703" y="73"/>
                    </a:lnTo>
                    <a:lnTo>
                      <a:pt x="724" y="73"/>
                    </a:lnTo>
                    <a:lnTo>
                      <a:pt x="724" y="52"/>
                    </a:lnTo>
                    <a:lnTo>
                      <a:pt x="703" y="31"/>
                    </a:lnTo>
                    <a:lnTo>
                      <a:pt x="682" y="10"/>
                    </a:lnTo>
                    <a:lnTo>
                      <a:pt x="352" y="10"/>
                    </a:lnTo>
                    <a:cubicBezTo>
                      <a:pt x="338" y="10"/>
                      <a:pt x="333" y="1"/>
                      <a:pt x="3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8"/>
              <p:cNvSpPr/>
              <p:nvPr/>
            </p:nvSpPr>
            <p:spPr>
              <a:xfrm>
                <a:off x="3927197" y="2443711"/>
                <a:ext cx="92787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32" extrusionOk="0">
                    <a:moveTo>
                      <a:pt x="283" y="1"/>
                    </a:moveTo>
                    <a:cubicBezTo>
                      <a:pt x="283" y="1"/>
                      <a:pt x="262" y="1"/>
                      <a:pt x="262" y="22"/>
                    </a:cubicBezTo>
                    <a:lnTo>
                      <a:pt x="0" y="111"/>
                    </a:lnTo>
                    <a:lnTo>
                      <a:pt x="21" y="111"/>
                    </a:lnTo>
                    <a:lnTo>
                      <a:pt x="330" y="132"/>
                    </a:lnTo>
                    <a:cubicBezTo>
                      <a:pt x="330" y="132"/>
                      <a:pt x="351" y="132"/>
                      <a:pt x="351" y="111"/>
                    </a:cubicBezTo>
                    <a:lnTo>
                      <a:pt x="592" y="2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8"/>
              <p:cNvSpPr/>
              <p:nvPr/>
            </p:nvSpPr>
            <p:spPr>
              <a:xfrm>
                <a:off x="3917322" y="2437128"/>
                <a:ext cx="112536" cy="3385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6" extrusionOk="0">
                    <a:moveTo>
                      <a:pt x="346" y="85"/>
                    </a:moveTo>
                    <a:lnTo>
                      <a:pt x="435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25" y="1"/>
                      <a:pt x="283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84" y="195"/>
                    </a:lnTo>
                    <a:lnTo>
                      <a:pt x="372" y="216"/>
                    </a:lnTo>
                    <a:cubicBezTo>
                      <a:pt x="393" y="216"/>
                      <a:pt x="414" y="216"/>
                      <a:pt x="435" y="195"/>
                    </a:cubicBezTo>
                    <a:lnTo>
                      <a:pt x="697" y="111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8"/>
              <p:cNvSpPr/>
              <p:nvPr/>
            </p:nvSpPr>
            <p:spPr>
              <a:xfrm>
                <a:off x="3876258" y="2464243"/>
                <a:ext cx="8871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1" extrusionOk="0">
                    <a:moveTo>
                      <a:pt x="262" y="1"/>
                    </a:moveTo>
                    <a:cubicBezTo>
                      <a:pt x="262" y="1"/>
                      <a:pt x="241" y="1"/>
                      <a:pt x="241" y="22"/>
                    </a:cubicBezTo>
                    <a:lnTo>
                      <a:pt x="0" y="111"/>
                    </a:lnTo>
                    <a:lnTo>
                      <a:pt x="325" y="111"/>
                    </a:lnTo>
                    <a:lnTo>
                      <a:pt x="566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8"/>
              <p:cNvSpPr/>
              <p:nvPr/>
            </p:nvSpPr>
            <p:spPr>
              <a:xfrm>
                <a:off x="3862309" y="2457660"/>
                <a:ext cx="116768" cy="319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4" extrusionOk="0">
                    <a:moveTo>
                      <a:pt x="461" y="85"/>
                    </a:moveTo>
                    <a:lnTo>
                      <a:pt x="393" y="132"/>
                    </a:lnTo>
                    <a:lnTo>
                      <a:pt x="283" y="111"/>
                    </a:lnTo>
                    <a:lnTo>
                      <a:pt x="351" y="85"/>
                    </a:lnTo>
                    <a:close/>
                    <a:moveTo>
                      <a:pt x="351" y="1"/>
                    </a:moveTo>
                    <a:cubicBezTo>
                      <a:pt x="330" y="1"/>
                      <a:pt x="330" y="1"/>
                      <a:pt x="304" y="22"/>
                    </a:cubicBezTo>
                    <a:lnTo>
                      <a:pt x="42" y="111"/>
                    </a:lnTo>
                    <a:lnTo>
                      <a:pt x="21" y="111"/>
                    </a:lnTo>
                    <a:lnTo>
                      <a:pt x="21" y="132"/>
                    </a:lnTo>
                    <a:lnTo>
                      <a:pt x="0" y="153"/>
                    </a:lnTo>
                    <a:lnTo>
                      <a:pt x="21" y="153"/>
                    </a:lnTo>
                    <a:lnTo>
                      <a:pt x="21" y="174"/>
                    </a:lnTo>
                    <a:lnTo>
                      <a:pt x="42" y="195"/>
                    </a:lnTo>
                    <a:lnTo>
                      <a:pt x="393" y="195"/>
                    </a:lnTo>
                    <a:cubicBezTo>
                      <a:pt x="407" y="195"/>
                      <a:pt x="412" y="204"/>
                      <a:pt x="427" y="204"/>
                    </a:cubicBezTo>
                    <a:cubicBezTo>
                      <a:pt x="435" y="204"/>
                      <a:pt x="446" y="202"/>
                      <a:pt x="461" y="195"/>
                    </a:cubicBezTo>
                    <a:lnTo>
                      <a:pt x="697" y="111"/>
                    </a:lnTo>
                    <a:lnTo>
                      <a:pt x="723" y="85"/>
                    </a:lnTo>
                    <a:lnTo>
                      <a:pt x="744" y="64"/>
                    </a:lnTo>
                    <a:lnTo>
                      <a:pt x="723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8"/>
              <p:cNvSpPr/>
              <p:nvPr/>
            </p:nvSpPr>
            <p:spPr>
              <a:xfrm>
                <a:off x="3821244" y="2484775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41" y="1"/>
                    </a:moveTo>
                    <a:lnTo>
                      <a:pt x="1" y="111"/>
                    </a:lnTo>
                    <a:lnTo>
                      <a:pt x="351" y="111"/>
                    </a:lnTo>
                    <a:lnTo>
                      <a:pt x="592" y="22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>
                <a:off x="3811370" y="2478193"/>
                <a:ext cx="11269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95" extrusionOk="0">
                    <a:moveTo>
                      <a:pt x="435" y="85"/>
                    </a:moveTo>
                    <a:lnTo>
                      <a:pt x="367" y="111"/>
                    </a:lnTo>
                    <a:lnTo>
                      <a:pt x="283" y="111"/>
                    </a:lnTo>
                    <a:lnTo>
                      <a:pt x="346" y="85"/>
                    </a:lnTo>
                    <a:close/>
                    <a:moveTo>
                      <a:pt x="346" y="1"/>
                    </a:moveTo>
                    <a:cubicBezTo>
                      <a:pt x="325" y="1"/>
                      <a:pt x="304" y="1"/>
                      <a:pt x="283" y="22"/>
                    </a:cubicBez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4"/>
                    </a:lnTo>
                    <a:lnTo>
                      <a:pt x="22" y="174"/>
                    </a:lnTo>
                    <a:lnTo>
                      <a:pt x="43" y="195"/>
                    </a:lnTo>
                    <a:lnTo>
                      <a:pt x="435" y="195"/>
                    </a:lnTo>
                    <a:lnTo>
                      <a:pt x="676" y="111"/>
                    </a:lnTo>
                    <a:lnTo>
                      <a:pt x="697" y="85"/>
                    </a:lnTo>
                    <a:lnTo>
                      <a:pt x="718" y="85"/>
                    </a:lnTo>
                    <a:lnTo>
                      <a:pt x="718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8"/>
              <p:cNvSpPr/>
              <p:nvPr/>
            </p:nvSpPr>
            <p:spPr>
              <a:xfrm>
                <a:off x="3766230" y="2505308"/>
                <a:ext cx="92944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11" extrusionOk="0">
                    <a:moveTo>
                      <a:pt x="263" y="1"/>
                    </a:moveTo>
                    <a:lnTo>
                      <a:pt x="1" y="111"/>
                    </a:lnTo>
                    <a:lnTo>
                      <a:pt x="352" y="111"/>
                    </a:lnTo>
                    <a:lnTo>
                      <a:pt x="592" y="22"/>
                    </a:ln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8"/>
              <p:cNvSpPr/>
              <p:nvPr/>
            </p:nvSpPr>
            <p:spPr>
              <a:xfrm>
                <a:off x="3756356" y="2498725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11"/>
                    </a:lnTo>
                    <a:lnTo>
                      <a:pt x="284" y="111"/>
                    </a:lnTo>
                    <a:lnTo>
                      <a:pt x="352" y="84"/>
                    </a:lnTo>
                    <a:close/>
                    <a:moveTo>
                      <a:pt x="352" y="1"/>
                    </a:moveTo>
                    <a:cubicBezTo>
                      <a:pt x="326" y="1"/>
                      <a:pt x="326" y="1"/>
                      <a:pt x="284" y="22"/>
                    </a:cubicBezTo>
                    <a:lnTo>
                      <a:pt x="43" y="111"/>
                    </a:lnTo>
                    <a:lnTo>
                      <a:pt x="22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22" y="174"/>
                    </a:lnTo>
                    <a:lnTo>
                      <a:pt x="43" y="174"/>
                    </a:lnTo>
                    <a:lnTo>
                      <a:pt x="64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4"/>
                    </a:lnTo>
                    <a:lnTo>
                      <a:pt x="744" y="64"/>
                    </a:lnTo>
                    <a:lnTo>
                      <a:pt x="718" y="43"/>
                    </a:lnTo>
                    <a:lnTo>
                      <a:pt x="697" y="22"/>
                    </a:lnTo>
                    <a:lnTo>
                      <a:pt x="655" y="22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>
                <a:off x="3715291" y="2525840"/>
                <a:ext cx="92160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11" extrusionOk="0">
                    <a:moveTo>
                      <a:pt x="242" y="1"/>
                    </a:moveTo>
                    <a:lnTo>
                      <a:pt x="1" y="90"/>
                    </a:lnTo>
                    <a:lnTo>
                      <a:pt x="1" y="111"/>
                    </a:lnTo>
                    <a:lnTo>
                      <a:pt x="352" y="111"/>
                    </a:lnTo>
                    <a:lnTo>
                      <a:pt x="588" y="21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>
                <a:off x="3704633" y="2519257"/>
                <a:ext cx="113476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95" extrusionOk="0">
                    <a:moveTo>
                      <a:pt x="441" y="84"/>
                    </a:moveTo>
                    <a:lnTo>
                      <a:pt x="394" y="111"/>
                    </a:lnTo>
                    <a:lnTo>
                      <a:pt x="289" y="111"/>
                    </a:lnTo>
                    <a:lnTo>
                      <a:pt x="331" y="84"/>
                    </a:lnTo>
                    <a:close/>
                    <a:moveTo>
                      <a:pt x="289" y="1"/>
                    </a:moveTo>
                    <a:lnTo>
                      <a:pt x="27" y="111"/>
                    </a:lnTo>
                    <a:lnTo>
                      <a:pt x="1" y="111"/>
                    </a:lnTo>
                    <a:lnTo>
                      <a:pt x="1" y="132"/>
                    </a:lnTo>
                    <a:lnTo>
                      <a:pt x="1" y="153"/>
                    </a:lnTo>
                    <a:lnTo>
                      <a:pt x="1" y="173"/>
                    </a:lnTo>
                    <a:lnTo>
                      <a:pt x="48" y="173"/>
                    </a:lnTo>
                    <a:lnTo>
                      <a:pt x="69" y="194"/>
                    </a:lnTo>
                    <a:lnTo>
                      <a:pt x="373" y="194"/>
                    </a:lnTo>
                    <a:cubicBezTo>
                      <a:pt x="394" y="194"/>
                      <a:pt x="420" y="194"/>
                      <a:pt x="441" y="173"/>
                    </a:cubicBezTo>
                    <a:lnTo>
                      <a:pt x="682" y="84"/>
                    </a:lnTo>
                    <a:lnTo>
                      <a:pt x="703" y="84"/>
                    </a:lnTo>
                    <a:lnTo>
                      <a:pt x="724" y="63"/>
                    </a:lnTo>
                    <a:lnTo>
                      <a:pt x="724" y="43"/>
                    </a:lnTo>
                    <a:lnTo>
                      <a:pt x="703" y="22"/>
                    </a:lnTo>
                    <a:lnTo>
                      <a:pt x="682" y="22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>
                <a:off x="3660434" y="2546372"/>
                <a:ext cx="9278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11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30" y="110"/>
                    </a:lnTo>
                    <a:cubicBezTo>
                      <a:pt x="351" y="110"/>
                      <a:pt x="351" y="110"/>
                      <a:pt x="351" y="89"/>
                    </a:cubicBez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>
                <a:off x="3650560" y="2539789"/>
                <a:ext cx="115827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95" extrusionOk="0">
                    <a:moveTo>
                      <a:pt x="435" y="84"/>
                    </a:moveTo>
                    <a:lnTo>
                      <a:pt x="393" y="111"/>
                    </a:lnTo>
                    <a:lnTo>
                      <a:pt x="304" y="111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42" y="111"/>
                    </a:lnTo>
                    <a:lnTo>
                      <a:pt x="21" y="111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4" y="173"/>
                    </a:lnTo>
                    <a:lnTo>
                      <a:pt x="393" y="194"/>
                    </a:lnTo>
                    <a:cubicBezTo>
                      <a:pt x="414" y="194"/>
                      <a:pt x="414" y="194"/>
                      <a:pt x="456" y="173"/>
                    </a:cubicBez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9" y="42"/>
                    </a:lnTo>
                    <a:lnTo>
                      <a:pt x="718" y="42"/>
                    </a:lnTo>
                    <a:lnTo>
                      <a:pt x="718" y="22"/>
                    </a:lnTo>
                    <a:lnTo>
                      <a:pt x="697" y="22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8"/>
              <p:cNvSpPr/>
              <p:nvPr/>
            </p:nvSpPr>
            <p:spPr>
              <a:xfrm>
                <a:off x="3609495" y="2566904"/>
                <a:ext cx="92003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87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46" y="89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8"/>
              <p:cNvSpPr/>
              <p:nvPr/>
            </p:nvSpPr>
            <p:spPr>
              <a:xfrm>
                <a:off x="3598837" y="2560321"/>
                <a:ext cx="113476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74" extrusionOk="0">
                    <a:moveTo>
                      <a:pt x="262" y="0"/>
                    </a:moveTo>
                    <a:lnTo>
                      <a:pt x="21" y="84"/>
                    </a:ln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61" y="173"/>
                    </a:lnTo>
                    <a:lnTo>
                      <a:pt x="702" y="84"/>
                    </a:lnTo>
                    <a:lnTo>
                      <a:pt x="702" y="63"/>
                    </a:lnTo>
                    <a:lnTo>
                      <a:pt x="723" y="63"/>
                    </a:lnTo>
                    <a:lnTo>
                      <a:pt x="723" y="42"/>
                    </a:lnTo>
                    <a:lnTo>
                      <a:pt x="723" y="21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3554482" y="2584145"/>
                <a:ext cx="96235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11" extrusionOk="0">
                    <a:moveTo>
                      <a:pt x="283" y="0"/>
                    </a:moveTo>
                    <a:cubicBezTo>
                      <a:pt x="262" y="0"/>
                      <a:pt x="262" y="0"/>
                      <a:pt x="262" y="21"/>
                    </a:cubicBezTo>
                    <a:lnTo>
                      <a:pt x="1" y="110"/>
                    </a:lnTo>
                    <a:lnTo>
                      <a:pt x="372" y="110"/>
                    </a:lnTo>
                    <a:lnTo>
                      <a:pt x="613" y="21"/>
                    </a:lnTo>
                    <a:lnTo>
                      <a:pt x="592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8"/>
              <p:cNvSpPr/>
              <p:nvPr/>
            </p:nvSpPr>
            <p:spPr>
              <a:xfrm>
                <a:off x="3544607" y="2577562"/>
                <a:ext cx="115984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95" extrusionOk="0">
                    <a:moveTo>
                      <a:pt x="435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46" y="84"/>
                    </a:lnTo>
                    <a:close/>
                    <a:moveTo>
                      <a:pt x="346" y="0"/>
                    </a:moveTo>
                    <a:cubicBezTo>
                      <a:pt x="325" y="0"/>
                      <a:pt x="304" y="0"/>
                      <a:pt x="283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22" y="131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43" y="194"/>
                    </a:lnTo>
                    <a:lnTo>
                      <a:pt x="456" y="194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39" y="63"/>
                    </a:lnTo>
                    <a:lnTo>
                      <a:pt x="739" y="42"/>
                    </a:lnTo>
                    <a:lnTo>
                      <a:pt x="718" y="21"/>
                    </a:lnTo>
                    <a:lnTo>
                      <a:pt x="676" y="21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8"/>
              <p:cNvSpPr/>
              <p:nvPr/>
            </p:nvSpPr>
            <p:spPr>
              <a:xfrm>
                <a:off x="3503543" y="2604677"/>
                <a:ext cx="95452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11" extrusionOk="0">
                    <a:moveTo>
                      <a:pt x="237" y="0"/>
                    </a:moveTo>
                    <a:lnTo>
                      <a:pt x="1" y="110"/>
                    </a:lnTo>
                    <a:lnTo>
                      <a:pt x="367" y="110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3492885" y="2598094"/>
                <a:ext cx="116768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95" extrusionOk="0">
                    <a:moveTo>
                      <a:pt x="435" y="84"/>
                    </a:moveTo>
                    <a:lnTo>
                      <a:pt x="394" y="105"/>
                    </a:lnTo>
                    <a:lnTo>
                      <a:pt x="305" y="105"/>
                    </a:lnTo>
                    <a:lnTo>
                      <a:pt x="352" y="84"/>
                    </a:lnTo>
                    <a:close/>
                    <a:moveTo>
                      <a:pt x="352" y="0"/>
                    </a:moveTo>
                    <a:cubicBezTo>
                      <a:pt x="331" y="0"/>
                      <a:pt x="305" y="0"/>
                      <a:pt x="284" y="21"/>
                    </a:cubicBezTo>
                    <a:lnTo>
                      <a:pt x="43" y="105"/>
                    </a:lnTo>
                    <a:lnTo>
                      <a:pt x="22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3" y="173"/>
                    </a:lnTo>
                    <a:lnTo>
                      <a:pt x="69" y="194"/>
                    </a:lnTo>
                    <a:lnTo>
                      <a:pt x="394" y="194"/>
                    </a:lnTo>
                    <a:cubicBezTo>
                      <a:pt x="414" y="194"/>
                      <a:pt x="435" y="194"/>
                      <a:pt x="462" y="173"/>
                    </a:cubicBezTo>
                    <a:lnTo>
                      <a:pt x="697" y="84"/>
                    </a:lnTo>
                    <a:lnTo>
                      <a:pt x="723" y="84"/>
                    </a:lnTo>
                    <a:lnTo>
                      <a:pt x="744" y="63"/>
                    </a:lnTo>
                    <a:lnTo>
                      <a:pt x="744" y="42"/>
                    </a:lnTo>
                    <a:lnTo>
                      <a:pt x="723" y="21"/>
                    </a:lnTo>
                    <a:lnTo>
                      <a:pt x="697" y="21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8"/>
              <p:cNvSpPr/>
              <p:nvPr/>
            </p:nvSpPr>
            <p:spPr>
              <a:xfrm>
                <a:off x="3451820" y="2625209"/>
                <a:ext cx="92944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0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373" y="89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8"/>
              <p:cNvSpPr/>
              <p:nvPr/>
            </p:nvSpPr>
            <p:spPr>
              <a:xfrm>
                <a:off x="3442103" y="2618627"/>
                <a:ext cx="115827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74" extrusionOk="0">
                    <a:moveTo>
                      <a:pt x="262" y="0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456" y="173"/>
                    </a:lnTo>
                    <a:lnTo>
                      <a:pt x="697" y="84"/>
                    </a:lnTo>
                    <a:lnTo>
                      <a:pt x="718" y="84"/>
                    </a:lnTo>
                    <a:lnTo>
                      <a:pt x="718" y="63"/>
                    </a:lnTo>
                    <a:lnTo>
                      <a:pt x="738" y="42"/>
                    </a:lnTo>
                    <a:lnTo>
                      <a:pt x="718" y="21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3950864" y="2375688"/>
                <a:ext cx="92944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2" extrusionOk="0">
                    <a:moveTo>
                      <a:pt x="263" y="0"/>
                    </a:moveTo>
                    <a:lnTo>
                      <a:pt x="1" y="110"/>
                    </a:lnTo>
                    <a:lnTo>
                      <a:pt x="310" y="131"/>
                    </a:lnTo>
                    <a:lnTo>
                      <a:pt x="352" y="131"/>
                    </a:lnTo>
                    <a:lnTo>
                      <a:pt x="593" y="2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8"/>
              <p:cNvSpPr/>
              <p:nvPr/>
            </p:nvSpPr>
            <p:spPr>
              <a:xfrm>
                <a:off x="3941146" y="2368322"/>
                <a:ext cx="112536" cy="3448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20" extrusionOk="0">
                    <a:moveTo>
                      <a:pt x="456" y="89"/>
                    </a:moveTo>
                    <a:lnTo>
                      <a:pt x="372" y="131"/>
                    </a:lnTo>
                    <a:lnTo>
                      <a:pt x="262" y="110"/>
                    </a:lnTo>
                    <a:lnTo>
                      <a:pt x="351" y="89"/>
                    </a:lnTo>
                    <a:close/>
                    <a:moveTo>
                      <a:pt x="351" y="0"/>
                    </a:moveTo>
                    <a:cubicBezTo>
                      <a:pt x="325" y="0"/>
                      <a:pt x="304" y="0"/>
                      <a:pt x="283" y="26"/>
                    </a:cubicBezTo>
                    <a:lnTo>
                      <a:pt x="21" y="110"/>
                    </a:lnTo>
                    <a:lnTo>
                      <a:pt x="0" y="110"/>
                    </a:lnTo>
                    <a:lnTo>
                      <a:pt x="0" y="131"/>
                    </a:lnTo>
                    <a:lnTo>
                      <a:pt x="0" y="157"/>
                    </a:lnTo>
                    <a:lnTo>
                      <a:pt x="0" y="178"/>
                    </a:lnTo>
                    <a:lnTo>
                      <a:pt x="21" y="178"/>
                    </a:lnTo>
                    <a:lnTo>
                      <a:pt x="21" y="199"/>
                    </a:lnTo>
                    <a:lnTo>
                      <a:pt x="63" y="199"/>
                    </a:lnTo>
                    <a:lnTo>
                      <a:pt x="372" y="220"/>
                    </a:lnTo>
                    <a:cubicBezTo>
                      <a:pt x="393" y="220"/>
                      <a:pt x="414" y="220"/>
                      <a:pt x="435" y="199"/>
                    </a:cubicBezTo>
                    <a:lnTo>
                      <a:pt x="697" y="110"/>
                    </a:lnTo>
                    <a:lnTo>
                      <a:pt x="718" y="110"/>
                    </a:lnTo>
                    <a:lnTo>
                      <a:pt x="718" y="89"/>
                    </a:lnTo>
                    <a:lnTo>
                      <a:pt x="718" y="68"/>
                    </a:lnTo>
                    <a:lnTo>
                      <a:pt x="718" y="47"/>
                    </a:lnTo>
                    <a:lnTo>
                      <a:pt x="697" y="26"/>
                    </a:lnTo>
                    <a:lnTo>
                      <a:pt x="655" y="26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8"/>
              <p:cNvSpPr/>
              <p:nvPr/>
            </p:nvSpPr>
            <p:spPr>
              <a:xfrm>
                <a:off x="3893499" y="2396221"/>
                <a:ext cx="95295" cy="2068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32" extrusionOk="0">
                    <a:moveTo>
                      <a:pt x="262" y="0"/>
                    </a:moveTo>
                    <a:lnTo>
                      <a:pt x="0" y="110"/>
                    </a:lnTo>
                    <a:lnTo>
                      <a:pt x="21" y="110"/>
                    </a:lnTo>
                    <a:lnTo>
                      <a:pt x="325" y="131"/>
                    </a:lnTo>
                    <a:lnTo>
                      <a:pt x="346" y="131"/>
                    </a:lnTo>
                    <a:lnTo>
                      <a:pt x="608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3882841" y="2388697"/>
                <a:ext cx="116611" cy="3463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21" extrusionOk="0">
                    <a:moveTo>
                      <a:pt x="351" y="90"/>
                    </a:moveTo>
                    <a:lnTo>
                      <a:pt x="482" y="111"/>
                    </a:lnTo>
                    <a:lnTo>
                      <a:pt x="393" y="132"/>
                    </a:lnTo>
                    <a:lnTo>
                      <a:pt x="283" y="132"/>
                    </a:lnTo>
                    <a:lnTo>
                      <a:pt x="351" y="90"/>
                    </a:lnTo>
                    <a:close/>
                    <a:moveTo>
                      <a:pt x="372" y="1"/>
                    </a:moveTo>
                    <a:cubicBezTo>
                      <a:pt x="351" y="1"/>
                      <a:pt x="330" y="1"/>
                      <a:pt x="304" y="27"/>
                    </a:cubicBezTo>
                    <a:lnTo>
                      <a:pt x="42" y="111"/>
                    </a:lnTo>
                    <a:lnTo>
                      <a:pt x="21" y="13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79"/>
                    </a:lnTo>
                    <a:lnTo>
                      <a:pt x="21" y="179"/>
                    </a:lnTo>
                    <a:lnTo>
                      <a:pt x="42" y="200"/>
                    </a:lnTo>
                    <a:lnTo>
                      <a:pt x="68" y="200"/>
                    </a:lnTo>
                    <a:lnTo>
                      <a:pt x="393" y="221"/>
                    </a:lnTo>
                    <a:cubicBezTo>
                      <a:pt x="414" y="221"/>
                      <a:pt x="414" y="221"/>
                      <a:pt x="461" y="200"/>
                    </a:cubicBezTo>
                    <a:lnTo>
                      <a:pt x="723" y="111"/>
                    </a:lnTo>
                    <a:lnTo>
                      <a:pt x="744" y="90"/>
                    </a:lnTo>
                    <a:lnTo>
                      <a:pt x="744" y="69"/>
                    </a:lnTo>
                    <a:lnTo>
                      <a:pt x="723" y="48"/>
                    </a:lnTo>
                    <a:lnTo>
                      <a:pt x="723" y="27"/>
                    </a:lnTo>
                    <a:lnTo>
                      <a:pt x="676" y="27"/>
                    </a:ln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8"/>
              <p:cNvSpPr/>
              <p:nvPr/>
            </p:nvSpPr>
            <p:spPr>
              <a:xfrm>
                <a:off x="3838485" y="2416753"/>
                <a:ext cx="96235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614" h="131" extrusionOk="0">
                    <a:moveTo>
                      <a:pt x="283" y="0"/>
                    </a:moveTo>
                    <a:lnTo>
                      <a:pt x="262" y="21"/>
                    </a:lnTo>
                    <a:lnTo>
                      <a:pt x="1" y="110"/>
                    </a:lnTo>
                    <a:lnTo>
                      <a:pt x="325" y="131"/>
                    </a:lnTo>
                    <a:lnTo>
                      <a:pt x="351" y="131"/>
                    </a:lnTo>
                    <a:lnTo>
                      <a:pt x="613" y="2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8"/>
              <p:cNvSpPr/>
              <p:nvPr/>
            </p:nvSpPr>
            <p:spPr>
              <a:xfrm>
                <a:off x="3827827" y="2410327"/>
                <a:ext cx="116768" cy="33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14" extrusionOk="0">
                    <a:moveTo>
                      <a:pt x="351" y="83"/>
                    </a:moveTo>
                    <a:lnTo>
                      <a:pt x="461" y="104"/>
                    </a:lnTo>
                    <a:lnTo>
                      <a:pt x="393" y="125"/>
                    </a:lnTo>
                    <a:lnTo>
                      <a:pt x="288" y="125"/>
                    </a:lnTo>
                    <a:lnTo>
                      <a:pt x="351" y="83"/>
                    </a:lnTo>
                    <a:close/>
                    <a:moveTo>
                      <a:pt x="328" y="0"/>
                    </a:moveTo>
                    <a:cubicBezTo>
                      <a:pt x="320" y="0"/>
                      <a:pt x="309" y="7"/>
                      <a:pt x="288" y="20"/>
                    </a:cubicBezTo>
                    <a:lnTo>
                      <a:pt x="48" y="104"/>
                    </a:lnTo>
                    <a:lnTo>
                      <a:pt x="27" y="125"/>
                    </a:lnTo>
                    <a:lnTo>
                      <a:pt x="0" y="125"/>
                    </a:lnTo>
                    <a:lnTo>
                      <a:pt x="0" y="151"/>
                    </a:lnTo>
                    <a:lnTo>
                      <a:pt x="0" y="172"/>
                    </a:lnTo>
                    <a:lnTo>
                      <a:pt x="27" y="193"/>
                    </a:lnTo>
                    <a:lnTo>
                      <a:pt x="69" y="193"/>
                    </a:lnTo>
                    <a:lnTo>
                      <a:pt x="393" y="214"/>
                    </a:lnTo>
                    <a:cubicBezTo>
                      <a:pt x="419" y="214"/>
                      <a:pt x="419" y="214"/>
                      <a:pt x="461" y="193"/>
                    </a:cubicBezTo>
                    <a:lnTo>
                      <a:pt x="702" y="104"/>
                    </a:lnTo>
                    <a:lnTo>
                      <a:pt x="723" y="104"/>
                    </a:lnTo>
                    <a:lnTo>
                      <a:pt x="723" y="83"/>
                    </a:lnTo>
                    <a:lnTo>
                      <a:pt x="744" y="83"/>
                    </a:lnTo>
                    <a:lnTo>
                      <a:pt x="744" y="62"/>
                    </a:lnTo>
                    <a:lnTo>
                      <a:pt x="723" y="41"/>
                    </a:lnTo>
                    <a:lnTo>
                      <a:pt x="702" y="20"/>
                    </a:lnTo>
                    <a:lnTo>
                      <a:pt x="351" y="20"/>
                    </a:lnTo>
                    <a:cubicBezTo>
                      <a:pt x="341" y="7"/>
                      <a:pt x="336" y="0"/>
                      <a:pt x="3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3520000" y="2440420"/>
                <a:ext cx="359707" cy="116768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745" extrusionOk="0">
                    <a:moveTo>
                      <a:pt x="1943" y="1"/>
                    </a:moveTo>
                    <a:lnTo>
                      <a:pt x="1" y="718"/>
                    </a:lnTo>
                    <a:lnTo>
                      <a:pt x="351" y="745"/>
                    </a:lnTo>
                    <a:lnTo>
                      <a:pt x="372" y="745"/>
                    </a:lnTo>
                    <a:lnTo>
                      <a:pt x="2294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8"/>
              <p:cNvSpPr/>
              <p:nvPr/>
            </p:nvSpPr>
            <p:spPr>
              <a:xfrm>
                <a:off x="3510126" y="2432113"/>
                <a:ext cx="379455" cy="131657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40" extrusionOk="0">
                    <a:moveTo>
                      <a:pt x="2137" y="96"/>
                    </a:moveTo>
                    <a:lnTo>
                      <a:pt x="414" y="750"/>
                    </a:lnTo>
                    <a:lnTo>
                      <a:pt x="284" y="750"/>
                    </a:lnTo>
                    <a:lnTo>
                      <a:pt x="2027" y="96"/>
                    </a:lnTo>
                    <a:close/>
                    <a:moveTo>
                      <a:pt x="1995" y="0"/>
                    </a:moveTo>
                    <a:cubicBezTo>
                      <a:pt x="1988" y="0"/>
                      <a:pt x="1979" y="3"/>
                      <a:pt x="1965" y="12"/>
                    </a:cubicBezTo>
                    <a:lnTo>
                      <a:pt x="22" y="750"/>
                    </a:lnTo>
                    <a:lnTo>
                      <a:pt x="1" y="750"/>
                    </a:lnTo>
                    <a:lnTo>
                      <a:pt x="1" y="771"/>
                    </a:lnTo>
                    <a:lnTo>
                      <a:pt x="1" y="798"/>
                    </a:lnTo>
                    <a:lnTo>
                      <a:pt x="22" y="818"/>
                    </a:lnTo>
                    <a:lnTo>
                      <a:pt x="64" y="818"/>
                    </a:lnTo>
                    <a:lnTo>
                      <a:pt x="414" y="839"/>
                    </a:lnTo>
                    <a:cubicBezTo>
                      <a:pt x="435" y="839"/>
                      <a:pt x="435" y="839"/>
                      <a:pt x="456" y="818"/>
                    </a:cubicBezTo>
                    <a:lnTo>
                      <a:pt x="2378" y="96"/>
                    </a:lnTo>
                    <a:lnTo>
                      <a:pt x="2399" y="96"/>
                    </a:lnTo>
                    <a:lnTo>
                      <a:pt x="2420" y="75"/>
                    </a:lnTo>
                    <a:lnTo>
                      <a:pt x="2420" y="54"/>
                    </a:lnTo>
                    <a:lnTo>
                      <a:pt x="2420" y="33"/>
                    </a:lnTo>
                    <a:lnTo>
                      <a:pt x="2399" y="33"/>
                    </a:lnTo>
                    <a:lnTo>
                      <a:pt x="2378" y="12"/>
                    </a:lnTo>
                    <a:lnTo>
                      <a:pt x="2027" y="12"/>
                    </a:lnTo>
                    <a:cubicBezTo>
                      <a:pt x="2013" y="12"/>
                      <a:pt x="2009" y="0"/>
                      <a:pt x="199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8"/>
              <p:cNvSpPr/>
              <p:nvPr/>
            </p:nvSpPr>
            <p:spPr>
              <a:xfrm>
                <a:off x="3455112" y="2563613"/>
                <a:ext cx="99527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11" extrusionOk="0">
                    <a:moveTo>
                      <a:pt x="242" y="0"/>
                    </a:moveTo>
                    <a:lnTo>
                      <a:pt x="1" y="89"/>
                    </a:lnTo>
                    <a:lnTo>
                      <a:pt x="1" y="110"/>
                    </a:lnTo>
                    <a:lnTo>
                      <a:pt x="373" y="110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8"/>
              <p:cNvSpPr/>
              <p:nvPr/>
            </p:nvSpPr>
            <p:spPr>
              <a:xfrm>
                <a:off x="3445394" y="2557030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56" y="84"/>
                    </a:moveTo>
                    <a:lnTo>
                      <a:pt x="414" y="105"/>
                    </a:lnTo>
                    <a:lnTo>
                      <a:pt x="283" y="105"/>
                    </a:lnTo>
                    <a:lnTo>
                      <a:pt x="346" y="84"/>
                    </a:lnTo>
                    <a:close/>
                    <a:moveTo>
                      <a:pt x="283" y="1"/>
                    </a:moveTo>
                    <a:lnTo>
                      <a:pt x="21" y="105"/>
                    </a:lnTo>
                    <a:lnTo>
                      <a:pt x="0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63" y="173"/>
                    </a:lnTo>
                    <a:lnTo>
                      <a:pt x="414" y="194"/>
                    </a:lnTo>
                    <a:cubicBezTo>
                      <a:pt x="435" y="194"/>
                      <a:pt x="435" y="194"/>
                      <a:pt x="477" y="173"/>
                    </a:cubicBezTo>
                    <a:lnTo>
                      <a:pt x="717" y="84"/>
                    </a:lnTo>
                    <a:lnTo>
                      <a:pt x="738" y="84"/>
                    </a:lnTo>
                    <a:lnTo>
                      <a:pt x="738" y="63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38" y="21"/>
                    </a:lnTo>
                    <a:lnTo>
                      <a:pt x="717" y="21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8"/>
              <p:cNvSpPr/>
              <p:nvPr/>
            </p:nvSpPr>
            <p:spPr>
              <a:xfrm>
                <a:off x="3401038" y="2584145"/>
                <a:ext cx="98586" cy="17398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1" extrusionOk="0">
                    <a:moveTo>
                      <a:pt x="262" y="0"/>
                    </a:moveTo>
                    <a:lnTo>
                      <a:pt x="0" y="89"/>
                    </a:lnTo>
                    <a:lnTo>
                      <a:pt x="21" y="89"/>
                    </a:lnTo>
                    <a:lnTo>
                      <a:pt x="346" y="110"/>
                    </a:lnTo>
                    <a:cubicBezTo>
                      <a:pt x="367" y="110"/>
                      <a:pt x="367" y="110"/>
                      <a:pt x="393" y="89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8"/>
              <p:cNvSpPr/>
              <p:nvPr/>
            </p:nvSpPr>
            <p:spPr>
              <a:xfrm>
                <a:off x="3390380" y="2577562"/>
                <a:ext cx="119902" cy="3056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95" extrusionOk="0">
                    <a:moveTo>
                      <a:pt x="482" y="84"/>
                    </a:moveTo>
                    <a:lnTo>
                      <a:pt x="414" y="105"/>
                    </a:lnTo>
                    <a:lnTo>
                      <a:pt x="304" y="105"/>
                    </a:lnTo>
                    <a:lnTo>
                      <a:pt x="351" y="84"/>
                    </a:lnTo>
                    <a:close/>
                    <a:moveTo>
                      <a:pt x="283" y="0"/>
                    </a:moveTo>
                    <a:lnTo>
                      <a:pt x="42" y="105"/>
                    </a:lnTo>
                    <a:lnTo>
                      <a:pt x="21" y="105"/>
                    </a:lnTo>
                    <a:lnTo>
                      <a:pt x="0" y="131"/>
                    </a:lnTo>
                    <a:lnTo>
                      <a:pt x="0" y="152"/>
                    </a:lnTo>
                    <a:lnTo>
                      <a:pt x="21" y="173"/>
                    </a:lnTo>
                    <a:lnTo>
                      <a:pt x="89" y="173"/>
                    </a:lnTo>
                    <a:lnTo>
                      <a:pt x="414" y="194"/>
                    </a:lnTo>
                    <a:cubicBezTo>
                      <a:pt x="435" y="194"/>
                      <a:pt x="461" y="194"/>
                      <a:pt x="482" y="173"/>
                    </a:cubicBezTo>
                    <a:lnTo>
                      <a:pt x="723" y="84"/>
                    </a:ln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3349316" y="2604677"/>
                <a:ext cx="96235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14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72" y="89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8"/>
              <p:cNvSpPr/>
              <p:nvPr/>
            </p:nvSpPr>
            <p:spPr>
              <a:xfrm>
                <a:off x="3335366" y="2598094"/>
                <a:ext cx="119902" cy="28683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83" extrusionOk="0">
                    <a:moveTo>
                      <a:pt x="482" y="84"/>
                    </a:moveTo>
                    <a:lnTo>
                      <a:pt x="440" y="105"/>
                    </a:lnTo>
                    <a:lnTo>
                      <a:pt x="309" y="105"/>
                    </a:lnTo>
                    <a:lnTo>
                      <a:pt x="351" y="84"/>
                    </a:lnTo>
                    <a:close/>
                    <a:moveTo>
                      <a:pt x="288" y="0"/>
                    </a:moveTo>
                    <a:lnTo>
                      <a:pt x="47" y="105"/>
                    </a:lnTo>
                    <a:lnTo>
                      <a:pt x="26" y="105"/>
                    </a:lnTo>
                    <a:lnTo>
                      <a:pt x="26" y="131"/>
                    </a:lnTo>
                    <a:lnTo>
                      <a:pt x="0" y="152"/>
                    </a:lnTo>
                    <a:lnTo>
                      <a:pt x="26" y="152"/>
                    </a:lnTo>
                    <a:lnTo>
                      <a:pt x="26" y="173"/>
                    </a:lnTo>
                    <a:lnTo>
                      <a:pt x="440" y="173"/>
                    </a:lnTo>
                    <a:cubicBezTo>
                      <a:pt x="454" y="173"/>
                      <a:pt x="459" y="183"/>
                      <a:pt x="473" y="183"/>
                    </a:cubicBezTo>
                    <a:cubicBezTo>
                      <a:pt x="480" y="183"/>
                      <a:pt x="489" y="180"/>
                      <a:pt x="503" y="173"/>
                    </a:cubicBezTo>
                    <a:lnTo>
                      <a:pt x="744" y="84"/>
                    </a:lnTo>
                    <a:lnTo>
                      <a:pt x="765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8"/>
              <p:cNvSpPr/>
              <p:nvPr/>
            </p:nvSpPr>
            <p:spPr>
              <a:xfrm>
                <a:off x="3294302" y="2625209"/>
                <a:ext cx="99527" cy="1410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0" extrusionOk="0">
                    <a:moveTo>
                      <a:pt x="241" y="0"/>
                    </a:moveTo>
                    <a:lnTo>
                      <a:pt x="0" y="89"/>
                    </a:lnTo>
                    <a:lnTo>
                      <a:pt x="393" y="89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3284428" y="2618627"/>
                <a:ext cx="120059" cy="2727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74" extrusionOk="0">
                    <a:moveTo>
                      <a:pt x="283" y="0"/>
                    </a:moveTo>
                    <a:lnTo>
                      <a:pt x="22" y="84"/>
                    </a:lnTo>
                    <a:lnTo>
                      <a:pt x="22" y="105"/>
                    </a:lnTo>
                    <a:lnTo>
                      <a:pt x="1" y="105"/>
                    </a:lnTo>
                    <a:lnTo>
                      <a:pt x="1" y="131"/>
                    </a:lnTo>
                    <a:lnTo>
                      <a:pt x="1" y="152"/>
                    </a:lnTo>
                    <a:lnTo>
                      <a:pt x="22" y="173"/>
                    </a:lnTo>
                    <a:lnTo>
                      <a:pt x="482" y="173"/>
                    </a:lnTo>
                    <a:lnTo>
                      <a:pt x="718" y="84"/>
                    </a:lnTo>
                    <a:lnTo>
                      <a:pt x="744" y="63"/>
                    </a:lnTo>
                    <a:lnTo>
                      <a:pt x="765" y="42"/>
                    </a:lnTo>
                    <a:lnTo>
                      <a:pt x="765" y="2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8"/>
              <p:cNvSpPr/>
              <p:nvPr/>
            </p:nvSpPr>
            <p:spPr>
              <a:xfrm>
                <a:off x="3216248" y="2450294"/>
                <a:ext cx="496066" cy="10281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656" extrusionOk="0">
                    <a:moveTo>
                      <a:pt x="1635" y="1"/>
                    </a:moveTo>
                    <a:lnTo>
                      <a:pt x="1" y="634"/>
                    </a:lnTo>
                    <a:lnTo>
                      <a:pt x="22" y="634"/>
                    </a:lnTo>
                    <a:lnTo>
                      <a:pt x="1572" y="655"/>
                    </a:lnTo>
                    <a:lnTo>
                      <a:pt x="1593" y="655"/>
                    </a:lnTo>
                    <a:lnTo>
                      <a:pt x="3164" y="69"/>
                    </a:lnTo>
                    <a:lnTo>
                      <a:pt x="1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3205590" y="2443711"/>
                <a:ext cx="519733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61" extrusionOk="0">
                    <a:moveTo>
                      <a:pt x="1724" y="90"/>
                    </a:moveTo>
                    <a:lnTo>
                      <a:pt x="3033" y="132"/>
                    </a:lnTo>
                    <a:lnTo>
                      <a:pt x="1640" y="676"/>
                    </a:lnTo>
                    <a:cubicBezTo>
                      <a:pt x="1661" y="655"/>
                      <a:pt x="1640" y="655"/>
                      <a:pt x="1640" y="655"/>
                    </a:cubicBezTo>
                    <a:lnTo>
                      <a:pt x="284" y="635"/>
                    </a:lnTo>
                    <a:lnTo>
                      <a:pt x="1724" y="90"/>
                    </a:lnTo>
                    <a:close/>
                    <a:moveTo>
                      <a:pt x="1745" y="1"/>
                    </a:moveTo>
                    <a:cubicBezTo>
                      <a:pt x="1703" y="1"/>
                      <a:pt x="1703" y="1"/>
                      <a:pt x="1661" y="22"/>
                    </a:cubicBezTo>
                    <a:lnTo>
                      <a:pt x="43" y="635"/>
                    </a:lnTo>
                    <a:lnTo>
                      <a:pt x="22" y="655"/>
                    </a:lnTo>
                    <a:lnTo>
                      <a:pt x="1" y="655"/>
                    </a:lnTo>
                    <a:lnTo>
                      <a:pt x="1" y="676"/>
                    </a:lnTo>
                    <a:lnTo>
                      <a:pt x="1" y="697"/>
                    </a:lnTo>
                    <a:lnTo>
                      <a:pt x="22" y="697"/>
                    </a:lnTo>
                    <a:lnTo>
                      <a:pt x="22" y="724"/>
                    </a:lnTo>
                    <a:lnTo>
                      <a:pt x="69" y="724"/>
                    </a:lnTo>
                    <a:lnTo>
                      <a:pt x="1640" y="744"/>
                    </a:lnTo>
                    <a:cubicBezTo>
                      <a:pt x="1650" y="755"/>
                      <a:pt x="1656" y="760"/>
                      <a:pt x="1664" y="760"/>
                    </a:cubicBezTo>
                    <a:cubicBezTo>
                      <a:pt x="1671" y="760"/>
                      <a:pt x="1682" y="755"/>
                      <a:pt x="1703" y="744"/>
                    </a:cubicBezTo>
                    <a:lnTo>
                      <a:pt x="3274" y="153"/>
                    </a:lnTo>
                    <a:lnTo>
                      <a:pt x="3295" y="132"/>
                    </a:lnTo>
                    <a:lnTo>
                      <a:pt x="3316" y="111"/>
                    </a:lnTo>
                    <a:lnTo>
                      <a:pt x="3295" y="90"/>
                    </a:lnTo>
                    <a:lnTo>
                      <a:pt x="3274" y="69"/>
                    </a:lnTo>
                    <a:lnTo>
                      <a:pt x="3232" y="69"/>
                    </a:lnTo>
                    <a:lnTo>
                      <a:pt x="17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3749773" y="1711605"/>
                <a:ext cx="1176453" cy="975205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222" extrusionOk="0">
                    <a:moveTo>
                      <a:pt x="7306" y="1"/>
                    </a:moveTo>
                    <a:lnTo>
                      <a:pt x="2593" y="1226"/>
                    </a:lnTo>
                    <a:cubicBezTo>
                      <a:pt x="2530" y="1226"/>
                      <a:pt x="2441" y="1310"/>
                      <a:pt x="2399" y="1399"/>
                    </a:cubicBezTo>
                    <a:lnTo>
                      <a:pt x="22" y="5960"/>
                    </a:lnTo>
                    <a:cubicBezTo>
                      <a:pt x="1" y="5981"/>
                      <a:pt x="1" y="6023"/>
                      <a:pt x="22" y="6023"/>
                    </a:cubicBezTo>
                    <a:lnTo>
                      <a:pt x="195" y="6222"/>
                    </a:lnTo>
                    <a:lnTo>
                      <a:pt x="498" y="5918"/>
                    </a:lnTo>
                    <a:lnTo>
                      <a:pt x="498" y="5850"/>
                    </a:lnTo>
                    <a:lnTo>
                      <a:pt x="4342" y="4431"/>
                    </a:lnTo>
                    <a:cubicBezTo>
                      <a:pt x="4384" y="4410"/>
                      <a:pt x="4452" y="4347"/>
                      <a:pt x="4494" y="4300"/>
                    </a:cubicBezTo>
                    <a:lnTo>
                      <a:pt x="7024" y="524"/>
                    </a:lnTo>
                    <a:lnTo>
                      <a:pt x="7092" y="571"/>
                    </a:lnTo>
                    <a:lnTo>
                      <a:pt x="7505" y="241"/>
                    </a:lnTo>
                    <a:lnTo>
                      <a:pt x="7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8"/>
              <p:cNvSpPr/>
              <p:nvPr/>
            </p:nvSpPr>
            <p:spPr>
              <a:xfrm>
                <a:off x="3742406" y="1701731"/>
                <a:ext cx="1190402" cy="991662"/>
              </a:xfrm>
              <a:custGeom>
                <a:avLst/>
                <a:gdLst/>
                <a:ahLst/>
                <a:cxnLst/>
                <a:rect l="l" t="t" r="r" b="b"/>
                <a:pathLst>
                  <a:path w="7595" h="6327" extrusionOk="0">
                    <a:moveTo>
                      <a:pt x="7332" y="111"/>
                    </a:moveTo>
                    <a:lnTo>
                      <a:pt x="7463" y="283"/>
                    </a:lnTo>
                    <a:lnTo>
                      <a:pt x="7139" y="566"/>
                    </a:lnTo>
                    <a:lnTo>
                      <a:pt x="7092" y="545"/>
                    </a:lnTo>
                    <a:lnTo>
                      <a:pt x="7029" y="545"/>
                    </a:lnTo>
                    <a:lnTo>
                      <a:pt x="4499" y="4342"/>
                    </a:lnTo>
                    <a:cubicBezTo>
                      <a:pt x="4452" y="4384"/>
                      <a:pt x="4389" y="4431"/>
                      <a:pt x="4368" y="4431"/>
                    </a:cubicBezTo>
                    <a:lnTo>
                      <a:pt x="524" y="5871"/>
                    </a:lnTo>
                    <a:lnTo>
                      <a:pt x="483" y="5934"/>
                    </a:lnTo>
                    <a:lnTo>
                      <a:pt x="504" y="5955"/>
                    </a:lnTo>
                    <a:lnTo>
                      <a:pt x="242" y="6217"/>
                    </a:lnTo>
                    <a:lnTo>
                      <a:pt x="111" y="6044"/>
                    </a:lnTo>
                    <a:lnTo>
                      <a:pt x="2488" y="1483"/>
                    </a:lnTo>
                    <a:cubicBezTo>
                      <a:pt x="2509" y="1441"/>
                      <a:pt x="2535" y="1420"/>
                      <a:pt x="2577" y="1373"/>
                    </a:cubicBezTo>
                    <a:cubicBezTo>
                      <a:pt x="2598" y="1352"/>
                      <a:pt x="2640" y="1331"/>
                      <a:pt x="2640" y="1331"/>
                    </a:cubicBezTo>
                    <a:lnTo>
                      <a:pt x="7332" y="111"/>
                    </a:lnTo>
                    <a:close/>
                    <a:moveTo>
                      <a:pt x="7332" y="1"/>
                    </a:moveTo>
                    <a:lnTo>
                      <a:pt x="2619" y="1221"/>
                    </a:lnTo>
                    <a:cubicBezTo>
                      <a:pt x="2577" y="1242"/>
                      <a:pt x="2535" y="1268"/>
                      <a:pt x="2488" y="1310"/>
                    </a:cubicBezTo>
                    <a:cubicBezTo>
                      <a:pt x="2467" y="1352"/>
                      <a:pt x="2425" y="1399"/>
                      <a:pt x="2405" y="1441"/>
                    </a:cubicBezTo>
                    <a:lnTo>
                      <a:pt x="22" y="6002"/>
                    </a:lnTo>
                    <a:cubicBezTo>
                      <a:pt x="1" y="6023"/>
                      <a:pt x="1" y="6044"/>
                      <a:pt x="1" y="6065"/>
                    </a:cubicBezTo>
                    <a:cubicBezTo>
                      <a:pt x="1" y="6078"/>
                      <a:pt x="8" y="6099"/>
                      <a:pt x="24" y="6115"/>
                    </a:cubicBezTo>
                    <a:lnTo>
                      <a:pt x="24" y="6115"/>
                    </a:lnTo>
                    <a:lnTo>
                      <a:pt x="221" y="6327"/>
                    </a:lnTo>
                    <a:lnTo>
                      <a:pt x="284" y="6327"/>
                    </a:lnTo>
                    <a:lnTo>
                      <a:pt x="593" y="6002"/>
                    </a:lnTo>
                    <a:lnTo>
                      <a:pt x="614" y="5955"/>
                    </a:lnTo>
                    <a:lnTo>
                      <a:pt x="4410" y="4541"/>
                    </a:lnTo>
                    <a:cubicBezTo>
                      <a:pt x="4473" y="4515"/>
                      <a:pt x="4541" y="4452"/>
                      <a:pt x="4583" y="4384"/>
                    </a:cubicBezTo>
                    <a:lnTo>
                      <a:pt x="7071" y="655"/>
                    </a:lnTo>
                    <a:lnTo>
                      <a:pt x="7118" y="676"/>
                    </a:lnTo>
                    <a:lnTo>
                      <a:pt x="7181" y="676"/>
                    </a:lnTo>
                    <a:lnTo>
                      <a:pt x="7573" y="352"/>
                    </a:lnTo>
                    <a:lnTo>
                      <a:pt x="7594" y="263"/>
                    </a:lnTo>
                    <a:lnTo>
                      <a:pt x="7421" y="43"/>
                    </a:lnTo>
                    <a:lnTo>
                      <a:pt x="7421" y="64"/>
                    </a:lnTo>
                    <a:cubicBezTo>
                      <a:pt x="7421" y="43"/>
                      <a:pt x="7421" y="43"/>
                      <a:pt x="7401" y="22"/>
                    </a:cubicBezTo>
                    <a:cubicBezTo>
                      <a:pt x="7401" y="22"/>
                      <a:pt x="7380" y="1"/>
                      <a:pt x="73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3777515" y="1745460"/>
                <a:ext cx="1148554" cy="942291"/>
              </a:xfrm>
              <a:custGeom>
                <a:avLst/>
                <a:gdLst/>
                <a:ahLst/>
                <a:cxnLst/>
                <a:rect l="l" t="t" r="r" b="b"/>
                <a:pathLst>
                  <a:path w="7328" h="6012" extrusionOk="0">
                    <a:moveTo>
                      <a:pt x="7301" y="0"/>
                    </a:moveTo>
                    <a:cubicBezTo>
                      <a:pt x="7297" y="0"/>
                      <a:pt x="7292" y="2"/>
                      <a:pt x="7287" y="4"/>
                    </a:cubicBezTo>
                    <a:lnTo>
                      <a:pt x="2615" y="1204"/>
                    </a:lnTo>
                    <a:cubicBezTo>
                      <a:pt x="2547" y="1225"/>
                      <a:pt x="2484" y="1314"/>
                      <a:pt x="2442" y="1382"/>
                    </a:cubicBezTo>
                    <a:lnTo>
                      <a:pt x="18" y="5938"/>
                    </a:lnTo>
                    <a:cubicBezTo>
                      <a:pt x="1" y="5976"/>
                      <a:pt x="11" y="6012"/>
                      <a:pt x="53" y="6012"/>
                    </a:cubicBezTo>
                    <a:cubicBezTo>
                      <a:pt x="63" y="6012"/>
                      <a:pt x="73" y="6010"/>
                      <a:pt x="86" y="6006"/>
                    </a:cubicBezTo>
                    <a:lnTo>
                      <a:pt x="4317" y="4414"/>
                    </a:lnTo>
                    <a:cubicBezTo>
                      <a:pt x="4359" y="4414"/>
                      <a:pt x="4427" y="4346"/>
                      <a:pt x="4448" y="4304"/>
                    </a:cubicBezTo>
                    <a:lnTo>
                      <a:pt x="7287" y="114"/>
                    </a:lnTo>
                    <a:cubicBezTo>
                      <a:pt x="7323" y="55"/>
                      <a:pt x="7328" y="0"/>
                      <a:pt x="7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3770305" y="1736996"/>
                <a:ext cx="1162503" cy="956397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6102" extrusionOk="0">
                    <a:moveTo>
                      <a:pt x="7285" y="127"/>
                    </a:moveTo>
                    <a:lnTo>
                      <a:pt x="7264" y="147"/>
                    </a:lnTo>
                    <a:lnTo>
                      <a:pt x="4452" y="4316"/>
                    </a:lnTo>
                    <a:cubicBezTo>
                      <a:pt x="4426" y="4358"/>
                      <a:pt x="4363" y="4421"/>
                      <a:pt x="4342" y="4421"/>
                    </a:cubicBezTo>
                    <a:lnTo>
                      <a:pt x="132" y="5992"/>
                    </a:lnTo>
                    <a:lnTo>
                      <a:pt x="2530" y="1478"/>
                    </a:lnTo>
                    <a:cubicBezTo>
                      <a:pt x="2551" y="1436"/>
                      <a:pt x="2572" y="1389"/>
                      <a:pt x="2593" y="1368"/>
                    </a:cubicBezTo>
                    <a:cubicBezTo>
                      <a:pt x="2640" y="1347"/>
                      <a:pt x="2661" y="1326"/>
                      <a:pt x="2682" y="1326"/>
                    </a:cubicBezTo>
                    <a:lnTo>
                      <a:pt x="7285" y="127"/>
                    </a:lnTo>
                    <a:close/>
                    <a:moveTo>
                      <a:pt x="7342" y="1"/>
                    </a:moveTo>
                    <a:cubicBezTo>
                      <a:pt x="7331" y="1"/>
                      <a:pt x="7319" y="6"/>
                      <a:pt x="7306" y="17"/>
                    </a:cubicBezTo>
                    <a:lnTo>
                      <a:pt x="2661" y="1216"/>
                    </a:lnTo>
                    <a:cubicBezTo>
                      <a:pt x="2619" y="1237"/>
                      <a:pt x="2572" y="1258"/>
                      <a:pt x="2530" y="1305"/>
                    </a:cubicBezTo>
                    <a:cubicBezTo>
                      <a:pt x="2488" y="1326"/>
                      <a:pt x="2462" y="1368"/>
                      <a:pt x="2420" y="1410"/>
                    </a:cubicBezTo>
                    <a:lnTo>
                      <a:pt x="22" y="5971"/>
                    </a:lnTo>
                    <a:cubicBezTo>
                      <a:pt x="22" y="5971"/>
                      <a:pt x="22" y="5992"/>
                      <a:pt x="1" y="6018"/>
                    </a:cubicBezTo>
                    <a:cubicBezTo>
                      <a:pt x="1" y="6039"/>
                      <a:pt x="1" y="6060"/>
                      <a:pt x="22" y="6081"/>
                    </a:cubicBezTo>
                    <a:cubicBezTo>
                      <a:pt x="43" y="6102"/>
                      <a:pt x="64" y="6102"/>
                      <a:pt x="85" y="6102"/>
                    </a:cubicBezTo>
                    <a:lnTo>
                      <a:pt x="132" y="6102"/>
                    </a:lnTo>
                    <a:lnTo>
                      <a:pt x="4384" y="4531"/>
                    </a:lnTo>
                    <a:cubicBezTo>
                      <a:pt x="4452" y="4510"/>
                      <a:pt x="4494" y="4447"/>
                      <a:pt x="4536" y="4379"/>
                    </a:cubicBezTo>
                    <a:lnTo>
                      <a:pt x="7374" y="189"/>
                    </a:lnTo>
                    <a:cubicBezTo>
                      <a:pt x="7395" y="147"/>
                      <a:pt x="7416" y="127"/>
                      <a:pt x="7416" y="79"/>
                    </a:cubicBezTo>
                    <a:cubicBezTo>
                      <a:pt x="7416" y="58"/>
                      <a:pt x="7395" y="38"/>
                      <a:pt x="7374" y="17"/>
                    </a:cubicBezTo>
                    <a:cubicBezTo>
                      <a:pt x="7364" y="6"/>
                      <a:pt x="7353" y="1"/>
                      <a:pt x="73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8"/>
              <p:cNvSpPr/>
              <p:nvPr/>
            </p:nvSpPr>
            <p:spPr>
              <a:xfrm>
                <a:off x="4262766" y="1982442"/>
                <a:ext cx="294819" cy="285101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19" extrusionOk="0">
                    <a:moveTo>
                      <a:pt x="1620" y="0"/>
                    </a:moveTo>
                    <a:cubicBezTo>
                      <a:pt x="1581" y="0"/>
                      <a:pt x="1535" y="7"/>
                      <a:pt x="1483" y="22"/>
                    </a:cubicBezTo>
                    <a:cubicBezTo>
                      <a:pt x="1111" y="132"/>
                      <a:pt x="525" y="655"/>
                      <a:pt x="237" y="1153"/>
                    </a:cubicBezTo>
                    <a:cubicBezTo>
                      <a:pt x="1" y="1555"/>
                      <a:pt x="24" y="1818"/>
                      <a:pt x="254" y="1818"/>
                    </a:cubicBezTo>
                    <a:cubicBezTo>
                      <a:pt x="299" y="1818"/>
                      <a:pt x="353" y="1808"/>
                      <a:pt x="415" y="1786"/>
                    </a:cubicBezTo>
                    <a:cubicBezTo>
                      <a:pt x="787" y="1677"/>
                      <a:pt x="1310" y="1200"/>
                      <a:pt x="1593" y="718"/>
                    </a:cubicBezTo>
                    <a:cubicBezTo>
                      <a:pt x="1875" y="300"/>
                      <a:pt x="1880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4258691" y="1972568"/>
                <a:ext cx="298110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39" extrusionOk="0">
                    <a:moveTo>
                      <a:pt x="1645" y="111"/>
                    </a:moveTo>
                    <a:cubicBezTo>
                      <a:pt x="1678" y="111"/>
                      <a:pt x="1705" y="116"/>
                      <a:pt x="1729" y="127"/>
                    </a:cubicBezTo>
                    <a:cubicBezTo>
                      <a:pt x="1750" y="147"/>
                      <a:pt x="1771" y="168"/>
                      <a:pt x="1771" y="216"/>
                    </a:cubicBezTo>
                    <a:cubicBezTo>
                      <a:pt x="1792" y="326"/>
                      <a:pt x="1729" y="519"/>
                      <a:pt x="1572" y="760"/>
                    </a:cubicBezTo>
                    <a:cubicBezTo>
                      <a:pt x="1289" y="1216"/>
                      <a:pt x="765" y="1698"/>
                      <a:pt x="420" y="1808"/>
                    </a:cubicBezTo>
                    <a:cubicBezTo>
                      <a:pt x="331" y="1829"/>
                      <a:pt x="263" y="1829"/>
                      <a:pt x="221" y="1829"/>
                    </a:cubicBezTo>
                    <a:cubicBezTo>
                      <a:pt x="179" y="1808"/>
                      <a:pt x="158" y="1787"/>
                      <a:pt x="158" y="1740"/>
                    </a:cubicBezTo>
                    <a:cubicBezTo>
                      <a:pt x="132" y="1656"/>
                      <a:pt x="158" y="1478"/>
                      <a:pt x="310" y="1242"/>
                    </a:cubicBezTo>
                    <a:cubicBezTo>
                      <a:pt x="462" y="1001"/>
                      <a:pt x="655" y="739"/>
                      <a:pt x="896" y="540"/>
                    </a:cubicBezTo>
                    <a:cubicBezTo>
                      <a:pt x="1116" y="326"/>
                      <a:pt x="1357" y="168"/>
                      <a:pt x="1530" y="127"/>
                    </a:cubicBezTo>
                    <a:cubicBezTo>
                      <a:pt x="1574" y="116"/>
                      <a:pt x="1612" y="111"/>
                      <a:pt x="1645" y="111"/>
                    </a:cubicBezTo>
                    <a:close/>
                    <a:moveTo>
                      <a:pt x="1640" y="1"/>
                    </a:moveTo>
                    <a:cubicBezTo>
                      <a:pt x="1597" y="1"/>
                      <a:pt x="1554" y="6"/>
                      <a:pt x="1509" y="17"/>
                    </a:cubicBezTo>
                    <a:cubicBezTo>
                      <a:pt x="1289" y="85"/>
                      <a:pt x="1048" y="257"/>
                      <a:pt x="813" y="456"/>
                    </a:cubicBezTo>
                    <a:cubicBezTo>
                      <a:pt x="593" y="671"/>
                      <a:pt x="373" y="933"/>
                      <a:pt x="221" y="1195"/>
                    </a:cubicBezTo>
                    <a:cubicBezTo>
                      <a:pt x="69" y="1436"/>
                      <a:pt x="1" y="1635"/>
                      <a:pt x="48" y="1787"/>
                    </a:cubicBezTo>
                    <a:cubicBezTo>
                      <a:pt x="69" y="1849"/>
                      <a:pt x="111" y="1918"/>
                      <a:pt x="200" y="1939"/>
                    </a:cubicBezTo>
                    <a:cubicBezTo>
                      <a:pt x="263" y="1939"/>
                      <a:pt x="352" y="1939"/>
                      <a:pt x="441" y="1918"/>
                    </a:cubicBezTo>
                    <a:cubicBezTo>
                      <a:pt x="833" y="1787"/>
                      <a:pt x="1357" y="1305"/>
                      <a:pt x="1661" y="823"/>
                    </a:cubicBezTo>
                    <a:cubicBezTo>
                      <a:pt x="1834" y="561"/>
                      <a:pt x="1902" y="367"/>
                      <a:pt x="1881" y="195"/>
                    </a:cubicBezTo>
                    <a:cubicBezTo>
                      <a:pt x="1881" y="127"/>
                      <a:pt x="1834" y="64"/>
                      <a:pt x="1771" y="17"/>
                    </a:cubicBezTo>
                    <a:cubicBezTo>
                      <a:pt x="1726" y="6"/>
                      <a:pt x="1683" y="1"/>
                      <a:pt x="16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2384770" y="1599226"/>
                <a:ext cx="622395" cy="1022853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526" extrusionOk="0">
                    <a:moveTo>
                      <a:pt x="1551" y="0"/>
                    </a:moveTo>
                    <a:lnTo>
                      <a:pt x="1" y="414"/>
                    </a:lnTo>
                    <a:lnTo>
                      <a:pt x="2117" y="6525"/>
                    </a:lnTo>
                    <a:cubicBezTo>
                      <a:pt x="2991" y="6174"/>
                      <a:pt x="3971" y="5981"/>
                      <a:pt x="3971" y="5981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8"/>
              <p:cNvSpPr/>
              <p:nvPr/>
            </p:nvSpPr>
            <p:spPr>
              <a:xfrm>
                <a:off x="2375053" y="1588412"/>
                <a:ext cx="639479" cy="104354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658" extrusionOk="0">
                    <a:moveTo>
                      <a:pt x="1571" y="132"/>
                    </a:moveTo>
                    <a:lnTo>
                      <a:pt x="3970" y="6002"/>
                    </a:lnTo>
                    <a:cubicBezTo>
                      <a:pt x="3902" y="6023"/>
                      <a:pt x="3032" y="6201"/>
                      <a:pt x="2226" y="6526"/>
                    </a:cubicBezTo>
                    <a:lnTo>
                      <a:pt x="131" y="504"/>
                    </a:lnTo>
                    <a:lnTo>
                      <a:pt x="1571" y="132"/>
                    </a:lnTo>
                    <a:close/>
                    <a:moveTo>
                      <a:pt x="1592" y="1"/>
                    </a:moveTo>
                    <a:lnTo>
                      <a:pt x="42" y="420"/>
                    </a:lnTo>
                    <a:lnTo>
                      <a:pt x="0" y="483"/>
                    </a:lnTo>
                    <a:lnTo>
                      <a:pt x="2137" y="6615"/>
                    </a:lnTo>
                    <a:lnTo>
                      <a:pt x="2200" y="6657"/>
                    </a:lnTo>
                    <a:cubicBezTo>
                      <a:pt x="3053" y="6311"/>
                      <a:pt x="4033" y="6092"/>
                      <a:pt x="4033" y="6092"/>
                    </a:cubicBezTo>
                    <a:lnTo>
                      <a:pt x="4080" y="6023"/>
                    </a:lnTo>
                    <a:lnTo>
                      <a:pt x="1655" y="4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8"/>
              <p:cNvSpPr/>
              <p:nvPr/>
            </p:nvSpPr>
            <p:spPr>
              <a:xfrm>
                <a:off x="2768143" y="1551579"/>
                <a:ext cx="352340" cy="69809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4454" extrusionOk="0">
                    <a:moveTo>
                      <a:pt x="1" y="0"/>
                    </a:moveTo>
                    <a:cubicBezTo>
                      <a:pt x="1" y="0"/>
                      <a:pt x="42" y="1069"/>
                      <a:pt x="283" y="1786"/>
                    </a:cubicBezTo>
                    <a:cubicBezTo>
                      <a:pt x="503" y="2530"/>
                      <a:pt x="1441" y="4363"/>
                      <a:pt x="1441" y="4363"/>
                    </a:cubicBezTo>
                    <a:cubicBezTo>
                      <a:pt x="1441" y="4363"/>
                      <a:pt x="1601" y="4454"/>
                      <a:pt x="1754" y="4454"/>
                    </a:cubicBezTo>
                    <a:cubicBezTo>
                      <a:pt x="1812" y="4454"/>
                      <a:pt x="1870" y="4441"/>
                      <a:pt x="1917" y="4405"/>
                    </a:cubicBezTo>
                    <a:cubicBezTo>
                      <a:pt x="2095" y="4274"/>
                      <a:pt x="2247" y="4101"/>
                      <a:pt x="2137" y="3619"/>
                    </a:cubicBezTo>
                    <a:cubicBezTo>
                      <a:pt x="2027" y="3116"/>
                      <a:pt x="1896" y="2813"/>
                      <a:pt x="1896" y="2813"/>
                    </a:cubicBezTo>
                    <a:cubicBezTo>
                      <a:pt x="1896" y="2813"/>
                      <a:pt x="1854" y="2682"/>
                      <a:pt x="1744" y="2619"/>
                    </a:cubicBezTo>
                    <a:cubicBezTo>
                      <a:pt x="1695" y="2588"/>
                      <a:pt x="1646" y="2580"/>
                      <a:pt x="1606" y="2580"/>
                    </a:cubicBezTo>
                    <a:cubicBezTo>
                      <a:pt x="1558" y="2580"/>
                      <a:pt x="1525" y="2593"/>
                      <a:pt x="1525" y="2593"/>
                    </a:cubicBezTo>
                    <a:cubicBezTo>
                      <a:pt x="1525" y="2593"/>
                      <a:pt x="1352" y="870"/>
                      <a:pt x="1179" y="435"/>
                    </a:cubicBezTo>
                    <a:cubicBezTo>
                      <a:pt x="980" y="0"/>
                      <a:pt x="393" y="2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2757486" y="1540921"/>
                <a:ext cx="362998" cy="717533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578" extrusionOk="0">
                    <a:moveTo>
                      <a:pt x="131" y="110"/>
                    </a:moveTo>
                    <a:lnTo>
                      <a:pt x="131" y="110"/>
                    </a:lnTo>
                    <a:cubicBezTo>
                      <a:pt x="309" y="131"/>
                      <a:pt x="524" y="131"/>
                      <a:pt x="723" y="173"/>
                    </a:cubicBezTo>
                    <a:cubicBezTo>
                      <a:pt x="938" y="220"/>
                      <a:pt x="1116" y="330"/>
                      <a:pt x="1179" y="524"/>
                    </a:cubicBezTo>
                    <a:cubicBezTo>
                      <a:pt x="1268" y="723"/>
                      <a:pt x="1357" y="1268"/>
                      <a:pt x="1420" y="1744"/>
                    </a:cubicBezTo>
                    <a:cubicBezTo>
                      <a:pt x="1488" y="2247"/>
                      <a:pt x="1530" y="2687"/>
                      <a:pt x="1530" y="2687"/>
                    </a:cubicBezTo>
                    <a:lnTo>
                      <a:pt x="1619" y="2729"/>
                    </a:lnTo>
                    <a:cubicBezTo>
                      <a:pt x="1619" y="2729"/>
                      <a:pt x="1656" y="2710"/>
                      <a:pt x="1707" y="2710"/>
                    </a:cubicBezTo>
                    <a:cubicBezTo>
                      <a:pt x="1733" y="2710"/>
                      <a:pt x="1762" y="2715"/>
                      <a:pt x="1792" y="2729"/>
                    </a:cubicBezTo>
                    <a:cubicBezTo>
                      <a:pt x="1854" y="2792"/>
                      <a:pt x="1902" y="2901"/>
                      <a:pt x="1902" y="2901"/>
                    </a:cubicBezTo>
                    <a:cubicBezTo>
                      <a:pt x="1902" y="2901"/>
                      <a:pt x="2053" y="3210"/>
                      <a:pt x="2142" y="3687"/>
                    </a:cubicBezTo>
                    <a:cubicBezTo>
                      <a:pt x="2205" y="3928"/>
                      <a:pt x="2184" y="4080"/>
                      <a:pt x="2142" y="4190"/>
                    </a:cubicBezTo>
                    <a:cubicBezTo>
                      <a:pt x="2095" y="4300"/>
                      <a:pt x="2032" y="4363"/>
                      <a:pt x="1943" y="4431"/>
                    </a:cubicBezTo>
                    <a:cubicBezTo>
                      <a:pt x="1907" y="4455"/>
                      <a:pt x="1861" y="4465"/>
                      <a:pt x="1811" y="4465"/>
                    </a:cubicBezTo>
                    <a:cubicBezTo>
                      <a:pt x="1776" y="4465"/>
                      <a:pt x="1739" y="4460"/>
                      <a:pt x="1703" y="4452"/>
                    </a:cubicBezTo>
                    <a:cubicBezTo>
                      <a:pt x="1619" y="4431"/>
                      <a:pt x="1551" y="4389"/>
                      <a:pt x="1551" y="4389"/>
                    </a:cubicBezTo>
                    <a:cubicBezTo>
                      <a:pt x="1551" y="4363"/>
                      <a:pt x="1310" y="3928"/>
                      <a:pt x="1069" y="3383"/>
                    </a:cubicBezTo>
                    <a:cubicBezTo>
                      <a:pt x="807" y="2839"/>
                      <a:pt x="503" y="2205"/>
                      <a:pt x="393" y="1854"/>
                    </a:cubicBezTo>
                    <a:cubicBezTo>
                      <a:pt x="179" y="1179"/>
                      <a:pt x="131" y="220"/>
                      <a:pt x="131" y="110"/>
                    </a:cubicBezTo>
                    <a:close/>
                    <a:moveTo>
                      <a:pt x="69" y="0"/>
                    </a:moveTo>
                    <a:lnTo>
                      <a:pt x="1" y="68"/>
                    </a:lnTo>
                    <a:cubicBezTo>
                      <a:pt x="1" y="68"/>
                      <a:pt x="69" y="1137"/>
                      <a:pt x="283" y="1875"/>
                    </a:cubicBezTo>
                    <a:cubicBezTo>
                      <a:pt x="414" y="2247"/>
                      <a:pt x="702" y="2881"/>
                      <a:pt x="964" y="3425"/>
                    </a:cubicBezTo>
                    <a:cubicBezTo>
                      <a:pt x="1226" y="3996"/>
                      <a:pt x="1462" y="4452"/>
                      <a:pt x="1462" y="4452"/>
                    </a:cubicBezTo>
                    <a:lnTo>
                      <a:pt x="1488" y="4473"/>
                    </a:lnTo>
                    <a:cubicBezTo>
                      <a:pt x="1488" y="4473"/>
                      <a:pt x="1551" y="4520"/>
                      <a:pt x="1661" y="4541"/>
                    </a:cubicBezTo>
                    <a:cubicBezTo>
                      <a:pt x="1716" y="4562"/>
                      <a:pt x="1776" y="4577"/>
                      <a:pt x="1836" y="4577"/>
                    </a:cubicBezTo>
                    <a:cubicBezTo>
                      <a:pt x="1896" y="4577"/>
                      <a:pt x="1956" y="4562"/>
                      <a:pt x="2011" y="4520"/>
                    </a:cubicBezTo>
                    <a:cubicBezTo>
                      <a:pt x="2095" y="4452"/>
                      <a:pt x="2184" y="4363"/>
                      <a:pt x="2247" y="4232"/>
                    </a:cubicBezTo>
                    <a:cubicBezTo>
                      <a:pt x="2294" y="4101"/>
                      <a:pt x="2315" y="3928"/>
                      <a:pt x="2247" y="3666"/>
                    </a:cubicBezTo>
                    <a:cubicBezTo>
                      <a:pt x="2142" y="3184"/>
                      <a:pt x="2011" y="2881"/>
                      <a:pt x="2011" y="2881"/>
                    </a:cubicBezTo>
                    <a:cubicBezTo>
                      <a:pt x="2011" y="2881"/>
                      <a:pt x="1964" y="2729"/>
                      <a:pt x="1833" y="2640"/>
                    </a:cubicBezTo>
                    <a:cubicBezTo>
                      <a:pt x="1798" y="2613"/>
                      <a:pt x="1764" y="2605"/>
                      <a:pt x="1735" y="2605"/>
                    </a:cubicBezTo>
                    <a:cubicBezTo>
                      <a:pt x="1696" y="2605"/>
                      <a:pt x="1664" y="2619"/>
                      <a:pt x="1640" y="2619"/>
                    </a:cubicBezTo>
                    <a:cubicBezTo>
                      <a:pt x="1640" y="2598"/>
                      <a:pt x="1593" y="2205"/>
                      <a:pt x="1530" y="1744"/>
                    </a:cubicBezTo>
                    <a:cubicBezTo>
                      <a:pt x="1462" y="1247"/>
                      <a:pt x="1378" y="723"/>
                      <a:pt x="1289" y="482"/>
                    </a:cubicBezTo>
                    <a:cubicBezTo>
                      <a:pt x="1179" y="241"/>
                      <a:pt x="964" y="131"/>
                      <a:pt x="744" y="68"/>
                    </a:cubicBezTo>
                    <a:cubicBezTo>
                      <a:pt x="503" y="21"/>
                      <a:pt x="262" y="21"/>
                      <a:pt x="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8"/>
              <p:cNvSpPr/>
              <p:nvPr/>
            </p:nvSpPr>
            <p:spPr>
              <a:xfrm>
                <a:off x="3150576" y="2057204"/>
                <a:ext cx="602646" cy="352184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47" extrusionOk="0">
                    <a:moveTo>
                      <a:pt x="1116" y="0"/>
                    </a:moveTo>
                    <a:cubicBezTo>
                      <a:pt x="834" y="0"/>
                      <a:pt x="289" y="461"/>
                      <a:pt x="179" y="744"/>
                    </a:cubicBezTo>
                    <a:cubicBezTo>
                      <a:pt x="69" y="1048"/>
                      <a:pt x="1" y="1592"/>
                      <a:pt x="158" y="1901"/>
                    </a:cubicBezTo>
                    <a:cubicBezTo>
                      <a:pt x="237" y="2048"/>
                      <a:pt x="368" y="2083"/>
                      <a:pt x="476" y="2083"/>
                    </a:cubicBezTo>
                    <a:cubicBezTo>
                      <a:pt x="576" y="2083"/>
                      <a:pt x="656" y="2053"/>
                      <a:pt x="656" y="2053"/>
                    </a:cubicBezTo>
                    <a:cubicBezTo>
                      <a:pt x="917" y="2116"/>
                      <a:pt x="986" y="2116"/>
                      <a:pt x="1179" y="2142"/>
                    </a:cubicBezTo>
                    <a:cubicBezTo>
                      <a:pt x="1399" y="2163"/>
                      <a:pt x="2143" y="2205"/>
                      <a:pt x="2405" y="2205"/>
                    </a:cubicBezTo>
                    <a:cubicBezTo>
                      <a:pt x="2646" y="2184"/>
                      <a:pt x="2578" y="2247"/>
                      <a:pt x="2949" y="1681"/>
                    </a:cubicBezTo>
                    <a:cubicBezTo>
                      <a:pt x="3321" y="1116"/>
                      <a:pt x="3583" y="1027"/>
                      <a:pt x="3714" y="765"/>
                    </a:cubicBezTo>
                    <a:cubicBezTo>
                      <a:pt x="3845" y="482"/>
                      <a:pt x="3646" y="262"/>
                      <a:pt x="3342" y="152"/>
                    </a:cubicBezTo>
                    <a:cubicBezTo>
                      <a:pt x="3059" y="68"/>
                      <a:pt x="1399" y="0"/>
                      <a:pt x="1116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8"/>
              <p:cNvSpPr/>
              <p:nvPr/>
            </p:nvSpPr>
            <p:spPr>
              <a:xfrm>
                <a:off x="3150576" y="2050621"/>
                <a:ext cx="599355" cy="360020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2297" extrusionOk="0">
                    <a:moveTo>
                      <a:pt x="1116" y="110"/>
                    </a:moveTo>
                    <a:cubicBezTo>
                      <a:pt x="1247" y="110"/>
                      <a:pt x="1750" y="131"/>
                      <a:pt x="2227" y="152"/>
                    </a:cubicBezTo>
                    <a:cubicBezTo>
                      <a:pt x="2468" y="152"/>
                      <a:pt x="2708" y="173"/>
                      <a:pt x="2907" y="194"/>
                    </a:cubicBezTo>
                    <a:cubicBezTo>
                      <a:pt x="3122" y="220"/>
                      <a:pt x="3274" y="241"/>
                      <a:pt x="3342" y="262"/>
                    </a:cubicBezTo>
                    <a:cubicBezTo>
                      <a:pt x="3473" y="304"/>
                      <a:pt x="3583" y="372"/>
                      <a:pt x="3646" y="456"/>
                    </a:cubicBezTo>
                    <a:cubicBezTo>
                      <a:pt x="3714" y="545"/>
                      <a:pt x="3714" y="655"/>
                      <a:pt x="3667" y="786"/>
                    </a:cubicBezTo>
                    <a:cubicBezTo>
                      <a:pt x="3604" y="896"/>
                      <a:pt x="3515" y="980"/>
                      <a:pt x="3384" y="1111"/>
                    </a:cubicBezTo>
                    <a:cubicBezTo>
                      <a:pt x="3253" y="1242"/>
                      <a:pt x="3101" y="1399"/>
                      <a:pt x="2907" y="1702"/>
                    </a:cubicBezTo>
                    <a:cubicBezTo>
                      <a:pt x="2729" y="1985"/>
                      <a:pt x="2646" y="2116"/>
                      <a:pt x="2598" y="2158"/>
                    </a:cubicBezTo>
                    <a:cubicBezTo>
                      <a:pt x="2557" y="2184"/>
                      <a:pt x="2557" y="2184"/>
                      <a:pt x="2536" y="2184"/>
                    </a:cubicBezTo>
                    <a:lnTo>
                      <a:pt x="2384" y="2184"/>
                    </a:lnTo>
                    <a:cubicBezTo>
                      <a:pt x="2345" y="2188"/>
                      <a:pt x="2290" y="2189"/>
                      <a:pt x="2224" y="2189"/>
                    </a:cubicBezTo>
                    <a:cubicBezTo>
                      <a:pt x="1914" y="2189"/>
                      <a:pt x="1365" y="2154"/>
                      <a:pt x="1205" y="2137"/>
                    </a:cubicBezTo>
                    <a:cubicBezTo>
                      <a:pt x="986" y="2116"/>
                      <a:pt x="944" y="2116"/>
                      <a:pt x="682" y="2053"/>
                    </a:cubicBezTo>
                    <a:lnTo>
                      <a:pt x="635" y="2053"/>
                    </a:lnTo>
                    <a:cubicBezTo>
                      <a:pt x="635" y="2053"/>
                      <a:pt x="572" y="2074"/>
                      <a:pt x="462" y="2074"/>
                    </a:cubicBezTo>
                    <a:cubicBezTo>
                      <a:pt x="373" y="2074"/>
                      <a:pt x="263" y="2027"/>
                      <a:pt x="200" y="1922"/>
                    </a:cubicBezTo>
                    <a:cubicBezTo>
                      <a:pt x="132" y="1791"/>
                      <a:pt x="111" y="1571"/>
                      <a:pt x="111" y="1372"/>
                    </a:cubicBezTo>
                    <a:cubicBezTo>
                      <a:pt x="132" y="1158"/>
                      <a:pt x="179" y="959"/>
                      <a:pt x="242" y="807"/>
                    </a:cubicBezTo>
                    <a:cubicBezTo>
                      <a:pt x="289" y="697"/>
                      <a:pt x="441" y="503"/>
                      <a:pt x="614" y="351"/>
                    </a:cubicBezTo>
                    <a:cubicBezTo>
                      <a:pt x="813" y="220"/>
                      <a:pt x="1006" y="110"/>
                      <a:pt x="1116" y="110"/>
                    </a:cubicBezTo>
                    <a:close/>
                    <a:moveTo>
                      <a:pt x="1116" y="0"/>
                    </a:moveTo>
                    <a:cubicBezTo>
                      <a:pt x="944" y="0"/>
                      <a:pt x="745" y="131"/>
                      <a:pt x="551" y="283"/>
                    </a:cubicBezTo>
                    <a:cubicBezTo>
                      <a:pt x="373" y="435"/>
                      <a:pt x="200" y="613"/>
                      <a:pt x="132" y="786"/>
                    </a:cubicBezTo>
                    <a:cubicBezTo>
                      <a:pt x="69" y="917"/>
                      <a:pt x="27" y="1137"/>
                      <a:pt x="27" y="1351"/>
                    </a:cubicBezTo>
                    <a:cubicBezTo>
                      <a:pt x="1" y="1571"/>
                      <a:pt x="27" y="1791"/>
                      <a:pt x="111" y="1964"/>
                    </a:cubicBezTo>
                    <a:cubicBezTo>
                      <a:pt x="200" y="2116"/>
                      <a:pt x="331" y="2184"/>
                      <a:pt x="462" y="2184"/>
                    </a:cubicBezTo>
                    <a:cubicBezTo>
                      <a:pt x="572" y="2184"/>
                      <a:pt x="635" y="2158"/>
                      <a:pt x="656" y="2158"/>
                    </a:cubicBezTo>
                    <a:cubicBezTo>
                      <a:pt x="917" y="2205"/>
                      <a:pt x="986" y="2226"/>
                      <a:pt x="1179" y="2247"/>
                    </a:cubicBezTo>
                    <a:cubicBezTo>
                      <a:pt x="1354" y="2264"/>
                      <a:pt x="1856" y="2297"/>
                      <a:pt x="2188" y="2297"/>
                    </a:cubicBezTo>
                    <a:cubicBezTo>
                      <a:pt x="2275" y="2297"/>
                      <a:pt x="2350" y="2294"/>
                      <a:pt x="2405" y="2289"/>
                    </a:cubicBezTo>
                    <a:lnTo>
                      <a:pt x="2536" y="2289"/>
                    </a:lnTo>
                    <a:cubicBezTo>
                      <a:pt x="2578" y="2289"/>
                      <a:pt x="2619" y="2268"/>
                      <a:pt x="2667" y="2226"/>
                    </a:cubicBezTo>
                    <a:cubicBezTo>
                      <a:pt x="2729" y="2158"/>
                      <a:pt x="2818" y="2027"/>
                      <a:pt x="2991" y="1744"/>
                    </a:cubicBezTo>
                    <a:cubicBezTo>
                      <a:pt x="3169" y="1461"/>
                      <a:pt x="3342" y="1310"/>
                      <a:pt x="3452" y="1179"/>
                    </a:cubicBezTo>
                    <a:cubicBezTo>
                      <a:pt x="3583" y="1069"/>
                      <a:pt x="3693" y="959"/>
                      <a:pt x="3756" y="828"/>
                    </a:cubicBezTo>
                    <a:cubicBezTo>
                      <a:pt x="3824" y="676"/>
                      <a:pt x="3824" y="524"/>
                      <a:pt x="3735" y="393"/>
                    </a:cubicBezTo>
                    <a:cubicBezTo>
                      <a:pt x="3646" y="283"/>
                      <a:pt x="3515" y="194"/>
                      <a:pt x="3363" y="152"/>
                    </a:cubicBezTo>
                    <a:cubicBezTo>
                      <a:pt x="3274" y="131"/>
                      <a:pt x="3122" y="110"/>
                      <a:pt x="2928" y="89"/>
                    </a:cubicBezTo>
                    <a:cubicBezTo>
                      <a:pt x="2729" y="63"/>
                      <a:pt x="2468" y="42"/>
                      <a:pt x="2227" y="42"/>
                    </a:cubicBezTo>
                    <a:cubicBezTo>
                      <a:pt x="1750" y="21"/>
                      <a:pt x="1268" y="0"/>
                      <a:pt x="11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2938828" y="1950311"/>
                <a:ext cx="462368" cy="496693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3169" extrusionOk="0">
                    <a:moveTo>
                      <a:pt x="1044" y="1"/>
                    </a:moveTo>
                    <a:cubicBezTo>
                      <a:pt x="1016" y="1"/>
                      <a:pt x="996" y="3"/>
                      <a:pt x="985" y="7"/>
                    </a:cubicBezTo>
                    <a:cubicBezTo>
                      <a:pt x="854" y="49"/>
                      <a:pt x="593" y="159"/>
                      <a:pt x="305" y="619"/>
                    </a:cubicBezTo>
                    <a:cubicBezTo>
                      <a:pt x="1" y="1054"/>
                      <a:pt x="43" y="1882"/>
                      <a:pt x="331" y="2405"/>
                    </a:cubicBezTo>
                    <a:cubicBezTo>
                      <a:pt x="614" y="2955"/>
                      <a:pt x="959" y="2997"/>
                      <a:pt x="1352" y="3107"/>
                    </a:cubicBezTo>
                    <a:cubicBezTo>
                      <a:pt x="1513" y="3149"/>
                      <a:pt x="1651" y="3168"/>
                      <a:pt x="1764" y="3168"/>
                    </a:cubicBezTo>
                    <a:cubicBezTo>
                      <a:pt x="1946" y="3168"/>
                      <a:pt x="2065" y="3119"/>
                      <a:pt x="2117" y="3039"/>
                    </a:cubicBezTo>
                    <a:cubicBezTo>
                      <a:pt x="2206" y="2908"/>
                      <a:pt x="2268" y="2756"/>
                      <a:pt x="2268" y="2756"/>
                    </a:cubicBezTo>
                    <a:lnTo>
                      <a:pt x="2268" y="2756"/>
                    </a:lnTo>
                    <a:cubicBezTo>
                      <a:pt x="2268" y="2756"/>
                      <a:pt x="2218" y="2782"/>
                      <a:pt x="2148" y="2782"/>
                    </a:cubicBezTo>
                    <a:cubicBezTo>
                      <a:pt x="2088" y="2782"/>
                      <a:pt x="2014" y="2763"/>
                      <a:pt x="1944" y="2693"/>
                    </a:cubicBezTo>
                    <a:cubicBezTo>
                      <a:pt x="1813" y="2536"/>
                      <a:pt x="1420" y="2321"/>
                      <a:pt x="1724" y="1515"/>
                    </a:cubicBezTo>
                    <a:cubicBezTo>
                      <a:pt x="2018" y="722"/>
                      <a:pt x="2644" y="703"/>
                      <a:pt x="2704" y="703"/>
                    </a:cubicBezTo>
                    <a:cubicBezTo>
                      <a:pt x="2707" y="703"/>
                      <a:pt x="2708" y="703"/>
                      <a:pt x="2708" y="703"/>
                    </a:cubicBezTo>
                    <a:cubicBezTo>
                      <a:pt x="2949" y="703"/>
                      <a:pt x="2881" y="289"/>
                      <a:pt x="2488" y="206"/>
                    </a:cubicBezTo>
                    <a:cubicBezTo>
                      <a:pt x="2290" y="163"/>
                      <a:pt x="1308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8"/>
              <p:cNvSpPr/>
              <p:nvPr/>
            </p:nvSpPr>
            <p:spPr>
              <a:xfrm>
                <a:off x="2945410" y="1941378"/>
                <a:ext cx="448419" cy="51440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3282" extrusionOk="0">
                    <a:moveTo>
                      <a:pt x="1027" y="106"/>
                    </a:moveTo>
                    <a:cubicBezTo>
                      <a:pt x="1048" y="106"/>
                      <a:pt x="1116" y="106"/>
                      <a:pt x="1179" y="132"/>
                    </a:cubicBezTo>
                    <a:cubicBezTo>
                      <a:pt x="1310" y="132"/>
                      <a:pt x="1467" y="153"/>
                      <a:pt x="1640" y="174"/>
                    </a:cubicBezTo>
                    <a:cubicBezTo>
                      <a:pt x="1965" y="237"/>
                      <a:pt x="2336" y="305"/>
                      <a:pt x="2446" y="326"/>
                    </a:cubicBezTo>
                    <a:cubicBezTo>
                      <a:pt x="2619" y="367"/>
                      <a:pt x="2729" y="477"/>
                      <a:pt x="2750" y="566"/>
                    </a:cubicBezTo>
                    <a:cubicBezTo>
                      <a:pt x="2776" y="608"/>
                      <a:pt x="2750" y="655"/>
                      <a:pt x="2750" y="676"/>
                    </a:cubicBezTo>
                    <a:cubicBezTo>
                      <a:pt x="2729" y="697"/>
                      <a:pt x="2708" y="718"/>
                      <a:pt x="2666" y="718"/>
                    </a:cubicBezTo>
                    <a:cubicBezTo>
                      <a:pt x="2666" y="718"/>
                      <a:pt x="2653" y="717"/>
                      <a:pt x="2629" y="717"/>
                    </a:cubicBezTo>
                    <a:cubicBezTo>
                      <a:pt x="2565" y="717"/>
                      <a:pt x="2429" y="728"/>
                      <a:pt x="2274" y="807"/>
                    </a:cubicBezTo>
                    <a:cubicBezTo>
                      <a:pt x="2054" y="917"/>
                      <a:pt x="1792" y="1132"/>
                      <a:pt x="1640" y="1546"/>
                    </a:cubicBezTo>
                    <a:cubicBezTo>
                      <a:pt x="1488" y="1965"/>
                      <a:pt x="1509" y="2227"/>
                      <a:pt x="1572" y="2420"/>
                    </a:cubicBezTo>
                    <a:cubicBezTo>
                      <a:pt x="1661" y="2619"/>
                      <a:pt x="1813" y="2724"/>
                      <a:pt x="1881" y="2792"/>
                    </a:cubicBezTo>
                    <a:cubicBezTo>
                      <a:pt x="1944" y="2881"/>
                      <a:pt x="2054" y="2902"/>
                      <a:pt x="2122" y="2902"/>
                    </a:cubicBezTo>
                    <a:cubicBezTo>
                      <a:pt x="2096" y="2944"/>
                      <a:pt x="2075" y="2986"/>
                      <a:pt x="2033" y="3075"/>
                    </a:cubicBezTo>
                    <a:cubicBezTo>
                      <a:pt x="1991" y="3117"/>
                      <a:pt x="1923" y="3164"/>
                      <a:pt x="1813" y="3164"/>
                    </a:cubicBezTo>
                    <a:cubicBezTo>
                      <a:pt x="1778" y="3169"/>
                      <a:pt x="1742" y="3172"/>
                      <a:pt x="1705" y="3172"/>
                    </a:cubicBezTo>
                    <a:cubicBezTo>
                      <a:pt x="1599" y="3172"/>
                      <a:pt x="1479" y="3152"/>
                      <a:pt x="1336" y="3117"/>
                    </a:cubicBezTo>
                    <a:cubicBezTo>
                      <a:pt x="1137" y="3054"/>
                      <a:pt x="943" y="3012"/>
                      <a:pt x="786" y="2923"/>
                    </a:cubicBezTo>
                    <a:cubicBezTo>
                      <a:pt x="613" y="2834"/>
                      <a:pt x="462" y="2703"/>
                      <a:pt x="331" y="2441"/>
                    </a:cubicBezTo>
                    <a:cubicBezTo>
                      <a:pt x="200" y="2200"/>
                      <a:pt x="111" y="1855"/>
                      <a:pt x="111" y="1546"/>
                    </a:cubicBezTo>
                    <a:cubicBezTo>
                      <a:pt x="90" y="1221"/>
                      <a:pt x="179" y="917"/>
                      <a:pt x="310" y="697"/>
                    </a:cubicBezTo>
                    <a:cubicBezTo>
                      <a:pt x="593" y="263"/>
                      <a:pt x="854" y="153"/>
                      <a:pt x="943" y="106"/>
                    </a:cubicBezTo>
                    <a:close/>
                    <a:moveTo>
                      <a:pt x="1027" y="1"/>
                    </a:moveTo>
                    <a:cubicBezTo>
                      <a:pt x="985" y="1"/>
                      <a:pt x="943" y="1"/>
                      <a:pt x="917" y="22"/>
                    </a:cubicBezTo>
                    <a:cubicBezTo>
                      <a:pt x="786" y="43"/>
                      <a:pt x="524" y="195"/>
                      <a:pt x="221" y="655"/>
                    </a:cubicBezTo>
                    <a:cubicBezTo>
                      <a:pt x="69" y="870"/>
                      <a:pt x="1" y="1200"/>
                      <a:pt x="1" y="1546"/>
                    </a:cubicBezTo>
                    <a:cubicBezTo>
                      <a:pt x="1" y="1876"/>
                      <a:pt x="90" y="2227"/>
                      <a:pt x="242" y="2509"/>
                    </a:cubicBezTo>
                    <a:cubicBezTo>
                      <a:pt x="373" y="2771"/>
                      <a:pt x="551" y="2923"/>
                      <a:pt x="723" y="3033"/>
                    </a:cubicBezTo>
                    <a:cubicBezTo>
                      <a:pt x="917" y="3117"/>
                      <a:pt x="1116" y="3164"/>
                      <a:pt x="1310" y="3206"/>
                    </a:cubicBezTo>
                    <a:cubicBezTo>
                      <a:pt x="1460" y="3257"/>
                      <a:pt x="1595" y="3282"/>
                      <a:pt x="1709" y="3282"/>
                    </a:cubicBezTo>
                    <a:cubicBezTo>
                      <a:pt x="1746" y="3282"/>
                      <a:pt x="1780" y="3279"/>
                      <a:pt x="1813" y="3274"/>
                    </a:cubicBezTo>
                    <a:cubicBezTo>
                      <a:pt x="1944" y="3274"/>
                      <a:pt x="2054" y="3206"/>
                      <a:pt x="2122" y="3117"/>
                    </a:cubicBezTo>
                    <a:cubicBezTo>
                      <a:pt x="2205" y="2986"/>
                      <a:pt x="2274" y="2834"/>
                      <a:pt x="2274" y="2834"/>
                    </a:cubicBezTo>
                    <a:lnTo>
                      <a:pt x="2205" y="2771"/>
                    </a:lnTo>
                    <a:cubicBezTo>
                      <a:pt x="2205" y="2771"/>
                      <a:pt x="2164" y="2771"/>
                      <a:pt x="2122" y="2792"/>
                    </a:cubicBezTo>
                    <a:cubicBezTo>
                      <a:pt x="2054" y="2792"/>
                      <a:pt x="2012" y="2792"/>
                      <a:pt x="1944" y="2724"/>
                    </a:cubicBezTo>
                    <a:cubicBezTo>
                      <a:pt x="1881" y="2640"/>
                      <a:pt x="1750" y="2551"/>
                      <a:pt x="1682" y="2378"/>
                    </a:cubicBezTo>
                    <a:cubicBezTo>
                      <a:pt x="1619" y="2227"/>
                      <a:pt x="1598" y="1986"/>
                      <a:pt x="1750" y="1572"/>
                    </a:cubicBezTo>
                    <a:cubicBezTo>
                      <a:pt x="1881" y="1179"/>
                      <a:pt x="2122" y="1001"/>
                      <a:pt x="2315" y="917"/>
                    </a:cubicBezTo>
                    <a:cubicBezTo>
                      <a:pt x="2460" y="838"/>
                      <a:pt x="2579" y="827"/>
                      <a:pt x="2634" y="827"/>
                    </a:cubicBezTo>
                    <a:cubicBezTo>
                      <a:pt x="2655" y="827"/>
                      <a:pt x="2666" y="828"/>
                      <a:pt x="2666" y="828"/>
                    </a:cubicBezTo>
                    <a:cubicBezTo>
                      <a:pt x="2750" y="828"/>
                      <a:pt x="2797" y="786"/>
                      <a:pt x="2839" y="718"/>
                    </a:cubicBezTo>
                    <a:cubicBezTo>
                      <a:pt x="2860" y="676"/>
                      <a:pt x="2860" y="608"/>
                      <a:pt x="2860" y="525"/>
                    </a:cubicBezTo>
                    <a:cubicBezTo>
                      <a:pt x="2818" y="394"/>
                      <a:pt x="2687" y="263"/>
                      <a:pt x="2467" y="216"/>
                    </a:cubicBezTo>
                    <a:cubicBezTo>
                      <a:pt x="2336" y="195"/>
                      <a:pt x="1991" y="132"/>
                      <a:pt x="1661" y="85"/>
                    </a:cubicBezTo>
                    <a:cubicBezTo>
                      <a:pt x="1488" y="64"/>
                      <a:pt x="1310" y="22"/>
                      <a:pt x="1179" y="22"/>
                    </a:cubicBezTo>
                    <a:cubicBezTo>
                      <a:pt x="1116" y="22"/>
                      <a:pt x="1074" y="1"/>
                      <a:pt x="102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8"/>
              <p:cNvSpPr/>
              <p:nvPr/>
            </p:nvSpPr>
            <p:spPr>
              <a:xfrm>
                <a:off x="2268316" y="1379955"/>
                <a:ext cx="359707" cy="301872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1926" extrusionOk="0">
                    <a:moveTo>
                      <a:pt x="1812" y="1"/>
                    </a:moveTo>
                    <a:lnTo>
                      <a:pt x="110" y="69"/>
                    </a:lnTo>
                    <a:lnTo>
                      <a:pt x="0" y="1530"/>
                    </a:lnTo>
                    <a:cubicBezTo>
                      <a:pt x="0" y="1530"/>
                      <a:pt x="658" y="1926"/>
                      <a:pt x="1305" y="1926"/>
                    </a:cubicBezTo>
                    <a:cubicBezTo>
                      <a:pt x="1336" y="1926"/>
                      <a:pt x="1368" y="1925"/>
                      <a:pt x="1399" y="1923"/>
                    </a:cubicBezTo>
                    <a:cubicBezTo>
                      <a:pt x="2074" y="1881"/>
                      <a:pt x="2294" y="1462"/>
                      <a:pt x="2294" y="1462"/>
                    </a:cubicBezTo>
                    <a:lnTo>
                      <a:pt x="1812" y="1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8"/>
              <p:cNvSpPr/>
              <p:nvPr/>
            </p:nvSpPr>
            <p:spPr>
              <a:xfrm>
                <a:off x="2261734" y="1373372"/>
                <a:ext cx="376007" cy="315664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014" extrusionOk="0">
                    <a:moveTo>
                      <a:pt x="1812" y="111"/>
                    </a:moveTo>
                    <a:lnTo>
                      <a:pt x="2294" y="1483"/>
                    </a:lnTo>
                    <a:cubicBezTo>
                      <a:pt x="2268" y="1504"/>
                      <a:pt x="2247" y="1572"/>
                      <a:pt x="2116" y="1682"/>
                    </a:cubicBezTo>
                    <a:cubicBezTo>
                      <a:pt x="1985" y="1766"/>
                      <a:pt x="1770" y="1897"/>
                      <a:pt x="1441" y="1923"/>
                    </a:cubicBezTo>
                    <a:cubicBezTo>
                      <a:pt x="1409" y="1925"/>
                      <a:pt x="1376" y="1926"/>
                      <a:pt x="1344" y="1926"/>
                    </a:cubicBezTo>
                    <a:cubicBezTo>
                      <a:pt x="742" y="1926"/>
                      <a:pt x="150" y="1571"/>
                      <a:pt x="110" y="1551"/>
                    </a:cubicBezTo>
                    <a:lnTo>
                      <a:pt x="199" y="153"/>
                    </a:lnTo>
                    <a:lnTo>
                      <a:pt x="1812" y="111"/>
                    </a:lnTo>
                    <a:close/>
                    <a:moveTo>
                      <a:pt x="1854" y="1"/>
                    </a:moveTo>
                    <a:lnTo>
                      <a:pt x="152" y="43"/>
                    </a:lnTo>
                    <a:lnTo>
                      <a:pt x="110" y="111"/>
                    </a:lnTo>
                    <a:lnTo>
                      <a:pt x="0" y="1572"/>
                    </a:lnTo>
                    <a:lnTo>
                      <a:pt x="21" y="1614"/>
                    </a:lnTo>
                    <a:cubicBezTo>
                      <a:pt x="21" y="1614"/>
                      <a:pt x="648" y="2013"/>
                      <a:pt x="1297" y="2013"/>
                    </a:cubicBezTo>
                    <a:cubicBezTo>
                      <a:pt x="1345" y="2013"/>
                      <a:pt x="1393" y="2011"/>
                      <a:pt x="1441" y="2007"/>
                    </a:cubicBezTo>
                    <a:cubicBezTo>
                      <a:pt x="1791" y="1986"/>
                      <a:pt x="2032" y="1876"/>
                      <a:pt x="2184" y="1766"/>
                    </a:cubicBezTo>
                    <a:cubicBezTo>
                      <a:pt x="2336" y="1635"/>
                      <a:pt x="2399" y="1530"/>
                      <a:pt x="2399" y="1530"/>
                    </a:cubicBezTo>
                    <a:lnTo>
                      <a:pt x="2399" y="1483"/>
                    </a:lnTo>
                    <a:lnTo>
                      <a:pt x="1901" y="43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8"/>
              <p:cNvSpPr/>
              <p:nvPr/>
            </p:nvSpPr>
            <p:spPr>
              <a:xfrm>
                <a:off x="2182896" y="1431677"/>
                <a:ext cx="102818" cy="1365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871" extrusionOk="0">
                    <a:moveTo>
                      <a:pt x="482" y="1"/>
                    </a:moveTo>
                    <a:cubicBezTo>
                      <a:pt x="414" y="1"/>
                      <a:pt x="221" y="22"/>
                      <a:pt x="153" y="85"/>
                    </a:cubicBezTo>
                    <a:cubicBezTo>
                      <a:pt x="69" y="174"/>
                      <a:pt x="1" y="325"/>
                      <a:pt x="111" y="545"/>
                    </a:cubicBezTo>
                    <a:cubicBezTo>
                      <a:pt x="221" y="765"/>
                      <a:pt x="545" y="870"/>
                      <a:pt x="545" y="870"/>
                    </a:cubicBezTo>
                    <a:lnTo>
                      <a:pt x="655" y="43"/>
                    </a:lnTo>
                    <a:cubicBezTo>
                      <a:pt x="655" y="43"/>
                      <a:pt x="545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8"/>
              <p:cNvSpPr/>
              <p:nvPr/>
            </p:nvSpPr>
            <p:spPr>
              <a:xfrm>
                <a:off x="2176313" y="1421020"/>
                <a:ext cx="116768" cy="15454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986" extrusionOk="0">
                    <a:moveTo>
                      <a:pt x="524" y="111"/>
                    </a:moveTo>
                    <a:cubicBezTo>
                      <a:pt x="545" y="111"/>
                      <a:pt x="587" y="132"/>
                      <a:pt x="614" y="132"/>
                    </a:cubicBezTo>
                    <a:cubicBezTo>
                      <a:pt x="634" y="132"/>
                      <a:pt x="634" y="132"/>
                      <a:pt x="634" y="153"/>
                    </a:cubicBezTo>
                    <a:lnTo>
                      <a:pt x="545" y="875"/>
                    </a:lnTo>
                    <a:cubicBezTo>
                      <a:pt x="524" y="854"/>
                      <a:pt x="504" y="854"/>
                      <a:pt x="435" y="807"/>
                    </a:cubicBezTo>
                    <a:cubicBezTo>
                      <a:pt x="352" y="765"/>
                      <a:pt x="242" y="676"/>
                      <a:pt x="195" y="592"/>
                    </a:cubicBezTo>
                    <a:cubicBezTo>
                      <a:pt x="111" y="393"/>
                      <a:pt x="174" y="262"/>
                      <a:pt x="221" y="200"/>
                    </a:cubicBezTo>
                    <a:cubicBezTo>
                      <a:pt x="242" y="179"/>
                      <a:pt x="305" y="153"/>
                      <a:pt x="373" y="132"/>
                    </a:cubicBezTo>
                    <a:cubicBezTo>
                      <a:pt x="435" y="111"/>
                      <a:pt x="504" y="111"/>
                      <a:pt x="524" y="111"/>
                    </a:cubicBezTo>
                    <a:close/>
                    <a:moveTo>
                      <a:pt x="524" y="1"/>
                    </a:moveTo>
                    <a:cubicBezTo>
                      <a:pt x="483" y="1"/>
                      <a:pt x="415" y="22"/>
                      <a:pt x="352" y="22"/>
                    </a:cubicBezTo>
                    <a:cubicBezTo>
                      <a:pt x="284" y="48"/>
                      <a:pt x="195" y="69"/>
                      <a:pt x="153" y="132"/>
                    </a:cubicBezTo>
                    <a:cubicBezTo>
                      <a:pt x="64" y="221"/>
                      <a:pt x="1" y="393"/>
                      <a:pt x="111" y="634"/>
                    </a:cubicBezTo>
                    <a:cubicBezTo>
                      <a:pt x="153" y="765"/>
                      <a:pt x="284" y="854"/>
                      <a:pt x="394" y="917"/>
                    </a:cubicBezTo>
                    <a:cubicBezTo>
                      <a:pt x="483" y="964"/>
                      <a:pt x="566" y="985"/>
                      <a:pt x="566" y="985"/>
                    </a:cubicBezTo>
                    <a:lnTo>
                      <a:pt x="634" y="938"/>
                    </a:lnTo>
                    <a:lnTo>
                      <a:pt x="744" y="111"/>
                    </a:lnTo>
                    <a:lnTo>
                      <a:pt x="718" y="69"/>
                    </a:lnTo>
                    <a:cubicBezTo>
                      <a:pt x="718" y="69"/>
                      <a:pt x="697" y="48"/>
                      <a:pt x="655" y="48"/>
                    </a:cubicBezTo>
                    <a:cubicBezTo>
                      <a:pt x="614" y="22"/>
                      <a:pt x="566" y="1"/>
                      <a:pt x="52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8"/>
              <p:cNvSpPr/>
              <p:nvPr/>
            </p:nvSpPr>
            <p:spPr>
              <a:xfrm>
                <a:off x="2173022" y="1572111"/>
                <a:ext cx="642927" cy="1504656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9600" extrusionOk="0">
                    <a:moveTo>
                      <a:pt x="477" y="0"/>
                    </a:moveTo>
                    <a:lnTo>
                      <a:pt x="22" y="131"/>
                    </a:lnTo>
                    <a:cubicBezTo>
                      <a:pt x="22" y="131"/>
                      <a:pt x="64" y="2771"/>
                      <a:pt x="43" y="3488"/>
                    </a:cubicBezTo>
                    <a:cubicBezTo>
                      <a:pt x="1" y="4211"/>
                      <a:pt x="242" y="6939"/>
                      <a:pt x="263" y="7568"/>
                    </a:cubicBezTo>
                    <a:cubicBezTo>
                      <a:pt x="305" y="8201"/>
                      <a:pt x="216" y="8201"/>
                      <a:pt x="305" y="8552"/>
                    </a:cubicBezTo>
                    <a:cubicBezTo>
                      <a:pt x="373" y="8924"/>
                      <a:pt x="566" y="9296"/>
                      <a:pt x="676" y="9448"/>
                    </a:cubicBezTo>
                    <a:cubicBezTo>
                      <a:pt x="765" y="9599"/>
                      <a:pt x="938" y="9599"/>
                      <a:pt x="938" y="9599"/>
                    </a:cubicBezTo>
                    <a:cubicBezTo>
                      <a:pt x="938" y="9599"/>
                      <a:pt x="1132" y="9469"/>
                      <a:pt x="1352" y="9055"/>
                    </a:cubicBezTo>
                    <a:cubicBezTo>
                      <a:pt x="1551" y="8662"/>
                      <a:pt x="1551" y="8379"/>
                      <a:pt x="1834" y="8007"/>
                    </a:cubicBezTo>
                    <a:cubicBezTo>
                      <a:pt x="2117" y="7636"/>
                      <a:pt x="2729" y="7243"/>
                      <a:pt x="3206" y="7002"/>
                    </a:cubicBezTo>
                    <a:cubicBezTo>
                      <a:pt x="3688" y="6740"/>
                      <a:pt x="4101" y="6677"/>
                      <a:pt x="4101" y="6677"/>
                    </a:cubicBezTo>
                    <a:lnTo>
                      <a:pt x="1441" y="435"/>
                    </a:lnTo>
                    <a:cubicBezTo>
                      <a:pt x="1441" y="435"/>
                      <a:pt x="1132" y="304"/>
                      <a:pt x="959" y="236"/>
                    </a:cubicBezTo>
                    <a:cubicBezTo>
                      <a:pt x="807" y="152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8"/>
              <p:cNvSpPr/>
              <p:nvPr/>
            </p:nvSpPr>
            <p:spPr>
              <a:xfrm>
                <a:off x="2165655" y="1561454"/>
                <a:ext cx="656876" cy="1521897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9710" extrusionOk="0">
                    <a:moveTo>
                      <a:pt x="503" y="110"/>
                    </a:moveTo>
                    <a:cubicBezTo>
                      <a:pt x="524" y="131"/>
                      <a:pt x="833" y="262"/>
                      <a:pt x="985" y="351"/>
                    </a:cubicBezTo>
                    <a:cubicBezTo>
                      <a:pt x="1137" y="435"/>
                      <a:pt x="1420" y="545"/>
                      <a:pt x="1441" y="545"/>
                    </a:cubicBezTo>
                    <a:lnTo>
                      <a:pt x="4085" y="6719"/>
                    </a:lnTo>
                    <a:cubicBezTo>
                      <a:pt x="4017" y="6719"/>
                      <a:pt x="3693" y="6787"/>
                      <a:pt x="3232" y="7007"/>
                    </a:cubicBezTo>
                    <a:cubicBezTo>
                      <a:pt x="2729" y="7269"/>
                      <a:pt x="2143" y="7662"/>
                      <a:pt x="1834" y="8055"/>
                    </a:cubicBezTo>
                    <a:cubicBezTo>
                      <a:pt x="1682" y="8227"/>
                      <a:pt x="1619" y="8400"/>
                      <a:pt x="1551" y="8578"/>
                    </a:cubicBezTo>
                    <a:cubicBezTo>
                      <a:pt x="1488" y="8751"/>
                      <a:pt x="1441" y="8903"/>
                      <a:pt x="1336" y="9102"/>
                    </a:cubicBezTo>
                    <a:cubicBezTo>
                      <a:pt x="1247" y="9296"/>
                      <a:pt x="1137" y="9427"/>
                      <a:pt x="1074" y="9516"/>
                    </a:cubicBezTo>
                    <a:cubicBezTo>
                      <a:pt x="1006" y="9578"/>
                      <a:pt x="985" y="9599"/>
                      <a:pt x="964" y="9599"/>
                    </a:cubicBezTo>
                    <a:cubicBezTo>
                      <a:pt x="964" y="9599"/>
                      <a:pt x="854" y="9599"/>
                      <a:pt x="765" y="9495"/>
                    </a:cubicBezTo>
                    <a:cubicBezTo>
                      <a:pt x="655" y="9338"/>
                      <a:pt x="462" y="8971"/>
                      <a:pt x="393" y="8620"/>
                    </a:cubicBezTo>
                    <a:cubicBezTo>
                      <a:pt x="352" y="8447"/>
                      <a:pt x="352" y="8358"/>
                      <a:pt x="373" y="8227"/>
                    </a:cubicBezTo>
                    <a:cubicBezTo>
                      <a:pt x="373" y="8117"/>
                      <a:pt x="393" y="7945"/>
                      <a:pt x="373" y="7636"/>
                    </a:cubicBezTo>
                    <a:cubicBezTo>
                      <a:pt x="352" y="7311"/>
                      <a:pt x="289" y="6483"/>
                      <a:pt x="221" y="5630"/>
                    </a:cubicBezTo>
                    <a:cubicBezTo>
                      <a:pt x="158" y="4781"/>
                      <a:pt x="111" y="3907"/>
                      <a:pt x="132" y="3556"/>
                    </a:cubicBezTo>
                    <a:cubicBezTo>
                      <a:pt x="179" y="2839"/>
                      <a:pt x="111" y="304"/>
                      <a:pt x="111" y="241"/>
                    </a:cubicBezTo>
                    <a:lnTo>
                      <a:pt x="503" y="110"/>
                    </a:lnTo>
                    <a:close/>
                    <a:moveTo>
                      <a:pt x="503" y="0"/>
                    </a:moveTo>
                    <a:lnTo>
                      <a:pt x="48" y="152"/>
                    </a:lnTo>
                    <a:lnTo>
                      <a:pt x="1" y="199"/>
                    </a:lnTo>
                    <a:cubicBezTo>
                      <a:pt x="1" y="199"/>
                      <a:pt x="69" y="2860"/>
                      <a:pt x="27" y="3556"/>
                    </a:cubicBezTo>
                    <a:cubicBezTo>
                      <a:pt x="1" y="3928"/>
                      <a:pt x="69" y="4781"/>
                      <a:pt x="111" y="5630"/>
                    </a:cubicBezTo>
                    <a:cubicBezTo>
                      <a:pt x="179" y="6483"/>
                      <a:pt x="242" y="7311"/>
                      <a:pt x="263" y="7636"/>
                    </a:cubicBezTo>
                    <a:cubicBezTo>
                      <a:pt x="289" y="7945"/>
                      <a:pt x="263" y="8117"/>
                      <a:pt x="263" y="8227"/>
                    </a:cubicBezTo>
                    <a:cubicBezTo>
                      <a:pt x="263" y="8358"/>
                      <a:pt x="263" y="8447"/>
                      <a:pt x="289" y="8641"/>
                    </a:cubicBezTo>
                    <a:cubicBezTo>
                      <a:pt x="352" y="9013"/>
                      <a:pt x="572" y="9385"/>
                      <a:pt x="682" y="9537"/>
                    </a:cubicBezTo>
                    <a:cubicBezTo>
                      <a:pt x="786" y="9709"/>
                      <a:pt x="985" y="9709"/>
                      <a:pt x="985" y="9709"/>
                    </a:cubicBezTo>
                    <a:lnTo>
                      <a:pt x="1006" y="9709"/>
                    </a:lnTo>
                    <a:cubicBezTo>
                      <a:pt x="1006" y="9709"/>
                      <a:pt x="1074" y="9667"/>
                      <a:pt x="1137" y="9578"/>
                    </a:cubicBezTo>
                    <a:cubicBezTo>
                      <a:pt x="1226" y="9495"/>
                      <a:pt x="1336" y="9364"/>
                      <a:pt x="1441" y="9165"/>
                    </a:cubicBezTo>
                    <a:cubicBezTo>
                      <a:pt x="1551" y="8945"/>
                      <a:pt x="1598" y="8772"/>
                      <a:pt x="1661" y="8599"/>
                    </a:cubicBezTo>
                    <a:cubicBezTo>
                      <a:pt x="1703" y="8447"/>
                      <a:pt x="1771" y="8290"/>
                      <a:pt x="1923" y="8117"/>
                    </a:cubicBezTo>
                    <a:cubicBezTo>
                      <a:pt x="2205" y="7746"/>
                      <a:pt x="2797" y="7353"/>
                      <a:pt x="3274" y="7112"/>
                    </a:cubicBezTo>
                    <a:cubicBezTo>
                      <a:pt x="3756" y="6876"/>
                      <a:pt x="4148" y="6787"/>
                      <a:pt x="4148" y="6787"/>
                    </a:cubicBezTo>
                    <a:lnTo>
                      <a:pt x="4190" y="6719"/>
                    </a:lnTo>
                    <a:lnTo>
                      <a:pt x="1530" y="482"/>
                    </a:lnTo>
                    <a:lnTo>
                      <a:pt x="1509" y="461"/>
                    </a:lnTo>
                    <a:cubicBezTo>
                      <a:pt x="1509" y="461"/>
                      <a:pt x="1179" y="330"/>
                      <a:pt x="1027" y="241"/>
                    </a:cubicBezTo>
                    <a:cubicBezTo>
                      <a:pt x="875" y="173"/>
                      <a:pt x="551" y="0"/>
                      <a:pt x="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8"/>
              <p:cNvSpPr/>
              <p:nvPr/>
            </p:nvSpPr>
            <p:spPr>
              <a:xfrm>
                <a:off x="2604042" y="1517098"/>
                <a:ext cx="595123" cy="1046676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6678" extrusionOk="0">
                    <a:moveTo>
                      <a:pt x="194" y="0"/>
                    </a:moveTo>
                    <a:cubicBezTo>
                      <a:pt x="63" y="0"/>
                      <a:pt x="21" y="89"/>
                      <a:pt x="0" y="194"/>
                    </a:cubicBezTo>
                    <a:cubicBezTo>
                      <a:pt x="0" y="304"/>
                      <a:pt x="42" y="503"/>
                      <a:pt x="42" y="503"/>
                    </a:cubicBezTo>
                    <a:lnTo>
                      <a:pt x="42" y="545"/>
                    </a:lnTo>
                    <a:lnTo>
                      <a:pt x="2399" y="6677"/>
                    </a:lnTo>
                    <a:cubicBezTo>
                      <a:pt x="2399" y="6677"/>
                      <a:pt x="2661" y="6677"/>
                      <a:pt x="3074" y="6567"/>
                    </a:cubicBezTo>
                    <a:cubicBezTo>
                      <a:pt x="3556" y="6437"/>
                      <a:pt x="3797" y="6154"/>
                      <a:pt x="3797" y="6154"/>
                    </a:cubicBezTo>
                    <a:cubicBezTo>
                      <a:pt x="3797" y="6154"/>
                      <a:pt x="2357" y="3336"/>
                      <a:pt x="1917" y="2289"/>
                    </a:cubicBezTo>
                    <a:cubicBezTo>
                      <a:pt x="1482" y="1242"/>
                      <a:pt x="1089" y="220"/>
                      <a:pt x="1089" y="220"/>
                    </a:cubicBezTo>
                    <a:cubicBezTo>
                      <a:pt x="1089" y="220"/>
                      <a:pt x="325" y="0"/>
                      <a:pt x="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8"/>
              <p:cNvSpPr/>
              <p:nvPr/>
            </p:nvSpPr>
            <p:spPr>
              <a:xfrm>
                <a:off x="2596676" y="1508791"/>
                <a:ext cx="609072" cy="1061723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6774" extrusionOk="0">
                    <a:moveTo>
                      <a:pt x="241" y="95"/>
                    </a:moveTo>
                    <a:cubicBezTo>
                      <a:pt x="262" y="95"/>
                      <a:pt x="351" y="116"/>
                      <a:pt x="440" y="142"/>
                    </a:cubicBezTo>
                    <a:cubicBezTo>
                      <a:pt x="524" y="163"/>
                      <a:pt x="613" y="184"/>
                      <a:pt x="723" y="205"/>
                    </a:cubicBezTo>
                    <a:cubicBezTo>
                      <a:pt x="917" y="273"/>
                      <a:pt x="1074" y="315"/>
                      <a:pt x="1095" y="315"/>
                    </a:cubicBezTo>
                    <a:cubicBezTo>
                      <a:pt x="1095" y="336"/>
                      <a:pt x="1487" y="1321"/>
                      <a:pt x="1922" y="2368"/>
                    </a:cubicBezTo>
                    <a:cubicBezTo>
                      <a:pt x="2357" y="3415"/>
                      <a:pt x="3755" y="6139"/>
                      <a:pt x="3776" y="6207"/>
                    </a:cubicBezTo>
                    <a:cubicBezTo>
                      <a:pt x="3755" y="6228"/>
                      <a:pt x="3561" y="6448"/>
                      <a:pt x="3100" y="6579"/>
                    </a:cubicBezTo>
                    <a:cubicBezTo>
                      <a:pt x="2848" y="6653"/>
                      <a:pt x="2669" y="6665"/>
                      <a:pt x="2571" y="6665"/>
                    </a:cubicBezTo>
                    <a:cubicBezTo>
                      <a:pt x="2524" y="6665"/>
                      <a:pt x="2496" y="6662"/>
                      <a:pt x="2488" y="6662"/>
                    </a:cubicBezTo>
                    <a:lnTo>
                      <a:pt x="157" y="577"/>
                    </a:lnTo>
                    <a:lnTo>
                      <a:pt x="157" y="556"/>
                    </a:lnTo>
                    <a:lnTo>
                      <a:pt x="157" y="535"/>
                    </a:lnTo>
                    <a:cubicBezTo>
                      <a:pt x="157" y="535"/>
                      <a:pt x="131" y="488"/>
                      <a:pt x="110" y="425"/>
                    </a:cubicBezTo>
                    <a:lnTo>
                      <a:pt x="110" y="273"/>
                    </a:lnTo>
                    <a:cubicBezTo>
                      <a:pt x="110" y="226"/>
                      <a:pt x="131" y="184"/>
                      <a:pt x="157" y="142"/>
                    </a:cubicBezTo>
                    <a:cubicBezTo>
                      <a:pt x="178" y="116"/>
                      <a:pt x="199" y="116"/>
                      <a:pt x="241" y="95"/>
                    </a:cubicBezTo>
                    <a:close/>
                    <a:moveTo>
                      <a:pt x="292" y="0"/>
                    </a:moveTo>
                    <a:cubicBezTo>
                      <a:pt x="272" y="0"/>
                      <a:pt x="255" y="4"/>
                      <a:pt x="241" y="11"/>
                    </a:cubicBezTo>
                    <a:cubicBezTo>
                      <a:pt x="178" y="11"/>
                      <a:pt x="110" y="32"/>
                      <a:pt x="68" y="74"/>
                    </a:cubicBezTo>
                    <a:cubicBezTo>
                      <a:pt x="26" y="142"/>
                      <a:pt x="26" y="184"/>
                      <a:pt x="0" y="247"/>
                    </a:cubicBezTo>
                    <a:cubicBezTo>
                      <a:pt x="0" y="315"/>
                      <a:pt x="0" y="404"/>
                      <a:pt x="26" y="446"/>
                    </a:cubicBezTo>
                    <a:cubicBezTo>
                      <a:pt x="26" y="509"/>
                      <a:pt x="47" y="556"/>
                      <a:pt x="47" y="556"/>
                    </a:cubicBezTo>
                    <a:lnTo>
                      <a:pt x="47" y="598"/>
                    </a:lnTo>
                    <a:lnTo>
                      <a:pt x="47" y="619"/>
                    </a:lnTo>
                    <a:lnTo>
                      <a:pt x="2404" y="6751"/>
                    </a:lnTo>
                    <a:lnTo>
                      <a:pt x="2446" y="6772"/>
                    </a:lnTo>
                    <a:cubicBezTo>
                      <a:pt x="2446" y="6772"/>
                      <a:pt x="2461" y="6774"/>
                      <a:pt x="2491" y="6774"/>
                    </a:cubicBezTo>
                    <a:cubicBezTo>
                      <a:pt x="2583" y="6774"/>
                      <a:pt x="2813" y="6762"/>
                      <a:pt x="3142" y="6662"/>
                    </a:cubicBezTo>
                    <a:cubicBezTo>
                      <a:pt x="3645" y="6531"/>
                      <a:pt x="3886" y="6249"/>
                      <a:pt x="3886" y="6249"/>
                    </a:cubicBezTo>
                    <a:lnTo>
                      <a:pt x="3886" y="6186"/>
                    </a:lnTo>
                    <a:cubicBezTo>
                      <a:pt x="3886" y="6186"/>
                      <a:pt x="2446" y="3368"/>
                      <a:pt x="2011" y="2321"/>
                    </a:cubicBezTo>
                    <a:cubicBezTo>
                      <a:pt x="1597" y="1274"/>
                      <a:pt x="1178" y="247"/>
                      <a:pt x="1178" y="247"/>
                    </a:cubicBezTo>
                    <a:lnTo>
                      <a:pt x="1136" y="226"/>
                    </a:lnTo>
                    <a:cubicBezTo>
                      <a:pt x="1136" y="226"/>
                      <a:pt x="964" y="163"/>
                      <a:pt x="744" y="95"/>
                    </a:cubicBezTo>
                    <a:cubicBezTo>
                      <a:pt x="655" y="74"/>
                      <a:pt x="550" y="53"/>
                      <a:pt x="461" y="32"/>
                    </a:cubicBezTo>
                    <a:cubicBezTo>
                      <a:pt x="399" y="18"/>
                      <a:pt x="339" y="0"/>
                      <a:pt x="29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8"/>
              <p:cNvSpPr/>
              <p:nvPr/>
            </p:nvSpPr>
            <p:spPr>
              <a:xfrm>
                <a:off x="2108290" y="1424311"/>
                <a:ext cx="27350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185" extrusionOk="0">
                    <a:moveTo>
                      <a:pt x="1110" y="1"/>
                    </a:moveTo>
                    <a:cubicBezTo>
                      <a:pt x="1110" y="1"/>
                      <a:pt x="718" y="48"/>
                      <a:pt x="629" y="90"/>
                    </a:cubicBezTo>
                    <a:cubicBezTo>
                      <a:pt x="545" y="132"/>
                      <a:pt x="367" y="241"/>
                      <a:pt x="194" y="482"/>
                    </a:cubicBezTo>
                    <a:cubicBezTo>
                      <a:pt x="0" y="723"/>
                      <a:pt x="42" y="765"/>
                      <a:pt x="105" y="896"/>
                    </a:cubicBezTo>
                    <a:cubicBezTo>
                      <a:pt x="173" y="1027"/>
                      <a:pt x="1199" y="2184"/>
                      <a:pt x="1199" y="2184"/>
                    </a:cubicBezTo>
                    <a:lnTo>
                      <a:pt x="1744" y="1247"/>
                    </a:lnTo>
                    <a:cubicBezTo>
                      <a:pt x="1744" y="1247"/>
                      <a:pt x="1048" y="765"/>
                      <a:pt x="828" y="634"/>
                    </a:cubicBezTo>
                    <a:cubicBezTo>
                      <a:pt x="608" y="524"/>
                      <a:pt x="566" y="310"/>
                      <a:pt x="676" y="200"/>
                    </a:cubicBezTo>
                    <a:cubicBezTo>
                      <a:pt x="786" y="90"/>
                      <a:pt x="1131" y="90"/>
                      <a:pt x="1131" y="90"/>
                    </a:cubicBez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8"/>
              <p:cNvSpPr/>
              <p:nvPr/>
            </p:nvSpPr>
            <p:spPr>
              <a:xfrm>
                <a:off x="2108290" y="1417728"/>
                <a:ext cx="279929" cy="355632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69" extrusionOk="0">
                    <a:moveTo>
                      <a:pt x="667" y="172"/>
                    </a:moveTo>
                    <a:cubicBezTo>
                      <a:pt x="653" y="179"/>
                      <a:pt x="640" y="188"/>
                      <a:pt x="629" y="200"/>
                    </a:cubicBezTo>
                    <a:cubicBezTo>
                      <a:pt x="566" y="263"/>
                      <a:pt x="545" y="373"/>
                      <a:pt x="566" y="482"/>
                    </a:cubicBezTo>
                    <a:cubicBezTo>
                      <a:pt x="608" y="566"/>
                      <a:pt x="676" y="655"/>
                      <a:pt x="786" y="723"/>
                    </a:cubicBezTo>
                    <a:cubicBezTo>
                      <a:pt x="1000" y="854"/>
                      <a:pt x="1613" y="1268"/>
                      <a:pt x="1676" y="1289"/>
                    </a:cubicBezTo>
                    <a:lnTo>
                      <a:pt x="1199" y="2137"/>
                    </a:lnTo>
                    <a:cubicBezTo>
                      <a:pt x="1152" y="2095"/>
                      <a:pt x="958" y="1876"/>
                      <a:pt x="718" y="1593"/>
                    </a:cubicBezTo>
                    <a:cubicBezTo>
                      <a:pt x="587" y="1441"/>
                      <a:pt x="456" y="1289"/>
                      <a:pt x="346" y="1158"/>
                    </a:cubicBezTo>
                    <a:cubicBezTo>
                      <a:pt x="304" y="1090"/>
                      <a:pt x="262" y="1048"/>
                      <a:pt x="215" y="1006"/>
                    </a:cubicBezTo>
                    <a:cubicBezTo>
                      <a:pt x="194" y="959"/>
                      <a:pt x="173" y="917"/>
                      <a:pt x="173" y="917"/>
                    </a:cubicBezTo>
                    <a:cubicBezTo>
                      <a:pt x="131" y="854"/>
                      <a:pt x="105" y="807"/>
                      <a:pt x="105" y="786"/>
                    </a:cubicBezTo>
                    <a:cubicBezTo>
                      <a:pt x="105" y="744"/>
                      <a:pt x="152" y="676"/>
                      <a:pt x="236" y="566"/>
                    </a:cubicBezTo>
                    <a:cubicBezTo>
                      <a:pt x="414" y="331"/>
                      <a:pt x="587" y="221"/>
                      <a:pt x="655" y="174"/>
                    </a:cubicBezTo>
                    <a:cubicBezTo>
                      <a:pt x="658" y="174"/>
                      <a:pt x="662" y="173"/>
                      <a:pt x="667" y="172"/>
                    </a:cubicBezTo>
                    <a:close/>
                    <a:moveTo>
                      <a:pt x="1110" y="1"/>
                    </a:moveTo>
                    <a:cubicBezTo>
                      <a:pt x="1110" y="1"/>
                      <a:pt x="1000" y="1"/>
                      <a:pt x="890" y="22"/>
                    </a:cubicBezTo>
                    <a:cubicBezTo>
                      <a:pt x="849" y="22"/>
                      <a:pt x="786" y="43"/>
                      <a:pt x="739" y="43"/>
                    </a:cubicBezTo>
                    <a:cubicBezTo>
                      <a:pt x="676" y="43"/>
                      <a:pt x="655" y="69"/>
                      <a:pt x="608" y="90"/>
                    </a:cubicBezTo>
                    <a:cubicBezTo>
                      <a:pt x="524" y="132"/>
                      <a:pt x="346" y="263"/>
                      <a:pt x="152" y="503"/>
                    </a:cubicBezTo>
                    <a:cubicBezTo>
                      <a:pt x="63" y="613"/>
                      <a:pt x="21" y="697"/>
                      <a:pt x="0" y="765"/>
                    </a:cubicBezTo>
                    <a:cubicBezTo>
                      <a:pt x="0" y="854"/>
                      <a:pt x="42" y="896"/>
                      <a:pt x="63" y="959"/>
                    </a:cubicBezTo>
                    <a:cubicBezTo>
                      <a:pt x="84" y="985"/>
                      <a:pt x="105" y="1027"/>
                      <a:pt x="131" y="1069"/>
                    </a:cubicBezTo>
                    <a:cubicBezTo>
                      <a:pt x="173" y="1116"/>
                      <a:pt x="215" y="1158"/>
                      <a:pt x="283" y="1221"/>
                    </a:cubicBezTo>
                    <a:cubicBezTo>
                      <a:pt x="367" y="1352"/>
                      <a:pt x="498" y="1509"/>
                      <a:pt x="655" y="1661"/>
                    </a:cubicBezTo>
                    <a:cubicBezTo>
                      <a:pt x="917" y="1985"/>
                      <a:pt x="1152" y="2268"/>
                      <a:pt x="1152" y="2268"/>
                    </a:cubicBezTo>
                    <a:lnTo>
                      <a:pt x="1241" y="2268"/>
                    </a:lnTo>
                    <a:lnTo>
                      <a:pt x="1786" y="1310"/>
                    </a:lnTo>
                    <a:lnTo>
                      <a:pt x="1765" y="1247"/>
                    </a:lnTo>
                    <a:cubicBezTo>
                      <a:pt x="1765" y="1247"/>
                      <a:pt x="1068" y="765"/>
                      <a:pt x="849" y="634"/>
                    </a:cubicBezTo>
                    <a:cubicBezTo>
                      <a:pt x="739" y="592"/>
                      <a:pt x="697" y="503"/>
                      <a:pt x="676" y="435"/>
                    </a:cubicBezTo>
                    <a:cubicBezTo>
                      <a:pt x="655" y="373"/>
                      <a:pt x="676" y="304"/>
                      <a:pt x="718" y="283"/>
                    </a:cubicBezTo>
                    <a:cubicBezTo>
                      <a:pt x="739" y="242"/>
                      <a:pt x="849" y="200"/>
                      <a:pt x="958" y="200"/>
                    </a:cubicBezTo>
                    <a:cubicBezTo>
                      <a:pt x="988" y="191"/>
                      <a:pt x="1017" y="188"/>
                      <a:pt x="1043" y="188"/>
                    </a:cubicBezTo>
                    <a:cubicBezTo>
                      <a:pt x="1094" y="188"/>
                      <a:pt x="1131" y="200"/>
                      <a:pt x="1131" y="200"/>
                    </a:cubicBezTo>
                    <a:lnTo>
                      <a:pt x="1178" y="132"/>
                    </a:lnTo>
                    <a:lnTo>
                      <a:pt x="1178" y="43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8"/>
              <p:cNvSpPr/>
              <p:nvPr/>
            </p:nvSpPr>
            <p:spPr>
              <a:xfrm>
                <a:off x="2549342" y="1396256"/>
                <a:ext cx="177894" cy="2095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337" extrusionOk="0">
                    <a:moveTo>
                      <a:pt x="428" y="1286"/>
                    </a:moveTo>
                    <a:cubicBezTo>
                      <a:pt x="467" y="1328"/>
                      <a:pt x="522" y="1337"/>
                      <a:pt x="522" y="1337"/>
                    </a:cubicBezTo>
                    <a:cubicBezTo>
                      <a:pt x="522" y="1337"/>
                      <a:pt x="475" y="1322"/>
                      <a:pt x="428" y="1286"/>
                    </a:cubicBezTo>
                    <a:close/>
                    <a:moveTo>
                      <a:pt x="132" y="1"/>
                    </a:moveTo>
                    <a:cubicBezTo>
                      <a:pt x="71" y="1"/>
                      <a:pt x="0" y="169"/>
                      <a:pt x="19" y="269"/>
                    </a:cubicBezTo>
                    <a:cubicBezTo>
                      <a:pt x="40" y="379"/>
                      <a:pt x="328" y="1075"/>
                      <a:pt x="349" y="1185"/>
                    </a:cubicBezTo>
                    <a:cubicBezTo>
                      <a:pt x="366" y="1229"/>
                      <a:pt x="397" y="1262"/>
                      <a:pt x="428" y="1286"/>
                    </a:cubicBezTo>
                    <a:lnTo>
                      <a:pt x="428" y="1286"/>
                    </a:lnTo>
                    <a:cubicBezTo>
                      <a:pt x="407" y="1263"/>
                      <a:pt x="391" y="1231"/>
                      <a:pt x="391" y="1185"/>
                    </a:cubicBezTo>
                    <a:cubicBezTo>
                      <a:pt x="406" y="1110"/>
                      <a:pt x="462" y="1076"/>
                      <a:pt x="531" y="1076"/>
                    </a:cubicBezTo>
                    <a:cubicBezTo>
                      <a:pt x="563" y="1076"/>
                      <a:pt x="598" y="1083"/>
                      <a:pt x="632" y="1096"/>
                    </a:cubicBezTo>
                    <a:cubicBezTo>
                      <a:pt x="742" y="1143"/>
                      <a:pt x="1135" y="1337"/>
                      <a:pt x="1135" y="1337"/>
                    </a:cubicBezTo>
                    <a:cubicBezTo>
                      <a:pt x="1135" y="1337"/>
                      <a:pt x="894" y="661"/>
                      <a:pt x="805" y="530"/>
                    </a:cubicBezTo>
                    <a:cubicBezTo>
                      <a:pt x="721" y="400"/>
                      <a:pt x="239" y="49"/>
                      <a:pt x="150" y="7"/>
                    </a:cubicBezTo>
                    <a:cubicBezTo>
                      <a:pt x="144" y="3"/>
                      <a:pt x="138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8"/>
              <p:cNvSpPr/>
              <p:nvPr/>
            </p:nvSpPr>
            <p:spPr>
              <a:xfrm>
                <a:off x="2542445" y="1388262"/>
                <a:ext cx="194665" cy="225071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436" extrusionOk="0">
                    <a:moveTo>
                      <a:pt x="173" y="100"/>
                    </a:moveTo>
                    <a:cubicBezTo>
                      <a:pt x="194" y="100"/>
                      <a:pt x="241" y="147"/>
                      <a:pt x="304" y="189"/>
                    </a:cubicBezTo>
                    <a:cubicBezTo>
                      <a:pt x="346" y="210"/>
                      <a:pt x="414" y="278"/>
                      <a:pt x="503" y="320"/>
                    </a:cubicBezTo>
                    <a:cubicBezTo>
                      <a:pt x="566" y="388"/>
                      <a:pt x="634" y="451"/>
                      <a:pt x="697" y="492"/>
                    </a:cubicBezTo>
                    <a:cubicBezTo>
                      <a:pt x="765" y="540"/>
                      <a:pt x="807" y="581"/>
                      <a:pt x="807" y="602"/>
                    </a:cubicBezTo>
                    <a:cubicBezTo>
                      <a:pt x="828" y="650"/>
                      <a:pt x="849" y="712"/>
                      <a:pt x="896" y="780"/>
                    </a:cubicBezTo>
                    <a:cubicBezTo>
                      <a:pt x="938" y="864"/>
                      <a:pt x="959" y="953"/>
                      <a:pt x="1001" y="1063"/>
                    </a:cubicBezTo>
                    <a:cubicBezTo>
                      <a:pt x="1048" y="1173"/>
                      <a:pt x="1069" y="1215"/>
                      <a:pt x="1090" y="1278"/>
                    </a:cubicBezTo>
                    <a:cubicBezTo>
                      <a:pt x="980" y="1236"/>
                      <a:pt x="765" y="1147"/>
                      <a:pt x="676" y="1105"/>
                    </a:cubicBezTo>
                    <a:cubicBezTo>
                      <a:pt x="646" y="1090"/>
                      <a:pt x="604" y="1076"/>
                      <a:pt x="559" y="1076"/>
                    </a:cubicBezTo>
                    <a:cubicBezTo>
                      <a:pt x="540" y="1076"/>
                      <a:pt x="522" y="1078"/>
                      <a:pt x="503" y="1084"/>
                    </a:cubicBezTo>
                    <a:cubicBezTo>
                      <a:pt x="456" y="1105"/>
                      <a:pt x="456" y="1147"/>
                      <a:pt x="435" y="1173"/>
                    </a:cubicBezTo>
                    <a:cubicBezTo>
                      <a:pt x="414" y="1147"/>
                      <a:pt x="414" y="1105"/>
                      <a:pt x="393" y="1042"/>
                    </a:cubicBezTo>
                    <a:cubicBezTo>
                      <a:pt x="346" y="974"/>
                      <a:pt x="325" y="864"/>
                      <a:pt x="283" y="754"/>
                    </a:cubicBezTo>
                    <a:cubicBezTo>
                      <a:pt x="241" y="670"/>
                      <a:pt x="194" y="561"/>
                      <a:pt x="173" y="471"/>
                    </a:cubicBezTo>
                    <a:cubicBezTo>
                      <a:pt x="152" y="409"/>
                      <a:pt x="131" y="320"/>
                      <a:pt x="110" y="320"/>
                    </a:cubicBezTo>
                    <a:cubicBezTo>
                      <a:pt x="110" y="278"/>
                      <a:pt x="131" y="210"/>
                      <a:pt x="152" y="147"/>
                    </a:cubicBezTo>
                    <a:cubicBezTo>
                      <a:pt x="152" y="126"/>
                      <a:pt x="173" y="126"/>
                      <a:pt x="173" y="100"/>
                    </a:cubicBezTo>
                    <a:close/>
                    <a:moveTo>
                      <a:pt x="171" y="0"/>
                    </a:moveTo>
                    <a:cubicBezTo>
                      <a:pt x="152" y="0"/>
                      <a:pt x="131" y="5"/>
                      <a:pt x="110" y="16"/>
                    </a:cubicBezTo>
                    <a:cubicBezTo>
                      <a:pt x="84" y="37"/>
                      <a:pt x="63" y="79"/>
                      <a:pt x="42" y="100"/>
                    </a:cubicBezTo>
                    <a:cubicBezTo>
                      <a:pt x="21" y="168"/>
                      <a:pt x="0" y="257"/>
                      <a:pt x="21" y="320"/>
                    </a:cubicBezTo>
                    <a:cubicBezTo>
                      <a:pt x="21" y="362"/>
                      <a:pt x="42" y="430"/>
                      <a:pt x="63" y="519"/>
                    </a:cubicBezTo>
                    <a:cubicBezTo>
                      <a:pt x="110" y="602"/>
                      <a:pt x="131" y="691"/>
                      <a:pt x="173" y="801"/>
                    </a:cubicBezTo>
                    <a:cubicBezTo>
                      <a:pt x="215" y="911"/>
                      <a:pt x="262" y="995"/>
                      <a:pt x="283" y="1084"/>
                    </a:cubicBezTo>
                    <a:cubicBezTo>
                      <a:pt x="325" y="1173"/>
                      <a:pt x="346" y="1236"/>
                      <a:pt x="346" y="1257"/>
                    </a:cubicBezTo>
                    <a:cubicBezTo>
                      <a:pt x="372" y="1325"/>
                      <a:pt x="393" y="1304"/>
                      <a:pt x="435" y="1325"/>
                    </a:cubicBezTo>
                    <a:cubicBezTo>
                      <a:pt x="456" y="1346"/>
                      <a:pt x="456" y="1388"/>
                      <a:pt x="477" y="1409"/>
                    </a:cubicBezTo>
                    <a:cubicBezTo>
                      <a:pt x="524" y="1435"/>
                      <a:pt x="545" y="1435"/>
                      <a:pt x="545" y="1435"/>
                    </a:cubicBezTo>
                    <a:lnTo>
                      <a:pt x="566" y="1435"/>
                    </a:lnTo>
                    <a:lnTo>
                      <a:pt x="587" y="1346"/>
                    </a:lnTo>
                    <a:cubicBezTo>
                      <a:pt x="587" y="1346"/>
                      <a:pt x="545" y="1304"/>
                      <a:pt x="503" y="1278"/>
                    </a:cubicBezTo>
                    <a:lnTo>
                      <a:pt x="503" y="1257"/>
                    </a:lnTo>
                    <a:cubicBezTo>
                      <a:pt x="503" y="1215"/>
                      <a:pt x="524" y="1194"/>
                      <a:pt x="545" y="1194"/>
                    </a:cubicBezTo>
                    <a:cubicBezTo>
                      <a:pt x="552" y="1187"/>
                      <a:pt x="559" y="1185"/>
                      <a:pt x="568" y="1185"/>
                    </a:cubicBezTo>
                    <a:cubicBezTo>
                      <a:pt x="585" y="1185"/>
                      <a:pt x="610" y="1194"/>
                      <a:pt x="655" y="1194"/>
                    </a:cubicBezTo>
                    <a:cubicBezTo>
                      <a:pt x="739" y="1236"/>
                      <a:pt x="1158" y="1435"/>
                      <a:pt x="1158" y="1435"/>
                    </a:cubicBezTo>
                    <a:lnTo>
                      <a:pt x="1242" y="1367"/>
                    </a:lnTo>
                    <a:cubicBezTo>
                      <a:pt x="1242" y="1367"/>
                      <a:pt x="1179" y="1194"/>
                      <a:pt x="1111" y="1016"/>
                    </a:cubicBezTo>
                    <a:cubicBezTo>
                      <a:pt x="1069" y="932"/>
                      <a:pt x="1027" y="822"/>
                      <a:pt x="1001" y="733"/>
                    </a:cubicBezTo>
                    <a:cubicBezTo>
                      <a:pt x="959" y="670"/>
                      <a:pt x="938" y="602"/>
                      <a:pt x="896" y="561"/>
                    </a:cubicBezTo>
                    <a:cubicBezTo>
                      <a:pt x="870" y="519"/>
                      <a:pt x="828" y="471"/>
                      <a:pt x="765" y="409"/>
                    </a:cubicBezTo>
                    <a:cubicBezTo>
                      <a:pt x="697" y="362"/>
                      <a:pt x="634" y="299"/>
                      <a:pt x="566" y="257"/>
                    </a:cubicBezTo>
                    <a:cubicBezTo>
                      <a:pt x="477" y="189"/>
                      <a:pt x="414" y="126"/>
                      <a:pt x="346" y="100"/>
                    </a:cubicBezTo>
                    <a:cubicBezTo>
                      <a:pt x="304" y="58"/>
                      <a:pt x="262" y="16"/>
                      <a:pt x="215" y="16"/>
                    </a:cubicBezTo>
                    <a:cubicBezTo>
                      <a:pt x="205" y="5"/>
                      <a:pt x="189" y="0"/>
                      <a:pt x="17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8"/>
              <p:cNvSpPr/>
              <p:nvPr/>
            </p:nvSpPr>
            <p:spPr>
              <a:xfrm>
                <a:off x="3653851" y="2085103"/>
                <a:ext cx="256262" cy="246387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572" extrusionOk="0">
                    <a:moveTo>
                      <a:pt x="173" y="0"/>
                    </a:moveTo>
                    <a:cubicBezTo>
                      <a:pt x="173" y="0"/>
                      <a:pt x="0" y="215"/>
                      <a:pt x="63" y="435"/>
                    </a:cubicBezTo>
                    <a:cubicBezTo>
                      <a:pt x="110" y="676"/>
                      <a:pt x="283" y="917"/>
                      <a:pt x="634" y="1152"/>
                    </a:cubicBezTo>
                    <a:cubicBezTo>
                      <a:pt x="906" y="1354"/>
                      <a:pt x="1197" y="1571"/>
                      <a:pt x="1348" y="1571"/>
                    </a:cubicBezTo>
                    <a:cubicBezTo>
                      <a:pt x="1378" y="1571"/>
                      <a:pt x="1402" y="1563"/>
                      <a:pt x="1419" y="1545"/>
                    </a:cubicBezTo>
                    <a:cubicBezTo>
                      <a:pt x="1529" y="1440"/>
                      <a:pt x="1634" y="1022"/>
                      <a:pt x="1372" y="697"/>
                    </a:cubicBezTo>
                    <a:cubicBezTo>
                      <a:pt x="1089" y="367"/>
                      <a:pt x="456" y="42"/>
                      <a:pt x="17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8"/>
              <p:cNvSpPr/>
              <p:nvPr/>
            </p:nvSpPr>
            <p:spPr>
              <a:xfrm>
                <a:off x="3657143" y="2077736"/>
                <a:ext cx="246387" cy="26253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675" extrusionOk="0">
                    <a:moveTo>
                      <a:pt x="173" y="0"/>
                    </a:moveTo>
                    <a:lnTo>
                      <a:pt x="110" y="21"/>
                    </a:lnTo>
                    <a:cubicBezTo>
                      <a:pt x="110" y="21"/>
                      <a:pt x="89" y="47"/>
                      <a:pt x="68" y="89"/>
                    </a:cubicBezTo>
                    <a:lnTo>
                      <a:pt x="110" y="89"/>
                    </a:lnTo>
                    <a:lnTo>
                      <a:pt x="199" y="110"/>
                    </a:lnTo>
                    <a:cubicBezTo>
                      <a:pt x="330" y="131"/>
                      <a:pt x="524" y="220"/>
                      <a:pt x="744" y="330"/>
                    </a:cubicBezTo>
                    <a:cubicBezTo>
                      <a:pt x="959" y="461"/>
                      <a:pt x="1178" y="634"/>
                      <a:pt x="1309" y="786"/>
                    </a:cubicBezTo>
                    <a:cubicBezTo>
                      <a:pt x="1440" y="938"/>
                      <a:pt x="1482" y="1095"/>
                      <a:pt x="1461" y="1247"/>
                    </a:cubicBezTo>
                    <a:cubicBezTo>
                      <a:pt x="1461" y="1398"/>
                      <a:pt x="1398" y="1529"/>
                      <a:pt x="1377" y="1550"/>
                    </a:cubicBezTo>
                    <a:cubicBezTo>
                      <a:pt x="1351" y="1571"/>
                      <a:pt x="1330" y="1571"/>
                      <a:pt x="1288" y="1571"/>
                    </a:cubicBezTo>
                    <a:cubicBezTo>
                      <a:pt x="1247" y="1550"/>
                      <a:pt x="1178" y="1529"/>
                      <a:pt x="1116" y="1487"/>
                    </a:cubicBezTo>
                    <a:cubicBezTo>
                      <a:pt x="985" y="1398"/>
                      <a:pt x="807" y="1288"/>
                      <a:pt x="634" y="1158"/>
                    </a:cubicBezTo>
                    <a:cubicBezTo>
                      <a:pt x="330" y="938"/>
                      <a:pt x="152" y="723"/>
                      <a:pt x="110" y="524"/>
                    </a:cubicBezTo>
                    <a:lnTo>
                      <a:pt x="89" y="524"/>
                    </a:lnTo>
                    <a:cubicBezTo>
                      <a:pt x="68" y="545"/>
                      <a:pt x="42" y="571"/>
                      <a:pt x="0" y="571"/>
                    </a:cubicBezTo>
                    <a:cubicBezTo>
                      <a:pt x="89" y="807"/>
                      <a:pt x="262" y="1027"/>
                      <a:pt x="566" y="1247"/>
                    </a:cubicBezTo>
                    <a:cubicBezTo>
                      <a:pt x="744" y="1357"/>
                      <a:pt x="917" y="1487"/>
                      <a:pt x="1068" y="1571"/>
                    </a:cubicBezTo>
                    <a:cubicBezTo>
                      <a:pt x="1137" y="1618"/>
                      <a:pt x="1199" y="1660"/>
                      <a:pt x="1267" y="1660"/>
                    </a:cubicBezTo>
                    <a:cubicBezTo>
                      <a:pt x="1294" y="1669"/>
                      <a:pt x="1320" y="1674"/>
                      <a:pt x="1346" y="1674"/>
                    </a:cubicBezTo>
                    <a:cubicBezTo>
                      <a:pt x="1382" y="1674"/>
                      <a:pt x="1416" y="1664"/>
                      <a:pt x="1440" y="1639"/>
                    </a:cubicBezTo>
                    <a:cubicBezTo>
                      <a:pt x="1508" y="1571"/>
                      <a:pt x="1571" y="1419"/>
                      <a:pt x="1571" y="1268"/>
                    </a:cubicBezTo>
                    <a:cubicBezTo>
                      <a:pt x="1571" y="1095"/>
                      <a:pt x="1550" y="896"/>
                      <a:pt x="1398" y="723"/>
                    </a:cubicBezTo>
                    <a:cubicBezTo>
                      <a:pt x="1247" y="545"/>
                      <a:pt x="1027" y="372"/>
                      <a:pt x="786" y="241"/>
                    </a:cubicBezTo>
                    <a:cubicBezTo>
                      <a:pt x="545" y="110"/>
                      <a:pt x="330" y="21"/>
                      <a:pt x="17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8"/>
              <p:cNvSpPr/>
              <p:nvPr/>
            </p:nvSpPr>
            <p:spPr>
              <a:xfrm>
                <a:off x="3622661" y="2124443"/>
                <a:ext cx="277578" cy="272092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736" extrusionOk="0">
                    <a:moveTo>
                      <a:pt x="441" y="0"/>
                    </a:moveTo>
                    <a:cubicBezTo>
                      <a:pt x="325" y="0"/>
                      <a:pt x="200" y="105"/>
                      <a:pt x="89" y="273"/>
                    </a:cubicBezTo>
                    <a:cubicBezTo>
                      <a:pt x="89" y="273"/>
                      <a:pt x="0" y="357"/>
                      <a:pt x="26" y="446"/>
                    </a:cubicBezTo>
                    <a:cubicBezTo>
                      <a:pt x="68" y="556"/>
                      <a:pt x="220" y="577"/>
                      <a:pt x="524" y="839"/>
                    </a:cubicBezTo>
                    <a:cubicBezTo>
                      <a:pt x="854" y="1121"/>
                      <a:pt x="1006" y="1603"/>
                      <a:pt x="1205" y="1713"/>
                    </a:cubicBezTo>
                    <a:cubicBezTo>
                      <a:pt x="1240" y="1729"/>
                      <a:pt x="1278" y="1735"/>
                      <a:pt x="1317" y="1735"/>
                    </a:cubicBezTo>
                    <a:cubicBezTo>
                      <a:pt x="1488" y="1735"/>
                      <a:pt x="1673" y="1604"/>
                      <a:pt x="1728" y="1514"/>
                    </a:cubicBezTo>
                    <a:cubicBezTo>
                      <a:pt x="1770" y="1404"/>
                      <a:pt x="1770" y="1032"/>
                      <a:pt x="1419" y="666"/>
                    </a:cubicBezTo>
                    <a:cubicBezTo>
                      <a:pt x="1074" y="294"/>
                      <a:pt x="655" y="53"/>
                      <a:pt x="503" y="11"/>
                    </a:cubicBezTo>
                    <a:cubicBezTo>
                      <a:pt x="483" y="4"/>
                      <a:pt x="462" y="0"/>
                      <a:pt x="44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8"/>
              <p:cNvSpPr/>
              <p:nvPr/>
            </p:nvSpPr>
            <p:spPr>
              <a:xfrm>
                <a:off x="3619370" y="2115509"/>
                <a:ext cx="287452" cy="289960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50" extrusionOk="0">
                    <a:moveTo>
                      <a:pt x="461" y="0"/>
                    </a:moveTo>
                    <a:cubicBezTo>
                      <a:pt x="461" y="42"/>
                      <a:pt x="461" y="68"/>
                      <a:pt x="440" y="110"/>
                    </a:cubicBezTo>
                    <a:lnTo>
                      <a:pt x="524" y="110"/>
                    </a:lnTo>
                    <a:cubicBezTo>
                      <a:pt x="571" y="131"/>
                      <a:pt x="723" y="199"/>
                      <a:pt x="875" y="330"/>
                    </a:cubicBezTo>
                    <a:cubicBezTo>
                      <a:pt x="1048" y="435"/>
                      <a:pt x="1247" y="592"/>
                      <a:pt x="1419" y="765"/>
                    </a:cubicBezTo>
                    <a:cubicBezTo>
                      <a:pt x="1571" y="937"/>
                      <a:pt x="1660" y="1116"/>
                      <a:pt x="1702" y="1246"/>
                    </a:cubicBezTo>
                    <a:cubicBezTo>
                      <a:pt x="1723" y="1398"/>
                      <a:pt x="1702" y="1508"/>
                      <a:pt x="1681" y="1550"/>
                    </a:cubicBezTo>
                    <a:cubicBezTo>
                      <a:pt x="1681" y="1592"/>
                      <a:pt x="1592" y="1660"/>
                      <a:pt x="1508" y="1702"/>
                    </a:cubicBezTo>
                    <a:cubicBezTo>
                      <a:pt x="1456" y="1727"/>
                      <a:pt x="1397" y="1737"/>
                      <a:pt x="1344" y="1737"/>
                    </a:cubicBezTo>
                    <a:cubicBezTo>
                      <a:pt x="1307" y="1737"/>
                      <a:pt x="1273" y="1732"/>
                      <a:pt x="1247" y="1723"/>
                    </a:cubicBezTo>
                    <a:cubicBezTo>
                      <a:pt x="1179" y="1681"/>
                      <a:pt x="1095" y="1529"/>
                      <a:pt x="985" y="1377"/>
                    </a:cubicBezTo>
                    <a:cubicBezTo>
                      <a:pt x="875" y="1199"/>
                      <a:pt x="765" y="1006"/>
                      <a:pt x="592" y="875"/>
                    </a:cubicBezTo>
                    <a:cubicBezTo>
                      <a:pt x="440" y="723"/>
                      <a:pt x="309" y="655"/>
                      <a:pt x="220" y="592"/>
                    </a:cubicBezTo>
                    <a:cubicBezTo>
                      <a:pt x="152" y="545"/>
                      <a:pt x="110" y="524"/>
                      <a:pt x="110" y="482"/>
                    </a:cubicBezTo>
                    <a:cubicBezTo>
                      <a:pt x="89" y="461"/>
                      <a:pt x="89" y="461"/>
                      <a:pt x="110" y="435"/>
                    </a:cubicBezTo>
                    <a:lnTo>
                      <a:pt x="110" y="435"/>
                    </a:lnTo>
                    <a:cubicBezTo>
                      <a:pt x="68" y="461"/>
                      <a:pt x="47" y="482"/>
                      <a:pt x="0" y="503"/>
                    </a:cubicBezTo>
                    <a:lnTo>
                      <a:pt x="0" y="524"/>
                    </a:lnTo>
                    <a:cubicBezTo>
                      <a:pt x="21" y="592"/>
                      <a:pt x="89" y="634"/>
                      <a:pt x="178" y="676"/>
                    </a:cubicBezTo>
                    <a:cubicBezTo>
                      <a:pt x="241" y="744"/>
                      <a:pt x="372" y="807"/>
                      <a:pt x="524" y="937"/>
                    </a:cubicBezTo>
                    <a:cubicBezTo>
                      <a:pt x="676" y="1068"/>
                      <a:pt x="786" y="1267"/>
                      <a:pt x="896" y="1419"/>
                    </a:cubicBezTo>
                    <a:cubicBezTo>
                      <a:pt x="1006" y="1592"/>
                      <a:pt x="1069" y="1744"/>
                      <a:pt x="1200" y="1812"/>
                    </a:cubicBezTo>
                    <a:cubicBezTo>
                      <a:pt x="1246" y="1838"/>
                      <a:pt x="1295" y="1850"/>
                      <a:pt x="1346" y="1850"/>
                    </a:cubicBezTo>
                    <a:cubicBezTo>
                      <a:pt x="1415" y="1850"/>
                      <a:pt x="1486" y="1828"/>
                      <a:pt x="1550" y="1791"/>
                    </a:cubicBezTo>
                    <a:cubicBezTo>
                      <a:pt x="1660" y="1744"/>
                      <a:pt x="1749" y="1681"/>
                      <a:pt x="1791" y="1592"/>
                    </a:cubicBezTo>
                    <a:cubicBezTo>
                      <a:pt x="1833" y="1508"/>
                      <a:pt x="1833" y="1398"/>
                      <a:pt x="1791" y="1220"/>
                    </a:cubicBezTo>
                    <a:cubicBezTo>
                      <a:pt x="1770" y="1068"/>
                      <a:pt x="1660" y="875"/>
                      <a:pt x="1488" y="697"/>
                    </a:cubicBezTo>
                    <a:cubicBezTo>
                      <a:pt x="1309" y="503"/>
                      <a:pt x="1116" y="351"/>
                      <a:pt x="938" y="241"/>
                    </a:cubicBezTo>
                    <a:cubicBezTo>
                      <a:pt x="765" y="110"/>
                      <a:pt x="634" y="42"/>
                      <a:pt x="545" y="21"/>
                    </a:cubicBezTo>
                    <a:cubicBezTo>
                      <a:pt x="524" y="0"/>
                      <a:pt x="482" y="0"/>
                      <a:pt x="4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8"/>
              <p:cNvSpPr/>
              <p:nvPr/>
            </p:nvSpPr>
            <p:spPr>
              <a:xfrm>
                <a:off x="3249946" y="2286193"/>
                <a:ext cx="318642" cy="21363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363" extrusionOk="0">
                    <a:moveTo>
                      <a:pt x="765" y="0"/>
                    </a:moveTo>
                    <a:cubicBezTo>
                      <a:pt x="262" y="27"/>
                      <a:pt x="200" y="0"/>
                      <a:pt x="90" y="262"/>
                    </a:cubicBezTo>
                    <a:cubicBezTo>
                      <a:pt x="1" y="503"/>
                      <a:pt x="111" y="550"/>
                      <a:pt x="310" y="744"/>
                    </a:cubicBezTo>
                    <a:cubicBezTo>
                      <a:pt x="503" y="943"/>
                      <a:pt x="807" y="985"/>
                      <a:pt x="1137" y="1158"/>
                    </a:cubicBezTo>
                    <a:cubicBezTo>
                      <a:pt x="1340" y="1269"/>
                      <a:pt x="1589" y="1362"/>
                      <a:pt x="1762" y="1362"/>
                    </a:cubicBezTo>
                    <a:cubicBezTo>
                      <a:pt x="1865" y="1362"/>
                      <a:pt x="1941" y="1329"/>
                      <a:pt x="1964" y="1247"/>
                    </a:cubicBezTo>
                    <a:cubicBezTo>
                      <a:pt x="2033" y="1048"/>
                      <a:pt x="2012" y="854"/>
                      <a:pt x="1771" y="702"/>
                    </a:cubicBezTo>
                    <a:cubicBezTo>
                      <a:pt x="1551" y="571"/>
                      <a:pt x="1509" y="440"/>
                      <a:pt x="1441" y="241"/>
                    </a:cubicBezTo>
                    <a:cubicBezTo>
                      <a:pt x="1441" y="241"/>
                      <a:pt x="1247" y="0"/>
                      <a:pt x="765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8"/>
              <p:cNvSpPr/>
              <p:nvPr/>
            </p:nvSpPr>
            <p:spPr>
              <a:xfrm>
                <a:off x="3257313" y="2323966"/>
                <a:ext cx="314567" cy="18479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79" extrusionOk="0">
                    <a:moveTo>
                      <a:pt x="1441" y="0"/>
                    </a:moveTo>
                    <a:cubicBezTo>
                      <a:pt x="1415" y="68"/>
                      <a:pt x="1394" y="110"/>
                      <a:pt x="1394" y="152"/>
                    </a:cubicBezTo>
                    <a:cubicBezTo>
                      <a:pt x="1415" y="199"/>
                      <a:pt x="1441" y="241"/>
                      <a:pt x="1462" y="283"/>
                    </a:cubicBezTo>
                    <a:cubicBezTo>
                      <a:pt x="1504" y="372"/>
                      <a:pt x="1572" y="440"/>
                      <a:pt x="1703" y="503"/>
                    </a:cubicBezTo>
                    <a:cubicBezTo>
                      <a:pt x="1808" y="571"/>
                      <a:pt x="1855" y="655"/>
                      <a:pt x="1876" y="723"/>
                    </a:cubicBezTo>
                    <a:cubicBezTo>
                      <a:pt x="1897" y="807"/>
                      <a:pt x="1897" y="896"/>
                      <a:pt x="1876" y="1006"/>
                    </a:cubicBezTo>
                    <a:cubicBezTo>
                      <a:pt x="1855" y="1027"/>
                      <a:pt x="1834" y="1048"/>
                      <a:pt x="1787" y="1069"/>
                    </a:cubicBezTo>
                    <a:lnTo>
                      <a:pt x="1614" y="1069"/>
                    </a:lnTo>
                    <a:cubicBezTo>
                      <a:pt x="1462" y="1048"/>
                      <a:pt x="1284" y="964"/>
                      <a:pt x="1111" y="875"/>
                    </a:cubicBezTo>
                    <a:cubicBezTo>
                      <a:pt x="786" y="702"/>
                      <a:pt x="477" y="634"/>
                      <a:pt x="305" y="461"/>
                    </a:cubicBezTo>
                    <a:cubicBezTo>
                      <a:pt x="263" y="414"/>
                      <a:pt x="215" y="372"/>
                      <a:pt x="174" y="351"/>
                    </a:cubicBezTo>
                    <a:lnTo>
                      <a:pt x="1" y="309"/>
                    </a:lnTo>
                    <a:lnTo>
                      <a:pt x="1" y="309"/>
                    </a:lnTo>
                    <a:cubicBezTo>
                      <a:pt x="43" y="393"/>
                      <a:pt x="132" y="440"/>
                      <a:pt x="215" y="524"/>
                    </a:cubicBezTo>
                    <a:cubicBezTo>
                      <a:pt x="435" y="744"/>
                      <a:pt x="739" y="807"/>
                      <a:pt x="1069" y="964"/>
                    </a:cubicBezTo>
                    <a:cubicBezTo>
                      <a:pt x="1242" y="1069"/>
                      <a:pt x="1415" y="1137"/>
                      <a:pt x="1593" y="1179"/>
                    </a:cubicBezTo>
                    <a:cubicBezTo>
                      <a:pt x="1677" y="1179"/>
                      <a:pt x="1745" y="1179"/>
                      <a:pt x="1808" y="1158"/>
                    </a:cubicBezTo>
                    <a:cubicBezTo>
                      <a:pt x="1876" y="1158"/>
                      <a:pt x="1938" y="1095"/>
                      <a:pt x="1965" y="1027"/>
                    </a:cubicBezTo>
                    <a:cubicBezTo>
                      <a:pt x="2007" y="917"/>
                      <a:pt x="2007" y="807"/>
                      <a:pt x="1986" y="702"/>
                    </a:cubicBezTo>
                    <a:cubicBezTo>
                      <a:pt x="1965" y="592"/>
                      <a:pt x="1876" y="503"/>
                      <a:pt x="1745" y="414"/>
                    </a:cubicBezTo>
                    <a:cubicBezTo>
                      <a:pt x="1635" y="351"/>
                      <a:pt x="1593" y="283"/>
                      <a:pt x="1546" y="220"/>
                    </a:cubicBezTo>
                    <a:cubicBezTo>
                      <a:pt x="1504" y="152"/>
                      <a:pt x="1483" y="89"/>
                      <a:pt x="14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8"/>
              <p:cNvSpPr/>
              <p:nvPr/>
            </p:nvSpPr>
            <p:spPr>
              <a:xfrm>
                <a:off x="3557773" y="2162843"/>
                <a:ext cx="294819" cy="287139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32" extrusionOk="0">
                    <a:moveTo>
                      <a:pt x="522" y="1"/>
                    </a:moveTo>
                    <a:cubicBezTo>
                      <a:pt x="515" y="1"/>
                      <a:pt x="509" y="1"/>
                      <a:pt x="503" y="2"/>
                    </a:cubicBezTo>
                    <a:cubicBezTo>
                      <a:pt x="372" y="2"/>
                      <a:pt x="131" y="201"/>
                      <a:pt x="48" y="442"/>
                    </a:cubicBezTo>
                    <a:cubicBezTo>
                      <a:pt x="48" y="442"/>
                      <a:pt x="0" y="552"/>
                      <a:pt x="110" y="656"/>
                    </a:cubicBezTo>
                    <a:cubicBezTo>
                      <a:pt x="199" y="766"/>
                      <a:pt x="372" y="814"/>
                      <a:pt x="702" y="1096"/>
                    </a:cubicBezTo>
                    <a:cubicBezTo>
                      <a:pt x="1027" y="1358"/>
                      <a:pt x="1226" y="1772"/>
                      <a:pt x="1420" y="1814"/>
                    </a:cubicBezTo>
                    <a:cubicBezTo>
                      <a:pt x="1458" y="1826"/>
                      <a:pt x="1498" y="1832"/>
                      <a:pt x="1537" y="1832"/>
                    </a:cubicBezTo>
                    <a:cubicBezTo>
                      <a:pt x="1717" y="1832"/>
                      <a:pt x="1881" y="1705"/>
                      <a:pt x="1881" y="1489"/>
                    </a:cubicBezTo>
                    <a:cubicBezTo>
                      <a:pt x="1881" y="1227"/>
                      <a:pt x="1723" y="918"/>
                      <a:pt x="1441" y="594"/>
                    </a:cubicBezTo>
                    <a:cubicBezTo>
                      <a:pt x="1148" y="256"/>
                      <a:pt x="691" y="1"/>
                      <a:pt x="52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3565139" y="2163000"/>
                <a:ext cx="297326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82" extrusionOk="0">
                    <a:moveTo>
                      <a:pt x="655" y="1"/>
                    </a:moveTo>
                    <a:cubicBezTo>
                      <a:pt x="629" y="27"/>
                      <a:pt x="587" y="48"/>
                      <a:pt x="545" y="69"/>
                    </a:cubicBezTo>
                    <a:cubicBezTo>
                      <a:pt x="566" y="69"/>
                      <a:pt x="587" y="69"/>
                      <a:pt x="608" y="90"/>
                    </a:cubicBezTo>
                    <a:cubicBezTo>
                      <a:pt x="676" y="111"/>
                      <a:pt x="760" y="158"/>
                      <a:pt x="849" y="200"/>
                    </a:cubicBezTo>
                    <a:cubicBezTo>
                      <a:pt x="1001" y="310"/>
                      <a:pt x="1200" y="462"/>
                      <a:pt x="1352" y="614"/>
                    </a:cubicBezTo>
                    <a:cubicBezTo>
                      <a:pt x="1635" y="964"/>
                      <a:pt x="1765" y="1247"/>
                      <a:pt x="1786" y="1488"/>
                    </a:cubicBezTo>
                    <a:cubicBezTo>
                      <a:pt x="1786" y="1619"/>
                      <a:pt x="1745" y="1682"/>
                      <a:pt x="1655" y="1729"/>
                    </a:cubicBezTo>
                    <a:cubicBezTo>
                      <a:pt x="1609" y="1760"/>
                      <a:pt x="1538" y="1779"/>
                      <a:pt x="1468" y="1779"/>
                    </a:cubicBezTo>
                    <a:cubicBezTo>
                      <a:pt x="1443" y="1779"/>
                      <a:pt x="1417" y="1776"/>
                      <a:pt x="1394" y="1771"/>
                    </a:cubicBezTo>
                    <a:cubicBezTo>
                      <a:pt x="1310" y="1750"/>
                      <a:pt x="1221" y="1640"/>
                      <a:pt x="1111" y="1509"/>
                    </a:cubicBezTo>
                    <a:cubicBezTo>
                      <a:pt x="980" y="1357"/>
                      <a:pt x="849" y="1179"/>
                      <a:pt x="676" y="1048"/>
                    </a:cubicBezTo>
                    <a:cubicBezTo>
                      <a:pt x="346" y="765"/>
                      <a:pt x="173" y="724"/>
                      <a:pt x="84" y="614"/>
                    </a:cubicBezTo>
                    <a:cubicBezTo>
                      <a:pt x="63" y="593"/>
                      <a:pt x="63" y="572"/>
                      <a:pt x="43" y="551"/>
                    </a:cubicBezTo>
                    <a:cubicBezTo>
                      <a:pt x="22" y="572"/>
                      <a:pt x="1" y="614"/>
                      <a:pt x="1" y="655"/>
                    </a:cubicBezTo>
                    <a:cubicBezTo>
                      <a:pt x="1" y="682"/>
                      <a:pt x="1" y="682"/>
                      <a:pt x="22" y="682"/>
                    </a:cubicBezTo>
                    <a:cubicBezTo>
                      <a:pt x="132" y="813"/>
                      <a:pt x="283" y="854"/>
                      <a:pt x="608" y="1116"/>
                    </a:cubicBezTo>
                    <a:cubicBezTo>
                      <a:pt x="786" y="1247"/>
                      <a:pt x="917" y="1420"/>
                      <a:pt x="1022" y="1572"/>
                    </a:cubicBezTo>
                    <a:cubicBezTo>
                      <a:pt x="1132" y="1703"/>
                      <a:pt x="1242" y="1834"/>
                      <a:pt x="1373" y="1860"/>
                    </a:cubicBezTo>
                    <a:cubicBezTo>
                      <a:pt x="1411" y="1875"/>
                      <a:pt x="1452" y="1881"/>
                      <a:pt x="1494" y="1881"/>
                    </a:cubicBezTo>
                    <a:cubicBezTo>
                      <a:pt x="1571" y="1881"/>
                      <a:pt x="1652" y="1857"/>
                      <a:pt x="1724" y="1813"/>
                    </a:cubicBezTo>
                    <a:cubicBezTo>
                      <a:pt x="1807" y="1750"/>
                      <a:pt x="1896" y="1640"/>
                      <a:pt x="1875" y="1488"/>
                    </a:cubicBezTo>
                    <a:cubicBezTo>
                      <a:pt x="1875" y="1226"/>
                      <a:pt x="1745" y="896"/>
                      <a:pt x="1441" y="551"/>
                    </a:cubicBezTo>
                    <a:cubicBezTo>
                      <a:pt x="1263" y="373"/>
                      <a:pt x="1069" y="221"/>
                      <a:pt x="891" y="111"/>
                    </a:cubicBezTo>
                    <a:cubicBezTo>
                      <a:pt x="807" y="69"/>
                      <a:pt x="718" y="27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3503543" y="2220992"/>
                <a:ext cx="300148" cy="291057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857" extrusionOk="0">
                    <a:moveTo>
                      <a:pt x="440" y="0"/>
                    </a:moveTo>
                    <a:cubicBezTo>
                      <a:pt x="424" y="0"/>
                      <a:pt x="409" y="1"/>
                      <a:pt x="394" y="3"/>
                    </a:cubicBezTo>
                    <a:cubicBezTo>
                      <a:pt x="174" y="24"/>
                      <a:pt x="1" y="484"/>
                      <a:pt x="43" y="746"/>
                    </a:cubicBezTo>
                    <a:cubicBezTo>
                      <a:pt x="85" y="987"/>
                      <a:pt x="305" y="1139"/>
                      <a:pt x="305" y="1139"/>
                    </a:cubicBezTo>
                    <a:cubicBezTo>
                      <a:pt x="305" y="1139"/>
                      <a:pt x="587" y="1160"/>
                      <a:pt x="786" y="1270"/>
                    </a:cubicBezTo>
                    <a:cubicBezTo>
                      <a:pt x="1001" y="1380"/>
                      <a:pt x="1200" y="1773"/>
                      <a:pt x="1462" y="1836"/>
                    </a:cubicBezTo>
                    <a:cubicBezTo>
                      <a:pt x="1501" y="1850"/>
                      <a:pt x="1539" y="1857"/>
                      <a:pt x="1576" y="1857"/>
                    </a:cubicBezTo>
                    <a:cubicBezTo>
                      <a:pt x="1766" y="1857"/>
                      <a:pt x="1914" y="1673"/>
                      <a:pt x="1897" y="1401"/>
                    </a:cubicBezTo>
                    <a:cubicBezTo>
                      <a:pt x="1897" y="1071"/>
                      <a:pt x="1546" y="594"/>
                      <a:pt x="1242" y="354"/>
                    </a:cubicBezTo>
                    <a:cubicBezTo>
                      <a:pt x="959" y="129"/>
                      <a:pt x="654" y="0"/>
                      <a:pt x="44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3527366" y="2214722"/>
                <a:ext cx="284161" cy="30720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960" extrusionOk="0">
                    <a:moveTo>
                      <a:pt x="456" y="1"/>
                    </a:moveTo>
                    <a:cubicBezTo>
                      <a:pt x="414" y="43"/>
                      <a:pt x="393" y="64"/>
                      <a:pt x="373" y="111"/>
                    </a:cubicBezTo>
                    <a:cubicBezTo>
                      <a:pt x="566" y="132"/>
                      <a:pt x="807" y="242"/>
                      <a:pt x="1048" y="435"/>
                    </a:cubicBezTo>
                    <a:cubicBezTo>
                      <a:pt x="1200" y="566"/>
                      <a:pt x="1352" y="744"/>
                      <a:pt x="1483" y="917"/>
                    </a:cubicBezTo>
                    <a:cubicBezTo>
                      <a:pt x="1614" y="1090"/>
                      <a:pt x="1703" y="1289"/>
                      <a:pt x="1703" y="1441"/>
                    </a:cubicBezTo>
                    <a:cubicBezTo>
                      <a:pt x="1703" y="1593"/>
                      <a:pt x="1656" y="1703"/>
                      <a:pt x="1593" y="1766"/>
                    </a:cubicBezTo>
                    <a:cubicBezTo>
                      <a:pt x="1528" y="1815"/>
                      <a:pt x="1467" y="1850"/>
                      <a:pt x="1396" y="1850"/>
                    </a:cubicBezTo>
                    <a:cubicBezTo>
                      <a:pt x="1369" y="1850"/>
                      <a:pt x="1340" y="1845"/>
                      <a:pt x="1310" y="1834"/>
                    </a:cubicBezTo>
                    <a:cubicBezTo>
                      <a:pt x="1221" y="1813"/>
                      <a:pt x="1111" y="1703"/>
                      <a:pt x="1001" y="1572"/>
                    </a:cubicBezTo>
                    <a:cubicBezTo>
                      <a:pt x="896" y="1462"/>
                      <a:pt x="786" y="1331"/>
                      <a:pt x="676" y="1268"/>
                    </a:cubicBezTo>
                    <a:cubicBezTo>
                      <a:pt x="456" y="1158"/>
                      <a:pt x="215" y="1137"/>
                      <a:pt x="194" y="1137"/>
                    </a:cubicBezTo>
                    <a:lnTo>
                      <a:pt x="22" y="1111"/>
                    </a:lnTo>
                    <a:lnTo>
                      <a:pt x="1" y="1111"/>
                    </a:lnTo>
                    <a:cubicBezTo>
                      <a:pt x="64" y="1179"/>
                      <a:pt x="132" y="1221"/>
                      <a:pt x="132" y="1221"/>
                    </a:cubicBezTo>
                    <a:lnTo>
                      <a:pt x="153" y="1221"/>
                    </a:lnTo>
                    <a:cubicBezTo>
                      <a:pt x="153" y="1221"/>
                      <a:pt x="414" y="1242"/>
                      <a:pt x="608" y="1352"/>
                    </a:cubicBezTo>
                    <a:cubicBezTo>
                      <a:pt x="697" y="1399"/>
                      <a:pt x="807" y="1530"/>
                      <a:pt x="917" y="1635"/>
                    </a:cubicBezTo>
                    <a:cubicBezTo>
                      <a:pt x="1027" y="1766"/>
                      <a:pt x="1132" y="1896"/>
                      <a:pt x="1289" y="1944"/>
                    </a:cubicBezTo>
                    <a:cubicBezTo>
                      <a:pt x="1324" y="1955"/>
                      <a:pt x="1360" y="1960"/>
                      <a:pt x="1396" y="1960"/>
                    </a:cubicBezTo>
                    <a:cubicBezTo>
                      <a:pt x="1496" y="1960"/>
                      <a:pt x="1594" y="1920"/>
                      <a:pt x="1656" y="1855"/>
                    </a:cubicBezTo>
                    <a:cubicBezTo>
                      <a:pt x="1745" y="1766"/>
                      <a:pt x="1813" y="1614"/>
                      <a:pt x="1813" y="1441"/>
                    </a:cubicBezTo>
                    <a:cubicBezTo>
                      <a:pt x="1787" y="1268"/>
                      <a:pt x="1703" y="1048"/>
                      <a:pt x="1572" y="849"/>
                    </a:cubicBezTo>
                    <a:cubicBezTo>
                      <a:pt x="1441" y="655"/>
                      <a:pt x="1263" y="483"/>
                      <a:pt x="1111" y="352"/>
                    </a:cubicBezTo>
                    <a:cubicBezTo>
                      <a:pt x="896" y="174"/>
                      <a:pt x="655" y="64"/>
                      <a:pt x="4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1742158" y="1589509"/>
                <a:ext cx="509859" cy="933200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5954" extrusionOk="0">
                    <a:moveTo>
                      <a:pt x="2583" y="1"/>
                    </a:moveTo>
                    <a:cubicBezTo>
                      <a:pt x="2546" y="1"/>
                      <a:pt x="2507" y="6"/>
                      <a:pt x="2467" y="20"/>
                    </a:cubicBezTo>
                    <a:cubicBezTo>
                      <a:pt x="2268" y="83"/>
                      <a:pt x="1592" y="151"/>
                      <a:pt x="1393" y="455"/>
                    </a:cubicBezTo>
                    <a:cubicBezTo>
                      <a:pt x="1221" y="759"/>
                      <a:pt x="131" y="3901"/>
                      <a:pt x="63" y="4314"/>
                    </a:cubicBezTo>
                    <a:cubicBezTo>
                      <a:pt x="0" y="4754"/>
                      <a:pt x="42" y="4775"/>
                      <a:pt x="152" y="5079"/>
                    </a:cubicBezTo>
                    <a:cubicBezTo>
                      <a:pt x="283" y="5388"/>
                      <a:pt x="1090" y="5954"/>
                      <a:pt x="1090" y="5954"/>
                    </a:cubicBezTo>
                    <a:cubicBezTo>
                      <a:pt x="1090" y="5954"/>
                      <a:pt x="1242" y="4969"/>
                      <a:pt x="1812" y="4273"/>
                    </a:cubicBezTo>
                    <a:cubicBezTo>
                      <a:pt x="2289" y="3703"/>
                      <a:pt x="2751" y="3658"/>
                      <a:pt x="2884" y="3658"/>
                    </a:cubicBezTo>
                    <a:cubicBezTo>
                      <a:pt x="2909" y="3658"/>
                      <a:pt x="2923" y="3660"/>
                      <a:pt x="2923" y="3660"/>
                    </a:cubicBezTo>
                    <a:cubicBezTo>
                      <a:pt x="2923" y="3660"/>
                      <a:pt x="3253" y="1523"/>
                      <a:pt x="3185" y="1282"/>
                    </a:cubicBezTo>
                    <a:cubicBezTo>
                      <a:pt x="3143" y="1041"/>
                      <a:pt x="2834" y="83"/>
                      <a:pt x="2834" y="83"/>
                    </a:cubicBezTo>
                    <a:cubicBezTo>
                      <a:pt x="2834" y="83"/>
                      <a:pt x="2725" y="1"/>
                      <a:pt x="25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1734792" y="1579478"/>
                <a:ext cx="517226" cy="949814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6060" extrusionOk="0">
                    <a:moveTo>
                      <a:pt x="2636" y="106"/>
                    </a:moveTo>
                    <a:cubicBezTo>
                      <a:pt x="2756" y="106"/>
                      <a:pt x="2839" y="189"/>
                      <a:pt x="2839" y="189"/>
                    </a:cubicBezTo>
                    <a:cubicBezTo>
                      <a:pt x="2860" y="215"/>
                      <a:pt x="2928" y="430"/>
                      <a:pt x="2991" y="671"/>
                    </a:cubicBezTo>
                    <a:cubicBezTo>
                      <a:pt x="3080" y="953"/>
                      <a:pt x="3169" y="1262"/>
                      <a:pt x="3190" y="1367"/>
                    </a:cubicBezTo>
                    <a:lnTo>
                      <a:pt x="3190" y="1524"/>
                    </a:lnTo>
                    <a:cubicBezTo>
                      <a:pt x="3190" y="1587"/>
                      <a:pt x="3190" y="1697"/>
                      <a:pt x="3169" y="1807"/>
                    </a:cubicBezTo>
                    <a:cubicBezTo>
                      <a:pt x="3142" y="2048"/>
                      <a:pt x="3101" y="2331"/>
                      <a:pt x="3080" y="2614"/>
                    </a:cubicBezTo>
                    <a:cubicBezTo>
                      <a:pt x="2991" y="3158"/>
                      <a:pt x="2928" y="3661"/>
                      <a:pt x="2928" y="3682"/>
                    </a:cubicBezTo>
                    <a:cubicBezTo>
                      <a:pt x="2909" y="3682"/>
                      <a:pt x="2884" y="3679"/>
                      <a:pt x="2849" y="3679"/>
                    </a:cubicBezTo>
                    <a:cubicBezTo>
                      <a:pt x="2795" y="3679"/>
                      <a:pt x="2717" y="3686"/>
                      <a:pt x="2598" y="3724"/>
                    </a:cubicBezTo>
                    <a:cubicBezTo>
                      <a:pt x="2383" y="3792"/>
                      <a:pt x="2095" y="3965"/>
                      <a:pt x="1812" y="4316"/>
                    </a:cubicBezTo>
                    <a:cubicBezTo>
                      <a:pt x="1268" y="4970"/>
                      <a:pt x="1137" y="5798"/>
                      <a:pt x="1116" y="5929"/>
                    </a:cubicBezTo>
                    <a:cubicBezTo>
                      <a:pt x="1074" y="5887"/>
                      <a:pt x="943" y="5798"/>
                      <a:pt x="765" y="5646"/>
                    </a:cubicBezTo>
                    <a:cubicBezTo>
                      <a:pt x="655" y="5557"/>
                      <a:pt x="550" y="5473"/>
                      <a:pt x="440" y="5363"/>
                    </a:cubicBezTo>
                    <a:cubicBezTo>
                      <a:pt x="351" y="5274"/>
                      <a:pt x="288" y="5190"/>
                      <a:pt x="262" y="5122"/>
                    </a:cubicBezTo>
                    <a:cubicBezTo>
                      <a:pt x="131" y="4818"/>
                      <a:pt x="110" y="4818"/>
                      <a:pt x="157" y="4405"/>
                    </a:cubicBezTo>
                    <a:cubicBezTo>
                      <a:pt x="178" y="4295"/>
                      <a:pt x="262" y="4012"/>
                      <a:pt x="372" y="3661"/>
                    </a:cubicBezTo>
                    <a:cubicBezTo>
                      <a:pt x="482" y="3289"/>
                      <a:pt x="634" y="2854"/>
                      <a:pt x="786" y="2415"/>
                    </a:cubicBezTo>
                    <a:cubicBezTo>
                      <a:pt x="943" y="1980"/>
                      <a:pt x="1095" y="1545"/>
                      <a:pt x="1226" y="1215"/>
                    </a:cubicBezTo>
                    <a:cubicBezTo>
                      <a:pt x="1289" y="1043"/>
                      <a:pt x="1336" y="891"/>
                      <a:pt x="1399" y="781"/>
                    </a:cubicBezTo>
                    <a:cubicBezTo>
                      <a:pt x="1440" y="650"/>
                      <a:pt x="1488" y="582"/>
                      <a:pt x="1488" y="540"/>
                    </a:cubicBezTo>
                    <a:cubicBezTo>
                      <a:pt x="1571" y="409"/>
                      <a:pt x="1791" y="320"/>
                      <a:pt x="1990" y="257"/>
                    </a:cubicBezTo>
                    <a:cubicBezTo>
                      <a:pt x="2205" y="189"/>
                      <a:pt x="2425" y="168"/>
                      <a:pt x="2535" y="126"/>
                    </a:cubicBezTo>
                    <a:cubicBezTo>
                      <a:pt x="2571" y="112"/>
                      <a:pt x="2605" y="106"/>
                      <a:pt x="2636" y="106"/>
                    </a:cubicBezTo>
                    <a:close/>
                    <a:moveTo>
                      <a:pt x="2607" y="1"/>
                    </a:moveTo>
                    <a:cubicBezTo>
                      <a:pt x="2569" y="1"/>
                      <a:pt x="2529" y="5"/>
                      <a:pt x="2488" y="16"/>
                    </a:cubicBezTo>
                    <a:cubicBezTo>
                      <a:pt x="2404" y="58"/>
                      <a:pt x="2184" y="84"/>
                      <a:pt x="1964" y="147"/>
                    </a:cubicBezTo>
                    <a:cubicBezTo>
                      <a:pt x="1749" y="215"/>
                      <a:pt x="1509" y="299"/>
                      <a:pt x="1399" y="498"/>
                    </a:cubicBezTo>
                    <a:cubicBezTo>
                      <a:pt x="1378" y="540"/>
                      <a:pt x="1336" y="608"/>
                      <a:pt x="1289" y="739"/>
                    </a:cubicBezTo>
                    <a:cubicBezTo>
                      <a:pt x="1247" y="844"/>
                      <a:pt x="1179" y="1001"/>
                      <a:pt x="1116" y="1173"/>
                    </a:cubicBezTo>
                    <a:cubicBezTo>
                      <a:pt x="985" y="1524"/>
                      <a:pt x="833" y="1959"/>
                      <a:pt x="681" y="2394"/>
                    </a:cubicBezTo>
                    <a:cubicBezTo>
                      <a:pt x="524" y="2834"/>
                      <a:pt x="372" y="3268"/>
                      <a:pt x="262" y="3619"/>
                    </a:cubicBezTo>
                    <a:cubicBezTo>
                      <a:pt x="157" y="3986"/>
                      <a:pt x="68" y="4248"/>
                      <a:pt x="68" y="4378"/>
                    </a:cubicBezTo>
                    <a:cubicBezTo>
                      <a:pt x="0" y="4818"/>
                      <a:pt x="27" y="4860"/>
                      <a:pt x="157" y="5164"/>
                    </a:cubicBezTo>
                    <a:cubicBezTo>
                      <a:pt x="199" y="5253"/>
                      <a:pt x="262" y="5342"/>
                      <a:pt x="372" y="5452"/>
                    </a:cubicBezTo>
                    <a:cubicBezTo>
                      <a:pt x="461" y="5536"/>
                      <a:pt x="592" y="5646"/>
                      <a:pt x="702" y="5735"/>
                    </a:cubicBezTo>
                    <a:cubicBezTo>
                      <a:pt x="917" y="5929"/>
                      <a:pt x="1116" y="6059"/>
                      <a:pt x="1116" y="6059"/>
                    </a:cubicBezTo>
                    <a:lnTo>
                      <a:pt x="1205" y="6039"/>
                    </a:lnTo>
                    <a:cubicBezTo>
                      <a:pt x="1205" y="6039"/>
                      <a:pt x="1336" y="5059"/>
                      <a:pt x="1901" y="4378"/>
                    </a:cubicBezTo>
                    <a:cubicBezTo>
                      <a:pt x="2163" y="4033"/>
                      <a:pt x="2446" y="3902"/>
                      <a:pt x="2645" y="3834"/>
                    </a:cubicBezTo>
                    <a:cubicBezTo>
                      <a:pt x="2761" y="3796"/>
                      <a:pt x="2847" y="3789"/>
                      <a:pt x="2898" y="3789"/>
                    </a:cubicBezTo>
                    <a:cubicBezTo>
                      <a:pt x="2931" y="3789"/>
                      <a:pt x="2949" y="3792"/>
                      <a:pt x="2949" y="3792"/>
                    </a:cubicBezTo>
                    <a:lnTo>
                      <a:pt x="3012" y="3750"/>
                    </a:lnTo>
                    <a:cubicBezTo>
                      <a:pt x="3012" y="3750"/>
                      <a:pt x="3101" y="3200"/>
                      <a:pt x="3169" y="2635"/>
                    </a:cubicBezTo>
                    <a:cubicBezTo>
                      <a:pt x="3211" y="2352"/>
                      <a:pt x="3252" y="2069"/>
                      <a:pt x="3273" y="1828"/>
                    </a:cubicBezTo>
                    <a:cubicBezTo>
                      <a:pt x="3273" y="1718"/>
                      <a:pt x="3300" y="1608"/>
                      <a:pt x="3300" y="1524"/>
                    </a:cubicBezTo>
                    <a:lnTo>
                      <a:pt x="3300" y="1346"/>
                    </a:lnTo>
                    <a:cubicBezTo>
                      <a:pt x="3273" y="1215"/>
                      <a:pt x="3190" y="912"/>
                      <a:pt x="3101" y="650"/>
                    </a:cubicBezTo>
                    <a:cubicBezTo>
                      <a:pt x="3012" y="388"/>
                      <a:pt x="2949" y="147"/>
                      <a:pt x="2949" y="147"/>
                    </a:cubicBezTo>
                    <a:lnTo>
                      <a:pt x="2928" y="105"/>
                    </a:lnTo>
                    <a:cubicBezTo>
                      <a:pt x="2928" y="105"/>
                      <a:pt x="2791" y="1"/>
                      <a:pt x="26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1994971" y="2179300"/>
                <a:ext cx="790571" cy="507508"/>
              </a:xfrm>
              <a:custGeom>
                <a:avLst/>
                <a:gdLst/>
                <a:ahLst/>
                <a:cxnLst/>
                <a:rect l="l" t="t" r="r" b="b"/>
                <a:pathLst>
                  <a:path w="5044" h="3238" extrusionOk="0">
                    <a:moveTo>
                      <a:pt x="1562" y="1"/>
                    </a:moveTo>
                    <a:cubicBezTo>
                      <a:pt x="1232" y="1"/>
                      <a:pt x="807" y="104"/>
                      <a:pt x="524" y="551"/>
                    </a:cubicBezTo>
                    <a:cubicBezTo>
                      <a:pt x="0" y="1384"/>
                      <a:pt x="393" y="2494"/>
                      <a:pt x="393" y="2494"/>
                    </a:cubicBezTo>
                    <a:cubicBezTo>
                      <a:pt x="566" y="2714"/>
                      <a:pt x="1399" y="2934"/>
                      <a:pt x="2184" y="3086"/>
                    </a:cubicBezTo>
                    <a:cubicBezTo>
                      <a:pt x="2949" y="3238"/>
                      <a:pt x="3294" y="3238"/>
                      <a:pt x="3294" y="3238"/>
                    </a:cubicBezTo>
                    <a:cubicBezTo>
                      <a:pt x="3294" y="3238"/>
                      <a:pt x="4080" y="3217"/>
                      <a:pt x="4562" y="2473"/>
                    </a:cubicBezTo>
                    <a:cubicBezTo>
                      <a:pt x="5044" y="1756"/>
                      <a:pt x="4541" y="944"/>
                      <a:pt x="4541" y="944"/>
                    </a:cubicBezTo>
                    <a:lnTo>
                      <a:pt x="2053" y="75"/>
                    </a:lnTo>
                    <a:cubicBezTo>
                      <a:pt x="2053" y="75"/>
                      <a:pt x="1842" y="1"/>
                      <a:pt x="1562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1985097" y="2173188"/>
                <a:ext cx="810320" cy="520203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3319" extrusionOk="0">
                    <a:moveTo>
                      <a:pt x="1673" y="110"/>
                    </a:moveTo>
                    <a:cubicBezTo>
                      <a:pt x="1918" y="110"/>
                      <a:pt x="2095" y="156"/>
                      <a:pt x="2095" y="156"/>
                    </a:cubicBezTo>
                    <a:lnTo>
                      <a:pt x="4557" y="1009"/>
                    </a:lnTo>
                    <a:cubicBezTo>
                      <a:pt x="4583" y="1051"/>
                      <a:pt x="5018" y="1795"/>
                      <a:pt x="4583" y="2491"/>
                    </a:cubicBezTo>
                    <a:cubicBezTo>
                      <a:pt x="4122" y="3209"/>
                      <a:pt x="3357" y="3209"/>
                      <a:pt x="3357" y="3209"/>
                    </a:cubicBezTo>
                    <a:cubicBezTo>
                      <a:pt x="3357" y="3209"/>
                      <a:pt x="3033" y="3209"/>
                      <a:pt x="2247" y="3078"/>
                    </a:cubicBezTo>
                    <a:cubicBezTo>
                      <a:pt x="1875" y="2994"/>
                      <a:pt x="1462" y="2905"/>
                      <a:pt x="1132" y="2816"/>
                    </a:cubicBezTo>
                    <a:cubicBezTo>
                      <a:pt x="980" y="2753"/>
                      <a:pt x="828" y="2711"/>
                      <a:pt x="718" y="2643"/>
                    </a:cubicBezTo>
                    <a:cubicBezTo>
                      <a:pt x="608" y="2601"/>
                      <a:pt x="524" y="2554"/>
                      <a:pt x="498" y="2512"/>
                    </a:cubicBezTo>
                    <a:cubicBezTo>
                      <a:pt x="477" y="2491"/>
                      <a:pt x="132" y="1423"/>
                      <a:pt x="629" y="638"/>
                    </a:cubicBezTo>
                    <a:cubicBezTo>
                      <a:pt x="891" y="224"/>
                      <a:pt x="1242" y="114"/>
                      <a:pt x="1545" y="114"/>
                    </a:cubicBezTo>
                    <a:cubicBezTo>
                      <a:pt x="1590" y="111"/>
                      <a:pt x="1632" y="110"/>
                      <a:pt x="1673" y="110"/>
                    </a:cubicBezTo>
                    <a:close/>
                    <a:moveTo>
                      <a:pt x="1653" y="1"/>
                    </a:moveTo>
                    <a:cubicBezTo>
                      <a:pt x="1618" y="1"/>
                      <a:pt x="1582" y="2"/>
                      <a:pt x="1545" y="4"/>
                    </a:cubicBezTo>
                    <a:cubicBezTo>
                      <a:pt x="1221" y="25"/>
                      <a:pt x="807" y="135"/>
                      <a:pt x="545" y="569"/>
                    </a:cubicBezTo>
                    <a:cubicBezTo>
                      <a:pt x="1" y="1423"/>
                      <a:pt x="393" y="2554"/>
                      <a:pt x="393" y="2554"/>
                    </a:cubicBezTo>
                    <a:lnTo>
                      <a:pt x="414" y="2580"/>
                    </a:lnTo>
                    <a:cubicBezTo>
                      <a:pt x="456" y="2643"/>
                      <a:pt x="545" y="2685"/>
                      <a:pt x="676" y="2753"/>
                    </a:cubicBezTo>
                    <a:cubicBezTo>
                      <a:pt x="786" y="2795"/>
                      <a:pt x="938" y="2863"/>
                      <a:pt x="1111" y="2905"/>
                    </a:cubicBezTo>
                    <a:cubicBezTo>
                      <a:pt x="1441" y="3015"/>
                      <a:pt x="1854" y="3104"/>
                      <a:pt x="2226" y="3167"/>
                    </a:cubicBezTo>
                    <a:cubicBezTo>
                      <a:pt x="3012" y="3319"/>
                      <a:pt x="3357" y="3319"/>
                      <a:pt x="3357" y="3319"/>
                    </a:cubicBezTo>
                    <a:cubicBezTo>
                      <a:pt x="3357" y="3319"/>
                      <a:pt x="4190" y="3298"/>
                      <a:pt x="4667" y="2554"/>
                    </a:cubicBezTo>
                    <a:cubicBezTo>
                      <a:pt x="5169" y="1795"/>
                      <a:pt x="4646" y="941"/>
                      <a:pt x="4646" y="941"/>
                    </a:cubicBezTo>
                    <a:lnTo>
                      <a:pt x="4625" y="920"/>
                    </a:lnTo>
                    <a:lnTo>
                      <a:pt x="2137" y="67"/>
                    </a:lnTo>
                    <a:cubicBezTo>
                      <a:pt x="2137" y="67"/>
                      <a:pt x="1930" y="1"/>
                      <a:pt x="165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1830870" y="2073818"/>
                <a:ext cx="506568" cy="55578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546" extrusionOk="0">
                    <a:moveTo>
                      <a:pt x="2225" y="0"/>
                    </a:moveTo>
                    <a:cubicBezTo>
                      <a:pt x="1963" y="0"/>
                      <a:pt x="995" y="300"/>
                      <a:pt x="524" y="1120"/>
                    </a:cubicBezTo>
                    <a:cubicBezTo>
                      <a:pt x="0" y="1989"/>
                      <a:pt x="152" y="2733"/>
                      <a:pt x="220" y="2864"/>
                    </a:cubicBezTo>
                    <a:cubicBezTo>
                      <a:pt x="283" y="2974"/>
                      <a:pt x="854" y="3408"/>
                      <a:pt x="1136" y="3518"/>
                    </a:cubicBezTo>
                    <a:cubicBezTo>
                      <a:pt x="1182" y="3537"/>
                      <a:pt x="1230" y="3545"/>
                      <a:pt x="1278" y="3545"/>
                    </a:cubicBezTo>
                    <a:cubicBezTo>
                      <a:pt x="1508" y="3545"/>
                      <a:pt x="1744" y="3366"/>
                      <a:pt x="1744" y="3366"/>
                    </a:cubicBezTo>
                    <a:lnTo>
                      <a:pt x="1461" y="3188"/>
                    </a:lnTo>
                    <a:cubicBezTo>
                      <a:pt x="1461" y="3188"/>
                      <a:pt x="1288" y="2429"/>
                      <a:pt x="1770" y="1685"/>
                    </a:cubicBezTo>
                    <a:cubicBezTo>
                      <a:pt x="2247" y="963"/>
                      <a:pt x="2378" y="942"/>
                      <a:pt x="2598" y="832"/>
                    </a:cubicBezTo>
                    <a:cubicBezTo>
                      <a:pt x="2708" y="790"/>
                      <a:pt x="2854" y="779"/>
                      <a:pt x="2973" y="779"/>
                    </a:cubicBezTo>
                    <a:cubicBezTo>
                      <a:pt x="3092" y="779"/>
                      <a:pt x="3184" y="790"/>
                      <a:pt x="3184" y="790"/>
                    </a:cubicBezTo>
                    <a:cubicBezTo>
                      <a:pt x="3184" y="790"/>
                      <a:pt x="3231" y="680"/>
                      <a:pt x="3121" y="486"/>
                    </a:cubicBezTo>
                    <a:cubicBezTo>
                      <a:pt x="3011" y="308"/>
                      <a:pt x="2446" y="72"/>
                      <a:pt x="2268" y="4"/>
                    </a:cubicBezTo>
                    <a:cubicBezTo>
                      <a:pt x="2257" y="2"/>
                      <a:pt x="2242" y="0"/>
                      <a:pt x="2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1844819" y="2067862"/>
                <a:ext cx="495910" cy="569418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3633" extrusionOk="0">
                    <a:moveTo>
                      <a:pt x="2131" y="99"/>
                    </a:moveTo>
                    <a:cubicBezTo>
                      <a:pt x="2151" y="99"/>
                      <a:pt x="2165" y="110"/>
                      <a:pt x="2179" y="110"/>
                    </a:cubicBezTo>
                    <a:cubicBezTo>
                      <a:pt x="2247" y="131"/>
                      <a:pt x="2440" y="194"/>
                      <a:pt x="2619" y="283"/>
                    </a:cubicBezTo>
                    <a:cubicBezTo>
                      <a:pt x="2770" y="372"/>
                      <a:pt x="2943" y="477"/>
                      <a:pt x="2990" y="566"/>
                    </a:cubicBezTo>
                    <a:cubicBezTo>
                      <a:pt x="3032" y="655"/>
                      <a:pt x="3053" y="697"/>
                      <a:pt x="3053" y="739"/>
                    </a:cubicBezTo>
                    <a:lnTo>
                      <a:pt x="3053" y="765"/>
                    </a:lnTo>
                    <a:lnTo>
                      <a:pt x="2880" y="765"/>
                    </a:lnTo>
                    <a:cubicBezTo>
                      <a:pt x="2749" y="765"/>
                      <a:pt x="2598" y="786"/>
                      <a:pt x="2488" y="828"/>
                    </a:cubicBezTo>
                    <a:cubicBezTo>
                      <a:pt x="2378" y="870"/>
                      <a:pt x="2289" y="917"/>
                      <a:pt x="2158" y="1027"/>
                    </a:cubicBezTo>
                    <a:cubicBezTo>
                      <a:pt x="2027" y="1132"/>
                      <a:pt x="1875" y="1331"/>
                      <a:pt x="1634" y="1702"/>
                    </a:cubicBezTo>
                    <a:cubicBezTo>
                      <a:pt x="1131" y="2467"/>
                      <a:pt x="1330" y="3226"/>
                      <a:pt x="1330" y="3226"/>
                    </a:cubicBezTo>
                    <a:lnTo>
                      <a:pt x="1351" y="3273"/>
                    </a:lnTo>
                    <a:lnTo>
                      <a:pt x="1571" y="3404"/>
                    </a:lnTo>
                    <a:cubicBezTo>
                      <a:pt x="1524" y="3425"/>
                      <a:pt x="1503" y="3446"/>
                      <a:pt x="1440" y="3467"/>
                    </a:cubicBezTo>
                    <a:cubicBezTo>
                      <a:pt x="1362" y="3501"/>
                      <a:pt x="1263" y="3532"/>
                      <a:pt x="1172" y="3532"/>
                    </a:cubicBezTo>
                    <a:cubicBezTo>
                      <a:pt x="1136" y="3532"/>
                      <a:pt x="1100" y="3526"/>
                      <a:pt x="1068" y="3514"/>
                    </a:cubicBezTo>
                    <a:cubicBezTo>
                      <a:pt x="937" y="3467"/>
                      <a:pt x="718" y="3336"/>
                      <a:pt x="545" y="3184"/>
                    </a:cubicBezTo>
                    <a:cubicBezTo>
                      <a:pt x="456" y="3122"/>
                      <a:pt x="372" y="3053"/>
                      <a:pt x="304" y="2991"/>
                    </a:cubicBezTo>
                    <a:cubicBezTo>
                      <a:pt x="241" y="2943"/>
                      <a:pt x="194" y="2881"/>
                      <a:pt x="173" y="2881"/>
                    </a:cubicBezTo>
                    <a:cubicBezTo>
                      <a:pt x="173" y="2860"/>
                      <a:pt x="152" y="2792"/>
                      <a:pt x="131" y="2682"/>
                    </a:cubicBezTo>
                    <a:cubicBezTo>
                      <a:pt x="110" y="2598"/>
                      <a:pt x="110" y="2467"/>
                      <a:pt x="110" y="2310"/>
                    </a:cubicBezTo>
                    <a:cubicBezTo>
                      <a:pt x="131" y="2006"/>
                      <a:pt x="215" y="1613"/>
                      <a:pt x="477" y="1179"/>
                    </a:cubicBezTo>
                    <a:cubicBezTo>
                      <a:pt x="718" y="765"/>
                      <a:pt x="1110" y="477"/>
                      <a:pt x="1461" y="304"/>
                    </a:cubicBezTo>
                    <a:cubicBezTo>
                      <a:pt x="1634" y="215"/>
                      <a:pt x="1786" y="152"/>
                      <a:pt x="1917" y="131"/>
                    </a:cubicBezTo>
                    <a:cubicBezTo>
                      <a:pt x="1985" y="110"/>
                      <a:pt x="2048" y="110"/>
                      <a:pt x="2095" y="110"/>
                    </a:cubicBezTo>
                    <a:cubicBezTo>
                      <a:pt x="2109" y="102"/>
                      <a:pt x="2120" y="99"/>
                      <a:pt x="2131" y="99"/>
                    </a:cubicBezTo>
                    <a:close/>
                    <a:moveTo>
                      <a:pt x="2074" y="0"/>
                    </a:moveTo>
                    <a:cubicBezTo>
                      <a:pt x="2027" y="0"/>
                      <a:pt x="1964" y="0"/>
                      <a:pt x="1896" y="21"/>
                    </a:cubicBezTo>
                    <a:cubicBezTo>
                      <a:pt x="1765" y="63"/>
                      <a:pt x="1592" y="110"/>
                      <a:pt x="1419" y="194"/>
                    </a:cubicBezTo>
                    <a:cubicBezTo>
                      <a:pt x="1047" y="372"/>
                      <a:pt x="655" y="676"/>
                      <a:pt x="393" y="1132"/>
                    </a:cubicBezTo>
                    <a:cubicBezTo>
                      <a:pt x="131" y="1571"/>
                      <a:pt x="21" y="1985"/>
                      <a:pt x="0" y="2310"/>
                    </a:cubicBezTo>
                    <a:cubicBezTo>
                      <a:pt x="0" y="2467"/>
                      <a:pt x="0" y="2598"/>
                      <a:pt x="21" y="2703"/>
                    </a:cubicBezTo>
                    <a:cubicBezTo>
                      <a:pt x="42" y="2813"/>
                      <a:pt x="63" y="2881"/>
                      <a:pt x="84" y="2923"/>
                    </a:cubicBezTo>
                    <a:cubicBezTo>
                      <a:pt x="110" y="2964"/>
                      <a:pt x="173" y="3012"/>
                      <a:pt x="241" y="3074"/>
                    </a:cubicBezTo>
                    <a:cubicBezTo>
                      <a:pt x="304" y="3142"/>
                      <a:pt x="393" y="3205"/>
                      <a:pt x="477" y="3273"/>
                    </a:cubicBezTo>
                    <a:cubicBezTo>
                      <a:pt x="655" y="3425"/>
                      <a:pt x="869" y="3556"/>
                      <a:pt x="1027" y="3598"/>
                    </a:cubicBezTo>
                    <a:cubicBezTo>
                      <a:pt x="1082" y="3623"/>
                      <a:pt x="1140" y="3632"/>
                      <a:pt x="1198" y="3632"/>
                    </a:cubicBezTo>
                    <a:cubicBezTo>
                      <a:pt x="1299" y="3632"/>
                      <a:pt x="1399" y="3604"/>
                      <a:pt x="1482" y="3577"/>
                    </a:cubicBezTo>
                    <a:cubicBezTo>
                      <a:pt x="1613" y="3514"/>
                      <a:pt x="1702" y="3446"/>
                      <a:pt x="1702" y="3446"/>
                    </a:cubicBezTo>
                    <a:lnTo>
                      <a:pt x="1702" y="3357"/>
                    </a:lnTo>
                    <a:lnTo>
                      <a:pt x="1440" y="3184"/>
                    </a:lnTo>
                    <a:cubicBezTo>
                      <a:pt x="1419" y="3163"/>
                      <a:pt x="1262" y="2467"/>
                      <a:pt x="1723" y="1765"/>
                    </a:cubicBezTo>
                    <a:cubicBezTo>
                      <a:pt x="1964" y="1393"/>
                      <a:pt x="2116" y="1200"/>
                      <a:pt x="2226" y="1111"/>
                    </a:cubicBezTo>
                    <a:cubicBezTo>
                      <a:pt x="2336" y="1001"/>
                      <a:pt x="2420" y="980"/>
                      <a:pt x="2530" y="938"/>
                    </a:cubicBezTo>
                    <a:cubicBezTo>
                      <a:pt x="2619" y="896"/>
                      <a:pt x="2770" y="870"/>
                      <a:pt x="2880" y="870"/>
                    </a:cubicBezTo>
                    <a:lnTo>
                      <a:pt x="3095" y="870"/>
                    </a:lnTo>
                    <a:lnTo>
                      <a:pt x="3142" y="849"/>
                    </a:lnTo>
                    <a:cubicBezTo>
                      <a:pt x="3142" y="849"/>
                      <a:pt x="3163" y="807"/>
                      <a:pt x="3163" y="739"/>
                    </a:cubicBezTo>
                    <a:cubicBezTo>
                      <a:pt x="3163" y="676"/>
                      <a:pt x="3142" y="608"/>
                      <a:pt x="3074" y="503"/>
                    </a:cubicBezTo>
                    <a:cubicBezTo>
                      <a:pt x="3011" y="393"/>
                      <a:pt x="2833" y="283"/>
                      <a:pt x="2660" y="194"/>
                    </a:cubicBezTo>
                    <a:cubicBezTo>
                      <a:pt x="2488" y="110"/>
                      <a:pt x="2289" y="21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2473482" y="2249361"/>
                <a:ext cx="582114" cy="473496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21" extrusionOk="0">
                    <a:moveTo>
                      <a:pt x="3246" y="1"/>
                    </a:moveTo>
                    <a:cubicBezTo>
                      <a:pt x="3130" y="1"/>
                      <a:pt x="2975" y="41"/>
                      <a:pt x="2750" y="131"/>
                    </a:cubicBezTo>
                    <a:cubicBezTo>
                      <a:pt x="2252" y="303"/>
                      <a:pt x="1420" y="497"/>
                      <a:pt x="1116" y="497"/>
                    </a:cubicBezTo>
                    <a:cubicBezTo>
                      <a:pt x="1116" y="497"/>
                      <a:pt x="440" y="1199"/>
                      <a:pt x="220" y="1634"/>
                    </a:cubicBezTo>
                    <a:cubicBezTo>
                      <a:pt x="1" y="2047"/>
                      <a:pt x="27" y="2356"/>
                      <a:pt x="90" y="2550"/>
                    </a:cubicBezTo>
                    <a:cubicBezTo>
                      <a:pt x="131" y="2749"/>
                      <a:pt x="262" y="2770"/>
                      <a:pt x="482" y="2901"/>
                    </a:cubicBezTo>
                    <a:cubicBezTo>
                      <a:pt x="611" y="2965"/>
                      <a:pt x="748" y="3021"/>
                      <a:pt x="899" y="3021"/>
                    </a:cubicBezTo>
                    <a:cubicBezTo>
                      <a:pt x="1006" y="3021"/>
                      <a:pt x="1121" y="2993"/>
                      <a:pt x="1247" y="2922"/>
                    </a:cubicBezTo>
                    <a:cubicBezTo>
                      <a:pt x="1551" y="2749"/>
                      <a:pt x="2226" y="2356"/>
                      <a:pt x="2404" y="2288"/>
                    </a:cubicBezTo>
                    <a:cubicBezTo>
                      <a:pt x="2556" y="2225"/>
                      <a:pt x="3080" y="1675"/>
                      <a:pt x="3300" y="1262"/>
                    </a:cubicBezTo>
                    <a:cubicBezTo>
                      <a:pt x="3515" y="827"/>
                      <a:pt x="3714" y="366"/>
                      <a:pt x="3562" y="173"/>
                    </a:cubicBezTo>
                    <a:cubicBezTo>
                      <a:pt x="3475" y="63"/>
                      <a:pt x="3390" y="1"/>
                      <a:pt x="3246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2490723" y="2241837"/>
                <a:ext cx="564873" cy="490424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29" extrusionOk="0">
                    <a:moveTo>
                      <a:pt x="3122" y="1"/>
                    </a:moveTo>
                    <a:cubicBezTo>
                      <a:pt x="2991" y="1"/>
                      <a:pt x="2839" y="48"/>
                      <a:pt x="2619" y="111"/>
                    </a:cubicBezTo>
                    <a:cubicBezTo>
                      <a:pt x="2378" y="221"/>
                      <a:pt x="2032" y="310"/>
                      <a:pt x="1723" y="372"/>
                    </a:cubicBezTo>
                    <a:cubicBezTo>
                      <a:pt x="1488" y="440"/>
                      <a:pt x="1247" y="482"/>
                      <a:pt x="1095" y="482"/>
                    </a:cubicBezTo>
                    <a:lnTo>
                      <a:pt x="1310" y="571"/>
                    </a:lnTo>
                    <a:cubicBezTo>
                      <a:pt x="1441" y="545"/>
                      <a:pt x="1593" y="524"/>
                      <a:pt x="1771" y="482"/>
                    </a:cubicBezTo>
                    <a:cubicBezTo>
                      <a:pt x="2074" y="414"/>
                      <a:pt x="2404" y="310"/>
                      <a:pt x="2666" y="221"/>
                    </a:cubicBezTo>
                    <a:cubicBezTo>
                      <a:pt x="2862" y="147"/>
                      <a:pt x="3003" y="105"/>
                      <a:pt x="3105" y="105"/>
                    </a:cubicBezTo>
                    <a:cubicBezTo>
                      <a:pt x="3126" y="105"/>
                      <a:pt x="3146" y="107"/>
                      <a:pt x="3164" y="111"/>
                    </a:cubicBezTo>
                    <a:cubicBezTo>
                      <a:pt x="3274" y="111"/>
                      <a:pt x="3342" y="152"/>
                      <a:pt x="3405" y="262"/>
                    </a:cubicBezTo>
                    <a:cubicBezTo>
                      <a:pt x="3473" y="330"/>
                      <a:pt x="3473" y="482"/>
                      <a:pt x="3405" y="655"/>
                    </a:cubicBezTo>
                    <a:cubicBezTo>
                      <a:pt x="3363" y="854"/>
                      <a:pt x="3253" y="1069"/>
                      <a:pt x="3143" y="1289"/>
                    </a:cubicBezTo>
                    <a:cubicBezTo>
                      <a:pt x="3033" y="1488"/>
                      <a:pt x="2860" y="1723"/>
                      <a:pt x="2687" y="1923"/>
                    </a:cubicBezTo>
                    <a:cubicBezTo>
                      <a:pt x="2598" y="2012"/>
                      <a:pt x="2509" y="2095"/>
                      <a:pt x="2425" y="2163"/>
                    </a:cubicBezTo>
                    <a:cubicBezTo>
                      <a:pt x="2357" y="2226"/>
                      <a:pt x="2294" y="2273"/>
                      <a:pt x="2273" y="2294"/>
                    </a:cubicBezTo>
                    <a:cubicBezTo>
                      <a:pt x="2184" y="2315"/>
                      <a:pt x="1964" y="2446"/>
                      <a:pt x="1750" y="2556"/>
                    </a:cubicBezTo>
                    <a:cubicBezTo>
                      <a:pt x="1509" y="2687"/>
                      <a:pt x="1268" y="2839"/>
                      <a:pt x="1116" y="2928"/>
                    </a:cubicBezTo>
                    <a:cubicBezTo>
                      <a:pt x="991" y="2989"/>
                      <a:pt x="885" y="3015"/>
                      <a:pt x="789" y="3015"/>
                    </a:cubicBezTo>
                    <a:cubicBezTo>
                      <a:pt x="646" y="3015"/>
                      <a:pt x="525" y="2959"/>
                      <a:pt x="393" y="2881"/>
                    </a:cubicBezTo>
                    <a:cubicBezTo>
                      <a:pt x="283" y="2818"/>
                      <a:pt x="200" y="2797"/>
                      <a:pt x="131" y="2750"/>
                    </a:cubicBezTo>
                    <a:lnTo>
                      <a:pt x="1" y="2771"/>
                    </a:lnTo>
                    <a:cubicBezTo>
                      <a:pt x="21" y="2797"/>
                      <a:pt x="48" y="2818"/>
                      <a:pt x="90" y="2839"/>
                    </a:cubicBezTo>
                    <a:cubicBezTo>
                      <a:pt x="152" y="2881"/>
                      <a:pt x="241" y="2928"/>
                      <a:pt x="330" y="2991"/>
                    </a:cubicBezTo>
                    <a:cubicBezTo>
                      <a:pt x="470" y="3067"/>
                      <a:pt x="616" y="3128"/>
                      <a:pt x="778" y="3128"/>
                    </a:cubicBezTo>
                    <a:cubicBezTo>
                      <a:pt x="895" y="3128"/>
                      <a:pt x="1021" y="3096"/>
                      <a:pt x="1158" y="3012"/>
                    </a:cubicBezTo>
                    <a:cubicBezTo>
                      <a:pt x="1310" y="2928"/>
                      <a:pt x="1572" y="2771"/>
                      <a:pt x="1792" y="2666"/>
                    </a:cubicBezTo>
                    <a:cubicBezTo>
                      <a:pt x="2032" y="2535"/>
                      <a:pt x="2226" y="2425"/>
                      <a:pt x="2315" y="2378"/>
                    </a:cubicBezTo>
                    <a:cubicBezTo>
                      <a:pt x="2357" y="2357"/>
                      <a:pt x="2425" y="2315"/>
                      <a:pt x="2488" y="2247"/>
                    </a:cubicBezTo>
                    <a:cubicBezTo>
                      <a:pt x="2577" y="2184"/>
                      <a:pt x="2666" y="2095"/>
                      <a:pt x="2750" y="1985"/>
                    </a:cubicBezTo>
                    <a:cubicBezTo>
                      <a:pt x="2928" y="1792"/>
                      <a:pt x="3122" y="1551"/>
                      <a:pt x="3232" y="1331"/>
                    </a:cubicBezTo>
                    <a:cubicBezTo>
                      <a:pt x="3342" y="1116"/>
                      <a:pt x="3452" y="896"/>
                      <a:pt x="3514" y="702"/>
                    </a:cubicBezTo>
                    <a:cubicBezTo>
                      <a:pt x="3583" y="503"/>
                      <a:pt x="3604" y="310"/>
                      <a:pt x="3494" y="200"/>
                    </a:cubicBezTo>
                    <a:cubicBezTo>
                      <a:pt x="3405" y="90"/>
                      <a:pt x="3321" y="22"/>
                      <a:pt x="31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2891337" y="2239486"/>
                <a:ext cx="320993" cy="21692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384" extrusionOk="0">
                    <a:moveTo>
                      <a:pt x="1031" y="0"/>
                    </a:moveTo>
                    <a:cubicBezTo>
                      <a:pt x="723" y="0"/>
                      <a:pt x="285" y="108"/>
                      <a:pt x="194" y="126"/>
                    </a:cubicBezTo>
                    <a:cubicBezTo>
                      <a:pt x="84" y="167"/>
                      <a:pt x="21" y="215"/>
                      <a:pt x="0" y="387"/>
                    </a:cubicBezTo>
                    <a:cubicBezTo>
                      <a:pt x="0" y="387"/>
                      <a:pt x="152" y="560"/>
                      <a:pt x="346" y="717"/>
                    </a:cubicBezTo>
                    <a:cubicBezTo>
                      <a:pt x="545" y="869"/>
                      <a:pt x="1027" y="1152"/>
                      <a:pt x="1288" y="1283"/>
                    </a:cubicBezTo>
                    <a:cubicBezTo>
                      <a:pt x="1434" y="1340"/>
                      <a:pt x="1575" y="1384"/>
                      <a:pt x="1691" y="1384"/>
                    </a:cubicBezTo>
                    <a:cubicBezTo>
                      <a:pt x="1801" y="1384"/>
                      <a:pt x="1890" y="1345"/>
                      <a:pt x="1943" y="1241"/>
                    </a:cubicBezTo>
                    <a:cubicBezTo>
                      <a:pt x="2048" y="1042"/>
                      <a:pt x="1896" y="869"/>
                      <a:pt x="1681" y="607"/>
                    </a:cubicBezTo>
                    <a:cubicBezTo>
                      <a:pt x="1461" y="325"/>
                      <a:pt x="1482" y="84"/>
                      <a:pt x="1199" y="16"/>
                    </a:cubicBezTo>
                    <a:cubicBezTo>
                      <a:pt x="1151" y="5"/>
                      <a:pt x="1094" y="0"/>
                      <a:pt x="1031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2883814" y="2231963"/>
                <a:ext cx="32851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483" extrusionOk="0">
                    <a:moveTo>
                      <a:pt x="1048" y="1"/>
                    </a:moveTo>
                    <a:cubicBezTo>
                      <a:pt x="944" y="1"/>
                      <a:pt x="787" y="1"/>
                      <a:pt x="656" y="22"/>
                    </a:cubicBezTo>
                    <a:cubicBezTo>
                      <a:pt x="462" y="64"/>
                      <a:pt x="289" y="111"/>
                      <a:pt x="221" y="132"/>
                    </a:cubicBezTo>
                    <a:cubicBezTo>
                      <a:pt x="158" y="153"/>
                      <a:pt x="111" y="174"/>
                      <a:pt x="69" y="215"/>
                    </a:cubicBezTo>
                    <a:cubicBezTo>
                      <a:pt x="48" y="242"/>
                      <a:pt x="27" y="284"/>
                      <a:pt x="1" y="325"/>
                    </a:cubicBezTo>
                    <a:lnTo>
                      <a:pt x="158" y="284"/>
                    </a:lnTo>
                    <a:cubicBezTo>
                      <a:pt x="179" y="263"/>
                      <a:pt x="200" y="242"/>
                      <a:pt x="242" y="242"/>
                    </a:cubicBezTo>
                    <a:cubicBezTo>
                      <a:pt x="310" y="215"/>
                      <a:pt x="483" y="174"/>
                      <a:pt x="682" y="132"/>
                    </a:cubicBezTo>
                    <a:cubicBezTo>
                      <a:pt x="818" y="117"/>
                      <a:pt x="976" y="100"/>
                      <a:pt x="1097" y="100"/>
                    </a:cubicBezTo>
                    <a:cubicBezTo>
                      <a:pt x="1149" y="100"/>
                      <a:pt x="1194" y="103"/>
                      <a:pt x="1226" y="111"/>
                    </a:cubicBezTo>
                    <a:cubicBezTo>
                      <a:pt x="1357" y="153"/>
                      <a:pt x="1399" y="215"/>
                      <a:pt x="1467" y="304"/>
                    </a:cubicBezTo>
                    <a:cubicBezTo>
                      <a:pt x="1509" y="414"/>
                      <a:pt x="1572" y="545"/>
                      <a:pt x="1682" y="676"/>
                    </a:cubicBezTo>
                    <a:cubicBezTo>
                      <a:pt x="1792" y="828"/>
                      <a:pt x="1881" y="917"/>
                      <a:pt x="1923" y="1027"/>
                    </a:cubicBezTo>
                    <a:cubicBezTo>
                      <a:pt x="1965" y="1111"/>
                      <a:pt x="1991" y="1179"/>
                      <a:pt x="1944" y="1263"/>
                    </a:cubicBezTo>
                    <a:cubicBezTo>
                      <a:pt x="1881" y="1352"/>
                      <a:pt x="1813" y="1373"/>
                      <a:pt x="1729" y="1373"/>
                    </a:cubicBezTo>
                    <a:cubicBezTo>
                      <a:pt x="1619" y="1373"/>
                      <a:pt x="1488" y="1331"/>
                      <a:pt x="1357" y="1263"/>
                    </a:cubicBezTo>
                    <a:cubicBezTo>
                      <a:pt x="1096" y="1158"/>
                      <a:pt x="614" y="870"/>
                      <a:pt x="441" y="718"/>
                    </a:cubicBezTo>
                    <a:cubicBezTo>
                      <a:pt x="242" y="587"/>
                      <a:pt x="111" y="435"/>
                      <a:pt x="111" y="414"/>
                    </a:cubicBezTo>
                    <a:cubicBezTo>
                      <a:pt x="90" y="456"/>
                      <a:pt x="69" y="477"/>
                      <a:pt x="48" y="524"/>
                    </a:cubicBezTo>
                    <a:cubicBezTo>
                      <a:pt x="111" y="587"/>
                      <a:pt x="221" y="697"/>
                      <a:pt x="373" y="807"/>
                    </a:cubicBezTo>
                    <a:cubicBezTo>
                      <a:pt x="572" y="959"/>
                      <a:pt x="1048" y="1242"/>
                      <a:pt x="1310" y="1373"/>
                    </a:cubicBezTo>
                    <a:cubicBezTo>
                      <a:pt x="1467" y="1441"/>
                      <a:pt x="1598" y="1483"/>
                      <a:pt x="1729" y="1483"/>
                    </a:cubicBezTo>
                    <a:cubicBezTo>
                      <a:pt x="1834" y="1483"/>
                      <a:pt x="1965" y="1441"/>
                      <a:pt x="2033" y="1310"/>
                    </a:cubicBezTo>
                    <a:cubicBezTo>
                      <a:pt x="2096" y="1200"/>
                      <a:pt x="2075" y="1069"/>
                      <a:pt x="2033" y="959"/>
                    </a:cubicBezTo>
                    <a:cubicBezTo>
                      <a:pt x="1965" y="849"/>
                      <a:pt x="1881" y="739"/>
                      <a:pt x="1771" y="608"/>
                    </a:cubicBezTo>
                    <a:cubicBezTo>
                      <a:pt x="1661" y="477"/>
                      <a:pt x="1619" y="373"/>
                      <a:pt x="1551" y="263"/>
                    </a:cubicBezTo>
                    <a:cubicBezTo>
                      <a:pt x="1488" y="153"/>
                      <a:pt x="1399" y="43"/>
                      <a:pt x="1247" y="22"/>
                    </a:cubicBezTo>
                    <a:cubicBezTo>
                      <a:pt x="1205" y="1"/>
                      <a:pt x="1137" y="1"/>
                      <a:pt x="10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2801841" y="2288544"/>
                <a:ext cx="397323" cy="2141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1366" extrusionOk="0">
                    <a:moveTo>
                      <a:pt x="748" y="1"/>
                    </a:moveTo>
                    <a:cubicBezTo>
                      <a:pt x="597" y="1"/>
                      <a:pt x="473" y="15"/>
                      <a:pt x="419" y="53"/>
                    </a:cubicBezTo>
                    <a:cubicBezTo>
                      <a:pt x="288" y="163"/>
                      <a:pt x="110" y="336"/>
                      <a:pt x="68" y="509"/>
                    </a:cubicBezTo>
                    <a:cubicBezTo>
                      <a:pt x="68" y="509"/>
                      <a:pt x="0" y="666"/>
                      <a:pt x="47" y="687"/>
                    </a:cubicBezTo>
                    <a:cubicBezTo>
                      <a:pt x="110" y="708"/>
                      <a:pt x="550" y="771"/>
                      <a:pt x="896" y="860"/>
                    </a:cubicBezTo>
                    <a:cubicBezTo>
                      <a:pt x="1268" y="928"/>
                      <a:pt x="1467" y="1033"/>
                      <a:pt x="1681" y="1164"/>
                    </a:cubicBezTo>
                    <a:cubicBezTo>
                      <a:pt x="1880" y="1282"/>
                      <a:pt x="1989" y="1366"/>
                      <a:pt x="2119" y="1366"/>
                    </a:cubicBezTo>
                    <a:cubicBezTo>
                      <a:pt x="2134" y="1366"/>
                      <a:pt x="2148" y="1365"/>
                      <a:pt x="2163" y="1363"/>
                    </a:cubicBezTo>
                    <a:cubicBezTo>
                      <a:pt x="2294" y="1363"/>
                      <a:pt x="2514" y="1274"/>
                      <a:pt x="2535" y="1101"/>
                    </a:cubicBezTo>
                    <a:cubicBezTo>
                      <a:pt x="2535" y="902"/>
                      <a:pt x="2336" y="750"/>
                      <a:pt x="2142" y="509"/>
                    </a:cubicBezTo>
                    <a:cubicBezTo>
                      <a:pt x="1922" y="294"/>
                      <a:pt x="1859" y="95"/>
                      <a:pt x="1571" y="74"/>
                    </a:cubicBezTo>
                    <a:cubicBezTo>
                      <a:pt x="1389" y="47"/>
                      <a:pt x="1024" y="1"/>
                      <a:pt x="74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2815791" y="2279610"/>
                <a:ext cx="389957" cy="23243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1483" extrusionOk="0">
                    <a:moveTo>
                      <a:pt x="503" y="0"/>
                    </a:moveTo>
                    <a:cubicBezTo>
                      <a:pt x="414" y="21"/>
                      <a:pt x="351" y="21"/>
                      <a:pt x="304" y="69"/>
                    </a:cubicBezTo>
                    <a:cubicBezTo>
                      <a:pt x="283" y="69"/>
                      <a:pt x="283" y="69"/>
                      <a:pt x="262" y="89"/>
                    </a:cubicBezTo>
                    <a:lnTo>
                      <a:pt x="503" y="0"/>
                    </a:lnTo>
                    <a:close/>
                    <a:moveTo>
                      <a:pt x="592" y="0"/>
                    </a:moveTo>
                    <a:cubicBezTo>
                      <a:pt x="566" y="21"/>
                      <a:pt x="566" y="69"/>
                      <a:pt x="545" y="110"/>
                    </a:cubicBezTo>
                    <a:lnTo>
                      <a:pt x="854" y="110"/>
                    </a:lnTo>
                    <a:cubicBezTo>
                      <a:pt x="1069" y="131"/>
                      <a:pt x="1331" y="152"/>
                      <a:pt x="1461" y="173"/>
                    </a:cubicBezTo>
                    <a:cubicBezTo>
                      <a:pt x="1592" y="199"/>
                      <a:pt x="1681" y="241"/>
                      <a:pt x="1744" y="304"/>
                    </a:cubicBezTo>
                    <a:cubicBezTo>
                      <a:pt x="1833" y="393"/>
                      <a:pt x="1901" y="482"/>
                      <a:pt x="2006" y="613"/>
                    </a:cubicBezTo>
                    <a:cubicBezTo>
                      <a:pt x="2116" y="723"/>
                      <a:pt x="2205" y="828"/>
                      <a:pt x="2294" y="917"/>
                    </a:cubicBezTo>
                    <a:cubicBezTo>
                      <a:pt x="2357" y="1006"/>
                      <a:pt x="2378" y="1069"/>
                      <a:pt x="2378" y="1158"/>
                    </a:cubicBezTo>
                    <a:cubicBezTo>
                      <a:pt x="2378" y="1221"/>
                      <a:pt x="2336" y="1268"/>
                      <a:pt x="2268" y="1310"/>
                    </a:cubicBezTo>
                    <a:cubicBezTo>
                      <a:pt x="2205" y="1352"/>
                      <a:pt x="2116" y="1378"/>
                      <a:pt x="2053" y="1378"/>
                    </a:cubicBezTo>
                    <a:cubicBezTo>
                      <a:pt x="2006" y="1378"/>
                      <a:pt x="1943" y="1352"/>
                      <a:pt x="1875" y="1331"/>
                    </a:cubicBezTo>
                    <a:cubicBezTo>
                      <a:pt x="1812" y="1289"/>
                      <a:pt x="1723" y="1247"/>
                      <a:pt x="1613" y="1179"/>
                    </a:cubicBezTo>
                    <a:cubicBezTo>
                      <a:pt x="1399" y="1048"/>
                      <a:pt x="1179" y="938"/>
                      <a:pt x="828" y="854"/>
                    </a:cubicBezTo>
                    <a:cubicBezTo>
                      <a:pt x="655" y="807"/>
                      <a:pt x="461" y="786"/>
                      <a:pt x="283" y="765"/>
                    </a:cubicBezTo>
                    <a:cubicBezTo>
                      <a:pt x="220" y="744"/>
                      <a:pt x="131" y="723"/>
                      <a:pt x="89" y="723"/>
                    </a:cubicBezTo>
                    <a:lnTo>
                      <a:pt x="68" y="723"/>
                    </a:lnTo>
                    <a:cubicBezTo>
                      <a:pt x="42" y="744"/>
                      <a:pt x="21" y="765"/>
                      <a:pt x="0" y="807"/>
                    </a:cubicBezTo>
                    <a:cubicBezTo>
                      <a:pt x="21" y="807"/>
                      <a:pt x="42" y="807"/>
                      <a:pt x="68" y="828"/>
                    </a:cubicBezTo>
                    <a:cubicBezTo>
                      <a:pt x="110" y="828"/>
                      <a:pt x="199" y="854"/>
                      <a:pt x="262" y="854"/>
                    </a:cubicBezTo>
                    <a:cubicBezTo>
                      <a:pt x="435" y="896"/>
                      <a:pt x="634" y="917"/>
                      <a:pt x="807" y="959"/>
                    </a:cubicBezTo>
                    <a:cubicBezTo>
                      <a:pt x="1158" y="1027"/>
                      <a:pt x="1351" y="1137"/>
                      <a:pt x="1571" y="1268"/>
                    </a:cubicBezTo>
                    <a:cubicBezTo>
                      <a:pt x="1681" y="1331"/>
                      <a:pt x="1744" y="1378"/>
                      <a:pt x="1833" y="1420"/>
                    </a:cubicBezTo>
                    <a:cubicBezTo>
                      <a:pt x="1922" y="1462"/>
                      <a:pt x="1985" y="1482"/>
                      <a:pt x="2074" y="1482"/>
                    </a:cubicBezTo>
                    <a:cubicBezTo>
                      <a:pt x="2137" y="1462"/>
                      <a:pt x="2247" y="1441"/>
                      <a:pt x="2336" y="1399"/>
                    </a:cubicBezTo>
                    <a:cubicBezTo>
                      <a:pt x="2399" y="1352"/>
                      <a:pt x="2488" y="1268"/>
                      <a:pt x="2488" y="1158"/>
                    </a:cubicBezTo>
                    <a:cubicBezTo>
                      <a:pt x="2488" y="1048"/>
                      <a:pt x="2446" y="938"/>
                      <a:pt x="2357" y="854"/>
                    </a:cubicBezTo>
                    <a:cubicBezTo>
                      <a:pt x="2294" y="744"/>
                      <a:pt x="2184" y="655"/>
                      <a:pt x="2095" y="545"/>
                    </a:cubicBezTo>
                    <a:cubicBezTo>
                      <a:pt x="1985" y="414"/>
                      <a:pt x="1922" y="330"/>
                      <a:pt x="1833" y="241"/>
                    </a:cubicBezTo>
                    <a:cubicBezTo>
                      <a:pt x="1744" y="152"/>
                      <a:pt x="1639" y="89"/>
                      <a:pt x="1482" y="69"/>
                    </a:cubicBezTo>
                    <a:cubicBezTo>
                      <a:pt x="1351" y="42"/>
                      <a:pt x="1090" y="21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2740245" y="2351395"/>
                <a:ext cx="421304" cy="242939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1550" extrusionOk="0">
                    <a:moveTo>
                      <a:pt x="1147" y="1"/>
                    </a:moveTo>
                    <a:cubicBezTo>
                      <a:pt x="1014" y="1"/>
                      <a:pt x="898" y="9"/>
                      <a:pt x="833" y="24"/>
                    </a:cubicBezTo>
                    <a:cubicBezTo>
                      <a:pt x="634" y="45"/>
                      <a:pt x="372" y="134"/>
                      <a:pt x="372" y="134"/>
                    </a:cubicBezTo>
                    <a:cubicBezTo>
                      <a:pt x="372" y="134"/>
                      <a:pt x="220" y="155"/>
                      <a:pt x="158" y="307"/>
                    </a:cubicBezTo>
                    <a:cubicBezTo>
                      <a:pt x="69" y="480"/>
                      <a:pt x="1" y="873"/>
                      <a:pt x="69" y="962"/>
                    </a:cubicBezTo>
                    <a:cubicBezTo>
                      <a:pt x="83" y="1001"/>
                      <a:pt x="118" y="1015"/>
                      <a:pt x="166" y="1015"/>
                    </a:cubicBezTo>
                    <a:cubicBezTo>
                      <a:pt x="253" y="1015"/>
                      <a:pt x="385" y="968"/>
                      <a:pt x="524" y="941"/>
                    </a:cubicBezTo>
                    <a:cubicBezTo>
                      <a:pt x="627" y="912"/>
                      <a:pt x="788" y="899"/>
                      <a:pt x="951" y="899"/>
                    </a:cubicBezTo>
                    <a:cubicBezTo>
                      <a:pt x="1171" y="899"/>
                      <a:pt x="1392" y="922"/>
                      <a:pt x="1467" y="962"/>
                    </a:cubicBezTo>
                    <a:cubicBezTo>
                      <a:pt x="1595" y="1023"/>
                      <a:pt x="2222" y="1549"/>
                      <a:pt x="2329" y="1549"/>
                    </a:cubicBezTo>
                    <a:cubicBezTo>
                      <a:pt x="2332" y="1549"/>
                      <a:pt x="2334" y="1549"/>
                      <a:pt x="2336" y="1548"/>
                    </a:cubicBezTo>
                    <a:cubicBezTo>
                      <a:pt x="2446" y="1527"/>
                      <a:pt x="2598" y="1417"/>
                      <a:pt x="2645" y="1182"/>
                    </a:cubicBezTo>
                    <a:cubicBezTo>
                      <a:pt x="2687" y="962"/>
                      <a:pt x="2619" y="894"/>
                      <a:pt x="2446" y="763"/>
                    </a:cubicBezTo>
                    <a:cubicBezTo>
                      <a:pt x="2252" y="611"/>
                      <a:pt x="2074" y="176"/>
                      <a:pt x="1881" y="87"/>
                    </a:cubicBezTo>
                    <a:cubicBezTo>
                      <a:pt x="1748" y="31"/>
                      <a:pt x="1413" y="1"/>
                      <a:pt x="1147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2785384" y="2344498"/>
                <a:ext cx="379455" cy="258299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648" extrusionOk="0">
                    <a:moveTo>
                      <a:pt x="524" y="0"/>
                    </a:moveTo>
                    <a:cubicBezTo>
                      <a:pt x="477" y="47"/>
                      <a:pt x="435" y="89"/>
                      <a:pt x="393" y="152"/>
                    </a:cubicBezTo>
                    <a:cubicBezTo>
                      <a:pt x="435" y="131"/>
                      <a:pt x="498" y="110"/>
                      <a:pt x="545" y="110"/>
                    </a:cubicBezTo>
                    <a:cubicBezTo>
                      <a:pt x="601" y="110"/>
                      <a:pt x="717" y="101"/>
                      <a:pt x="854" y="101"/>
                    </a:cubicBezTo>
                    <a:cubicBezTo>
                      <a:pt x="922" y="101"/>
                      <a:pt x="996" y="103"/>
                      <a:pt x="1069" y="110"/>
                    </a:cubicBezTo>
                    <a:cubicBezTo>
                      <a:pt x="1284" y="110"/>
                      <a:pt x="1504" y="152"/>
                      <a:pt x="1572" y="199"/>
                    </a:cubicBezTo>
                    <a:cubicBezTo>
                      <a:pt x="1655" y="220"/>
                      <a:pt x="1744" y="351"/>
                      <a:pt x="1833" y="482"/>
                    </a:cubicBezTo>
                    <a:cubicBezTo>
                      <a:pt x="1917" y="613"/>
                      <a:pt x="2006" y="765"/>
                      <a:pt x="2116" y="854"/>
                    </a:cubicBezTo>
                    <a:cubicBezTo>
                      <a:pt x="2226" y="917"/>
                      <a:pt x="2268" y="964"/>
                      <a:pt x="2289" y="1006"/>
                    </a:cubicBezTo>
                    <a:cubicBezTo>
                      <a:pt x="2310" y="1048"/>
                      <a:pt x="2310" y="1116"/>
                      <a:pt x="2289" y="1226"/>
                    </a:cubicBezTo>
                    <a:cubicBezTo>
                      <a:pt x="2268" y="1419"/>
                      <a:pt x="2116" y="1529"/>
                      <a:pt x="2048" y="1550"/>
                    </a:cubicBezTo>
                    <a:cubicBezTo>
                      <a:pt x="2048" y="1550"/>
                      <a:pt x="2048" y="1529"/>
                      <a:pt x="2027" y="1529"/>
                    </a:cubicBezTo>
                    <a:cubicBezTo>
                      <a:pt x="2006" y="1508"/>
                      <a:pt x="1964" y="1508"/>
                      <a:pt x="1917" y="1461"/>
                    </a:cubicBezTo>
                    <a:cubicBezTo>
                      <a:pt x="1854" y="1419"/>
                      <a:pt x="1744" y="1357"/>
                      <a:pt x="1655" y="1288"/>
                    </a:cubicBezTo>
                    <a:cubicBezTo>
                      <a:pt x="1572" y="1226"/>
                      <a:pt x="1462" y="1137"/>
                      <a:pt x="1373" y="1095"/>
                    </a:cubicBezTo>
                    <a:cubicBezTo>
                      <a:pt x="1310" y="1027"/>
                      <a:pt x="1242" y="985"/>
                      <a:pt x="1200" y="964"/>
                    </a:cubicBezTo>
                    <a:cubicBezTo>
                      <a:pt x="1153" y="938"/>
                      <a:pt x="1090" y="917"/>
                      <a:pt x="1022" y="917"/>
                    </a:cubicBezTo>
                    <a:cubicBezTo>
                      <a:pt x="938" y="896"/>
                      <a:pt x="849" y="896"/>
                      <a:pt x="739" y="896"/>
                    </a:cubicBezTo>
                    <a:cubicBezTo>
                      <a:pt x="688" y="890"/>
                      <a:pt x="635" y="887"/>
                      <a:pt x="583" y="887"/>
                    </a:cubicBezTo>
                    <a:cubicBezTo>
                      <a:pt x="455" y="887"/>
                      <a:pt x="329" y="902"/>
                      <a:pt x="236" y="917"/>
                    </a:cubicBezTo>
                    <a:cubicBezTo>
                      <a:pt x="152" y="938"/>
                      <a:pt x="63" y="964"/>
                      <a:pt x="1" y="985"/>
                    </a:cubicBezTo>
                    <a:lnTo>
                      <a:pt x="1" y="1095"/>
                    </a:lnTo>
                    <a:cubicBezTo>
                      <a:pt x="84" y="1068"/>
                      <a:pt x="173" y="1048"/>
                      <a:pt x="262" y="1027"/>
                    </a:cubicBezTo>
                    <a:cubicBezTo>
                      <a:pt x="336" y="1012"/>
                      <a:pt x="458" y="997"/>
                      <a:pt x="583" y="997"/>
                    </a:cubicBezTo>
                    <a:cubicBezTo>
                      <a:pt x="635" y="997"/>
                      <a:pt x="688" y="1000"/>
                      <a:pt x="739" y="1006"/>
                    </a:cubicBezTo>
                    <a:lnTo>
                      <a:pt x="1001" y="1006"/>
                    </a:lnTo>
                    <a:cubicBezTo>
                      <a:pt x="1069" y="1027"/>
                      <a:pt x="1132" y="1048"/>
                      <a:pt x="1153" y="1048"/>
                    </a:cubicBezTo>
                    <a:cubicBezTo>
                      <a:pt x="1179" y="1068"/>
                      <a:pt x="1242" y="1116"/>
                      <a:pt x="1331" y="1158"/>
                    </a:cubicBezTo>
                    <a:cubicBezTo>
                      <a:pt x="1394" y="1226"/>
                      <a:pt x="1504" y="1309"/>
                      <a:pt x="1593" y="1377"/>
                    </a:cubicBezTo>
                    <a:cubicBezTo>
                      <a:pt x="1703" y="1440"/>
                      <a:pt x="1786" y="1508"/>
                      <a:pt x="1875" y="1571"/>
                    </a:cubicBezTo>
                    <a:cubicBezTo>
                      <a:pt x="1896" y="1592"/>
                      <a:pt x="1938" y="1618"/>
                      <a:pt x="1985" y="1618"/>
                    </a:cubicBezTo>
                    <a:cubicBezTo>
                      <a:pt x="2000" y="1633"/>
                      <a:pt x="2015" y="1648"/>
                      <a:pt x="2037" y="1648"/>
                    </a:cubicBezTo>
                    <a:cubicBezTo>
                      <a:pt x="2046" y="1648"/>
                      <a:pt x="2057" y="1645"/>
                      <a:pt x="2069" y="1639"/>
                    </a:cubicBezTo>
                    <a:cubicBezTo>
                      <a:pt x="2200" y="1618"/>
                      <a:pt x="2357" y="1487"/>
                      <a:pt x="2399" y="1247"/>
                    </a:cubicBezTo>
                    <a:cubicBezTo>
                      <a:pt x="2420" y="1137"/>
                      <a:pt x="2420" y="1048"/>
                      <a:pt x="2378" y="964"/>
                    </a:cubicBezTo>
                    <a:cubicBezTo>
                      <a:pt x="2357" y="896"/>
                      <a:pt x="2289" y="833"/>
                      <a:pt x="2179" y="765"/>
                    </a:cubicBezTo>
                    <a:cubicBezTo>
                      <a:pt x="2116" y="702"/>
                      <a:pt x="2006" y="545"/>
                      <a:pt x="1917" y="414"/>
                    </a:cubicBezTo>
                    <a:cubicBezTo>
                      <a:pt x="1833" y="283"/>
                      <a:pt x="1744" y="152"/>
                      <a:pt x="1614" y="89"/>
                    </a:cubicBezTo>
                    <a:cubicBezTo>
                      <a:pt x="1504" y="47"/>
                      <a:pt x="1284" y="21"/>
                      <a:pt x="10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2706547" y="2447002"/>
                <a:ext cx="417229" cy="21033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342" extrusionOk="0">
                    <a:moveTo>
                      <a:pt x="959" y="1"/>
                    </a:moveTo>
                    <a:cubicBezTo>
                      <a:pt x="765" y="1"/>
                      <a:pt x="216" y="263"/>
                      <a:pt x="216" y="263"/>
                    </a:cubicBezTo>
                    <a:cubicBezTo>
                      <a:pt x="216" y="263"/>
                      <a:pt x="1" y="854"/>
                      <a:pt x="195" y="1027"/>
                    </a:cubicBezTo>
                    <a:cubicBezTo>
                      <a:pt x="294" y="1127"/>
                      <a:pt x="404" y="1159"/>
                      <a:pt x="508" y="1159"/>
                    </a:cubicBezTo>
                    <a:cubicBezTo>
                      <a:pt x="612" y="1159"/>
                      <a:pt x="710" y="1127"/>
                      <a:pt x="786" y="1095"/>
                    </a:cubicBezTo>
                    <a:cubicBezTo>
                      <a:pt x="938" y="1027"/>
                      <a:pt x="1310" y="1006"/>
                      <a:pt x="1441" y="1006"/>
                    </a:cubicBezTo>
                    <a:cubicBezTo>
                      <a:pt x="1454" y="1005"/>
                      <a:pt x="1466" y="1004"/>
                      <a:pt x="1478" y="1004"/>
                    </a:cubicBezTo>
                    <a:cubicBezTo>
                      <a:pt x="1604" y="1004"/>
                      <a:pt x="1667" y="1102"/>
                      <a:pt x="1787" y="1179"/>
                    </a:cubicBezTo>
                    <a:cubicBezTo>
                      <a:pt x="1895" y="1241"/>
                      <a:pt x="2156" y="1342"/>
                      <a:pt x="2343" y="1342"/>
                    </a:cubicBezTo>
                    <a:cubicBezTo>
                      <a:pt x="2427" y="1342"/>
                      <a:pt x="2496" y="1322"/>
                      <a:pt x="2530" y="1268"/>
                    </a:cubicBezTo>
                    <a:cubicBezTo>
                      <a:pt x="2619" y="1069"/>
                      <a:pt x="2661" y="833"/>
                      <a:pt x="2467" y="655"/>
                    </a:cubicBezTo>
                    <a:cubicBezTo>
                      <a:pt x="2247" y="483"/>
                      <a:pt x="1986" y="179"/>
                      <a:pt x="1855" y="111"/>
                    </a:cubicBezTo>
                    <a:cubicBezTo>
                      <a:pt x="1724" y="48"/>
                      <a:pt x="1158" y="1"/>
                      <a:pt x="959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2774726" y="2437128"/>
                <a:ext cx="349049" cy="229303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463" extrusionOk="0">
                    <a:moveTo>
                      <a:pt x="524" y="1"/>
                    </a:moveTo>
                    <a:cubicBezTo>
                      <a:pt x="414" y="22"/>
                      <a:pt x="262" y="64"/>
                      <a:pt x="110" y="132"/>
                    </a:cubicBezTo>
                    <a:cubicBezTo>
                      <a:pt x="110" y="153"/>
                      <a:pt x="90" y="195"/>
                      <a:pt x="90" y="216"/>
                    </a:cubicBezTo>
                    <a:lnTo>
                      <a:pt x="90" y="263"/>
                    </a:lnTo>
                    <a:lnTo>
                      <a:pt x="110" y="242"/>
                    </a:lnTo>
                    <a:cubicBezTo>
                      <a:pt x="262" y="174"/>
                      <a:pt x="435" y="111"/>
                      <a:pt x="524" y="111"/>
                    </a:cubicBezTo>
                    <a:cubicBezTo>
                      <a:pt x="613" y="111"/>
                      <a:pt x="807" y="132"/>
                      <a:pt x="985" y="153"/>
                    </a:cubicBezTo>
                    <a:cubicBezTo>
                      <a:pt x="1090" y="153"/>
                      <a:pt x="1179" y="174"/>
                      <a:pt x="1247" y="174"/>
                    </a:cubicBezTo>
                    <a:cubicBezTo>
                      <a:pt x="1310" y="195"/>
                      <a:pt x="1378" y="216"/>
                      <a:pt x="1399" y="216"/>
                    </a:cubicBezTo>
                    <a:cubicBezTo>
                      <a:pt x="1441" y="263"/>
                      <a:pt x="1551" y="347"/>
                      <a:pt x="1661" y="436"/>
                    </a:cubicBezTo>
                    <a:cubicBezTo>
                      <a:pt x="1771" y="546"/>
                      <a:pt x="1875" y="656"/>
                      <a:pt x="1985" y="766"/>
                    </a:cubicBezTo>
                    <a:cubicBezTo>
                      <a:pt x="2074" y="828"/>
                      <a:pt x="2116" y="917"/>
                      <a:pt x="2116" y="1027"/>
                    </a:cubicBezTo>
                    <a:cubicBezTo>
                      <a:pt x="2116" y="1111"/>
                      <a:pt x="2095" y="1221"/>
                      <a:pt x="2032" y="1310"/>
                    </a:cubicBezTo>
                    <a:cubicBezTo>
                      <a:pt x="2032" y="1331"/>
                      <a:pt x="1985" y="1352"/>
                      <a:pt x="1943" y="1352"/>
                    </a:cubicBezTo>
                    <a:cubicBezTo>
                      <a:pt x="1901" y="1352"/>
                      <a:pt x="1833" y="1352"/>
                      <a:pt x="1744" y="1331"/>
                    </a:cubicBezTo>
                    <a:cubicBezTo>
                      <a:pt x="1613" y="1310"/>
                      <a:pt x="1462" y="1242"/>
                      <a:pt x="1378" y="1200"/>
                    </a:cubicBezTo>
                    <a:cubicBezTo>
                      <a:pt x="1310" y="1158"/>
                      <a:pt x="1268" y="1111"/>
                      <a:pt x="1221" y="1069"/>
                    </a:cubicBezTo>
                    <a:cubicBezTo>
                      <a:pt x="1158" y="1048"/>
                      <a:pt x="1090" y="1001"/>
                      <a:pt x="1006" y="1001"/>
                    </a:cubicBezTo>
                    <a:cubicBezTo>
                      <a:pt x="938" y="1001"/>
                      <a:pt x="807" y="1027"/>
                      <a:pt x="676" y="1027"/>
                    </a:cubicBezTo>
                    <a:cubicBezTo>
                      <a:pt x="545" y="1048"/>
                      <a:pt x="414" y="1069"/>
                      <a:pt x="330" y="1111"/>
                    </a:cubicBezTo>
                    <a:cubicBezTo>
                      <a:pt x="283" y="1132"/>
                      <a:pt x="241" y="1132"/>
                      <a:pt x="220" y="1158"/>
                    </a:cubicBezTo>
                    <a:lnTo>
                      <a:pt x="199" y="1179"/>
                    </a:lnTo>
                    <a:lnTo>
                      <a:pt x="0" y="1263"/>
                    </a:lnTo>
                    <a:cubicBezTo>
                      <a:pt x="21" y="1263"/>
                      <a:pt x="42" y="1289"/>
                      <a:pt x="69" y="1289"/>
                    </a:cubicBezTo>
                    <a:cubicBezTo>
                      <a:pt x="173" y="1289"/>
                      <a:pt x="283" y="1242"/>
                      <a:pt x="372" y="1200"/>
                    </a:cubicBezTo>
                    <a:cubicBezTo>
                      <a:pt x="435" y="1179"/>
                      <a:pt x="566" y="1158"/>
                      <a:pt x="697" y="1132"/>
                    </a:cubicBezTo>
                    <a:cubicBezTo>
                      <a:pt x="828" y="1132"/>
                      <a:pt x="938" y="1111"/>
                      <a:pt x="1027" y="1111"/>
                    </a:cubicBezTo>
                    <a:cubicBezTo>
                      <a:pt x="1069" y="1111"/>
                      <a:pt x="1116" y="1132"/>
                      <a:pt x="1158" y="1158"/>
                    </a:cubicBezTo>
                    <a:cubicBezTo>
                      <a:pt x="1200" y="1200"/>
                      <a:pt x="1268" y="1242"/>
                      <a:pt x="1331" y="1289"/>
                    </a:cubicBezTo>
                    <a:cubicBezTo>
                      <a:pt x="1420" y="1331"/>
                      <a:pt x="1572" y="1394"/>
                      <a:pt x="1723" y="1441"/>
                    </a:cubicBezTo>
                    <a:cubicBezTo>
                      <a:pt x="1812" y="1462"/>
                      <a:pt x="1875" y="1462"/>
                      <a:pt x="1964" y="1462"/>
                    </a:cubicBezTo>
                    <a:cubicBezTo>
                      <a:pt x="2032" y="1441"/>
                      <a:pt x="2095" y="1420"/>
                      <a:pt x="2137" y="1352"/>
                    </a:cubicBezTo>
                    <a:cubicBezTo>
                      <a:pt x="2184" y="1242"/>
                      <a:pt x="2226" y="1132"/>
                      <a:pt x="2226" y="1001"/>
                    </a:cubicBezTo>
                    <a:cubicBezTo>
                      <a:pt x="2226" y="896"/>
                      <a:pt x="2163" y="766"/>
                      <a:pt x="2053" y="677"/>
                    </a:cubicBezTo>
                    <a:cubicBezTo>
                      <a:pt x="1964" y="587"/>
                      <a:pt x="1833" y="477"/>
                      <a:pt x="1723" y="373"/>
                    </a:cubicBezTo>
                    <a:cubicBezTo>
                      <a:pt x="1613" y="263"/>
                      <a:pt x="1530" y="174"/>
                      <a:pt x="1441" y="132"/>
                    </a:cubicBezTo>
                    <a:cubicBezTo>
                      <a:pt x="1399" y="111"/>
                      <a:pt x="1352" y="85"/>
                      <a:pt x="1268" y="85"/>
                    </a:cubicBezTo>
                    <a:cubicBezTo>
                      <a:pt x="1179" y="64"/>
                      <a:pt x="1090" y="43"/>
                      <a:pt x="1006" y="43"/>
                    </a:cubicBezTo>
                    <a:cubicBezTo>
                      <a:pt x="828" y="22"/>
                      <a:pt x="676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2555611" y="798941"/>
                <a:ext cx="321934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67" y="2095"/>
                    </a:lnTo>
                    <a:cubicBezTo>
                      <a:pt x="1791" y="2095"/>
                      <a:pt x="2053" y="1833"/>
                      <a:pt x="2053" y="1503"/>
                    </a:cubicBezTo>
                    <a:lnTo>
                      <a:pt x="2053" y="587"/>
                    </a:lnTo>
                    <a:cubicBezTo>
                      <a:pt x="2053" y="262"/>
                      <a:pt x="1791" y="0"/>
                      <a:pt x="1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8"/>
              <p:cNvSpPr/>
              <p:nvPr/>
            </p:nvSpPr>
            <p:spPr>
              <a:xfrm>
                <a:off x="2549028" y="792358"/>
                <a:ext cx="33494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200" extrusionOk="0">
                    <a:moveTo>
                      <a:pt x="1509" y="105"/>
                    </a:moveTo>
                    <a:cubicBezTo>
                      <a:pt x="1791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1" y="2095"/>
                      <a:pt x="1509" y="2095"/>
                    </a:cubicBezTo>
                    <a:lnTo>
                      <a:pt x="634" y="2095"/>
                    </a:lnTo>
                    <a:cubicBezTo>
                      <a:pt x="351" y="2095"/>
                      <a:pt x="110" y="1854"/>
                      <a:pt x="110" y="1545"/>
                    </a:cubicBezTo>
                    <a:lnTo>
                      <a:pt x="110" y="629"/>
                    </a:lnTo>
                    <a:cubicBezTo>
                      <a:pt x="110" y="346"/>
                      <a:pt x="351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3" y="0"/>
                      <a:pt x="0" y="283"/>
                      <a:pt x="0" y="629"/>
                    </a:cubicBezTo>
                    <a:lnTo>
                      <a:pt x="0" y="1545"/>
                    </a:lnTo>
                    <a:cubicBezTo>
                      <a:pt x="0" y="1917"/>
                      <a:pt x="283" y="2200"/>
                      <a:pt x="634" y="2200"/>
                    </a:cubicBezTo>
                    <a:lnTo>
                      <a:pt x="1509" y="2200"/>
                    </a:lnTo>
                    <a:cubicBezTo>
                      <a:pt x="1854" y="2200"/>
                      <a:pt x="2137" y="1917"/>
                      <a:pt x="2137" y="1545"/>
                    </a:cubicBezTo>
                    <a:lnTo>
                      <a:pt x="2137" y="629"/>
                    </a:lnTo>
                    <a:cubicBezTo>
                      <a:pt x="2137" y="283"/>
                      <a:pt x="1854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8"/>
              <p:cNvSpPr/>
              <p:nvPr/>
            </p:nvSpPr>
            <p:spPr>
              <a:xfrm>
                <a:off x="2511255" y="798941"/>
                <a:ext cx="318642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5" extrusionOk="0">
                    <a:moveTo>
                      <a:pt x="592" y="0"/>
                    </a:moveTo>
                    <a:cubicBezTo>
                      <a:pt x="262" y="0"/>
                      <a:pt x="0" y="262"/>
                      <a:pt x="0" y="587"/>
                    </a:cubicBezTo>
                    <a:lnTo>
                      <a:pt x="0" y="1503"/>
                    </a:lnTo>
                    <a:cubicBezTo>
                      <a:pt x="0" y="1833"/>
                      <a:pt x="262" y="2095"/>
                      <a:pt x="592" y="2095"/>
                    </a:cubicBezTo>
                    <a:lnTo>
                      <a:pt x="1441" y="2095"/>
                    </a:lnTo>
                    <a:cubicBezTo>
                      <a:pt x="1771" y="2095"/>
                      <a:pt x="2032" y="1833"/>
                      <a:pt x="2032" y="1503"/>
                    </a:cubicBezTo>
                    <a:lnTo>
                      <a:pt x="2032" y="587"/>
                    </a:lnTo>
                    <a:cubicBezTo>
                      <a:pt x="2032" y="262"/>
                      <a:pt x="1771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2501381" y="792358"/>
                <a:ext cx="338391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200" extrusionOk="0">
                    <a:moveTo>
                      <a:pt x="1504" y="105"/>
                    </a:moveTo>
                    <a:cubicBezTo>
                      <a:pt x="1813" y="105"/>
                      <a:pt x="2048" y="346"/>
                      <a:pt x="2048" y="629"/>
                    </a:cubicBezTo>
                    <a:lnTo>
                      <a:pt x="2048" y="1545"/>
                    </a:lnTo>
                    <a:cubicBezTo>
                      <a:pt x="2048" y="1854"/>
                      <a:pt x="1813" y="2095"/>
                      <a:pt x="1504" y="2095"/>
                    </a:cubicBezTo>
                    <a:lnTo>
                      <a:pt x="655" y="2095"/>
                    </a:lnTo>
                    <a:cubicBezTo>
                      <a:pt x="346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46" y="105"/>
                      <a:pt x="655" y="105"/>
                    </a:cubicBezTo>
                    <a:close/>
                    <a:moveTo>
                      <a:pt x="655" y="0"/>
                    </a:moveTo>
                    <a:cubicBezTo>
                      <a:pt x="304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304" y="2200"/>
                      <a:pt x="655" y="2200"/>
                    </a:cubicBezTo>
                    <a:lnTo>
                      <a:pt x="1504" y="2200"/>
                    </a:lnTo>
                    <a:cubicBezTo>
                      <a:pt x="1875" y="2200"/>
                      <a:pt x="2158" y="1917"/>
                      <a:pt x="2158" y="1545"/>
                    </a:cubicBezTo>
                    <a:lnTo>
                      <a:pt x="2158" y="629"/>
                    </a:lnTo>
                    <a:cubicBezTo>
                      <a:pt x="2158" y="283"/>
                      <a:pt x="1875" y="0"/>
                      <a:pt x="15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2480849" y="798941"/>
                <a:ext cx="317859" cy="32836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5" extrusionOk="0">
                    <a:moveTo>
                      <a:pt x="587" y="0"/>
                    </a:moveTo>
                    <a:cubicBezTo>
                      <a:pt x="263" y="0"/>
                      <a:pt x="1" y="262"/>
                      <a:pt x="1" y="587"/>
                    </a:cubicBezTo>
                    <a:lnTo>
                      <a:pt x="1" y="1503"/>
                    </a:lnTo>
                    <a:cubicBezTo>
                      <a:pt x="1" y="1833"/>
                      <a:pt x="263" y="2095"/>
                      <a:pt x="587" y="2095"/>
                    </a:cubicBezTo>
                    <a:lnTo>
                      <a:pt x="1462" y="2095"/>
                    </a:lnTo>
                    <a:cubicBezTo>
                      <a:pt x="1766" y="2095"/>
                      <a:pt x="2027" y="1833"/>
                      <a:pt x="2027" y="1503"/>
                    </a:cubicBezTo>
                    <a:lnTo>
                      <a:pt x="2027" y="587"/>
                    </a:lnTo>
                    <a:cubicBezTo>
                      <a:pt x="2027" y="262"/>
                      <a:pt x="1766" y="0"/>
                      <a:pt x="1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8"/>
              <p:cNvSpPr/>
              <p:nvPr/>
            </p:nvSpPr>
            <p:spPr>
              <a:xfrm>
                <a:off x="2477332" y="792358"/>
                <a:ext cx="335883" cy="344817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200" extrusionOk="0">
                    <a:moveTo>
                      <a:pt x="1509" y="105"/>
                    </a:moveTo>
                    <a:cubicBezTo>
                      <a:pt x="1792" y="105"/>
                      <a:pt x="2032" y="346"/>
                      <a:pt x="2032" y="629"/>
                    </a:cubicBezTo>
                    <a:lnTo>
                      <a:pt x="2032" y="1545"/>
                    </a:lnTo>
                    <a:cubicBezTo>
                      <a:pt x="2032" y="1854"/>
                      <a:pt x="1792" y="2095"/>
                      <a:pt x="1509" y="2095"/>
                    </a:cubicBezTo>
                    <a:lnTo>
                      <a:pt x="634" y="2095"/>
                    </a:lnTo>
                    <a:cubicBezTo>
                      <a:pt x="330" y="2095"/>
                      <a:pt x="111" y="1854"/>
                      <a:pt x="111" y="1545"/>
                    </a:cubicBezTo>
                    <a:lnTo>
                      <a:pt x="111" y="629"/>
                    </a:lnTo>
                    <a:cubicBezTo>
                      <a:pt x="111" y="346"/>
                      <a:pt x="330" y="105"/>
                      <a:pt x="634" y="105"/>
                    </a:cubicBezTo>
                    <a:close/>
                    <a:moveTo>
                      <a:pt x="634" y="0"/>
                    </a:moveTo>
                    <a:cubicBezTo>
                      <a:pt x="289" y="0"/>
                      <a:pt x="1" y="283"/>
                      <a:pt x="1" y="629"/>
                    </a:cubicBezTo>
                    <a:lnTo>
                      <a:pt x="1" y="1545"/>
                    </a:lnTo>
                    <a:cubicBezTo>
                      <a:pt x="1" y="1917"/>
                      <a:pt x="289" y="2200"/>
                      <a:pt x="634" y="2200"/>
                    </a:cubicBezTo>
                    <a:lnTo>
                      <a:pt x="1509" y="2200"/>
                    </a:lnTo>
                    <a:cubicBezTo>
                      <a:pt x="1860" y="2200"/>
                      <a:pt x="2142" y="1917"/>
                      <a:pt x="2142" y="1545"/>
                    </a:cubicBezTo>
                    <a:lnTo>
                      <a:pt x="2142" y="629"/>
                    </a:lnTo>
                    <a:cubicBezTo>
                      <a:pt x="2142" y="283"/>
                      <a:pt x="1860" y="0"/>
                      <a:pt x="15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2525205" y="843140"/>
                <a:ext cx="232438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531" extrusionOk="0">
                    <a:moveTo>
                      <a:pt x="414" y="1"/>
                    </a:moveTo>
                    <a:cubicBezTo>
                      <a:pt x="173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73" y="1530"/>
                      <a:pt x="414" y="1530"/>
                    </a:cubicBezTo>
                    <a:lnTo>
                      <a:pt x="1048" y="1530"/>
                    </a:lnTo>
                    <a:cubicBezTo>
                      <a:pt x="1289" y="1530"/>
                      <a:pt x="1483" y="1352"/>
                      <a:pt x="1483" y="1116"/>
                    </a:cubicBezTo>
                    <a:lnTo>
                      <a:pt x="1483" y="436"/>
                    </a:lnTo>
                    <a:cubicBezTo>
                      <a:pt x="1483" y="200"/>
                      <a:pt x="1289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8"/>
              <p:cNvSpPr/>
              <p:nvPr/>
            </p:nvSpPr>
            <p:spPr>
              <a:xfrm>
                <a:off x="2514547" y="836557"/>
                <a:ext cx="253754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35" extrusionOk="0">
                    <a:moveTo>
                      <a:pt x="1116" y="111"/>
                    </a:moveTo>
                    <a:cubicBezTo>
                      <a:pt x="1336" y="111"/>
                      <a:pt x="1509" y="263"/>
                      <a:pt x="1509" y="478"/>
                    </a:cubicBezTo>
                    <a:lnTo>
                      <a:pt x="1509" y="1158"/>
                    </a:lnTo>
                    <a:cubicBezTo>
                      <a:pt x="1509" y="1352"/>
                      <a:pt x="1336" y="1525"/>
                      <a:pt x="1116" y="1525"/>
                    </a:cubicBezTo>
                    <a:lnTo>
                      <a:pt x="482" y="1525"/>
                    </a:lnTo>
                    <a:cubicBezTo>
                      <a:pt x="288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8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1116" y="1635"/>
                    </a:lnTo>
                    <a:cubicBezTo>
                      <a:pt x="1399" y="1635"/>
                      <a:pt x="1619" y="1420"/>
                      <a:pt x="1619" y="1158"/>
                    </a:cubicBezTo>
                    <a:lnTo>
                      <a:pt x="1619" y="478"/>
                    </a:lnTo>
                    <a:cubicBezTo>
                      <a:pt x="1619" y="216"/>
                      <a:pt x="1399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8"/>
              <p:cNvSpPr/>
              <p:nvPr/>
            </p:nvSpPr>
            <p:spPr>
              <a:xfrm>
                <a:off x="2580219" y="843140"/>
                <a:ext cx="177424" cy="239961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531" extrusionOk="0">
                    <a:moveTo>
                      <a:pt x="414" y="1"/>
                    </a:moveTo>
                    <a:cubicBezTo>
                      <a:pt x="194" y="1"/>
                      <a:pt x="0" y="200"/>
                      <a:pt x="0" y="436"/>
                    </a:cubicBezTo>
                    <a:lnTo>
                      <a:pt x="0" y="1116"/>
                    </a:lnTo>
                    <a:cubicBezTo>
                      <a:pt x="0" y="1352"/>
                      <a:pt x="194" y="1530"/>
                      <a:pt x="414" y="1530"/>
                    </a:cubicBezTo>
                    <a:lnTo>
                      <a:pt x="697" y="1530"/>
                    </a:lnTo>
                    <a:cubicBezTo>
                      <a:pt x="938" y="1530"/>
                      <a:pt x="1132" y="1352"/>
                      <a:pt x="1132" y="1116"/>
                    </a:cubicBezTo>
                    <a:lnTo>
                      <a:pt x="1132" y="436"/>
                    </a:lnTo>
                    <a:cubicBezTo>
                      <a:pt x="1132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8"/>
              <p:cNvSpPr/>
              <p:nvPr/>
            </p:nvSpPr>
            <p:spPr>
              <a:xfrm>
                <a:off x="2569561" y="836557"/>
                <a:ext cx="198740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35" extrusionOk="0">
                    <a:moveTo>
                      <a:pt x="765" y="111"/>
                    </a:moveTo>
                    <a:cubicBezTo>
                      <a:pt x="985" y="111"/>
                      <a:pt x="1158" y="263"/>
                      <a:pt x="1158" y="478"/>
                    </a:cubicBezTo>
                    <a:lnTo>
                      <a:pt x="1158" y="1158"/>
                    </a:lnTo>
                    <a:cubicBezTo>
                      <a:pt x="1158" y="1352"/>
                      <a:pt x="985" y="1525"/>
                      <a:pt x="765" y="1525"/>
                    </a:cubicBezTo>
                    <a:lnTo>
                      <a:pt x="482" y="1525"/>
                    </a:lnTo>
                    <a:cubicBezTo>
                      <a:pt x="283" y="1525"/>
                      <a:pt x="110" y="1352"/>
                      <a:pt x="110" y="1158"/>
                    </a:cubicBezTo>
                    <a:lnTo>
                      <a:pt x="110" y="478"/>
                    </a:lnTo>
                    <a:cubicBezTo>
                      <a:pt x="110" y="263"/>
                      <a:pt x="283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220" y="1"/>
                      <a:pt x="0" y="216"/>
                      <a:pt x="0" y="478"/>
                    </a:cubicBezTo>
                    <a:lnTo>
                      <a:pt x="0" y="1158"/>
                    </a:lnTo>
                    <a:cubicBezTo>
                      <a:pt x="0" y="1420"/>
                      <a:pt x="220" y="1635"/>
                      <a:pt x="482" y="1635"/>
                    </a:cubicBezTo>
                    <a:lnTo>
                      <a:pt x="765" y="1635"/>
                    </a:lnTo>
                    <a:cubicBezTo>
                      <a:pt x="1048" y="1635"/>
                      <a:pt x="1268" y="1420"/>
                      <a:pt x="1268" y="1158"/>
                    </a:cubicBezTo>
                    <a:lnTo>
                      <a:pt x="1268" y="478"/>
                    </a:lnTo>
                    <a:cubicBezTo>
                      <a:pt x="1268" y="216"/>
                      <a:pt x="1048" y="1"/>
                      <a:pt x="76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8"/>
              <p:cNvSpPr/>
              <p:nvPr/>
            </p:nvSpPr>
            <p:spPr>
              <a:xfrm>
                <a:off x="1851245" y="461962"/>
                <a:ext cx="988528" cy="816589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5210" extrusionOk="0">
                    <a:moveTo>
                      <a:pt x="5308" y="0"/>
                    </a:moveTo>
                    <a:cubicBezTo>
                      <a:pt x="5024" y="0"/>
                      <a:pt x="4728" y="272"/>
                      <a:pt x="4389" y="380"/>
                    </a:cubicBezTo>
                    <a:cubicBezTo>
                      <a:pt x="4133" y="447"/>
                      <a:pt x="3654" y="463"/>
                      <a:pt x="3163" y="463"/>
                    </a:cubicBezTo>
                    <a:cubicBezTo>
                      <a:pt x="2692" y="463"/>
                      <a:pt x="2210" y="448"/>
                      <a:pt x="1902" y="448"/>
                    </a:cubicBezTo>
                    <a:cubicBezTo>
                      <a:pt x="1247" y="448"/>
                      <a:pt x="828" y="993"/>
                      <a:pt x="828" y="1516"/>
                    </a:cubicBezTo>
                    <a:cubicBezTo>
                      <a:pt x="808" y="2050"/>
                      <a:pt x="853" y="2146"/>
                      <a:pt x="855" y="2150"/>
                    </a:cubicBezTo>
                    <a:lnTo>
                      <a:pt x="855" y="2150"/>
                    </a:lnTo>
                    <a:cubicBezTo>
                      <a:pt x="850" y="2141"/>
                      <a:pt x="584" y="1618"/>
                      <a:pt x="321" y="1618"/>
                    </a:cubicBezTo>
                    <a:cubicBezTo>
                      <a:pt x="301" y="1618"/>
                      <a:pt x="282" y="1620"/>
                      <a:pt x="263" y="1626"/>
                    </a:cubicBezTo>
                    <a:cubicBezTo>
                      <a:pt x="1" y="1736"/>
                      <a:pt x="525" y="2281"/>
                      <a:pt x="525" y="2281"/>
                    </a:cubicBezTo>
                    <a:cubicBezTo>
                      <a:pt x="525" y="2281"/>
                      <a:pt x="424" y="2251"/>
                      <a:pt x="318" y="2251"/>
                    </a:cubicBezTo>
                    <a:cubicBezTo>
                      <a:pt x="202" y="2251"/>
                      <a:pt x="80" y="2286"/>
                      <a:pt x="69" y="2433"/>
                    </a:cubicBezTo>
                    <a:cubicBezTo>
                      <a:pt x="39" y="2610"/>
                      <a:pt x="254" y="2643"/>
                      <a:pt x="417" y="2643"/>
                    </a:cubicBezTo>
                    <a:cubicBezTo>
                      <a:pt x="514" y="2643"/>
                      <a:pt x="593" y="2632"/>
                      <a:pt x="593" y="2632"/>
                    </a:cubicBezTo>
                    <a:lnTo>
                      <a:pt x="593" y="2632"/>
                    </a:lnTo>
                    <a:cubicBezTo>
                      <a:pt x="593" y="2632"/>
                      <a:pt x="331" y="3025"/>
                      <a:pt x="415" y="3548"/>
                    </a:cubicBezTo>
                    <a:cubicBezTo>
                      <a:pt x="525" y="4072"/>
                      <a:pt x="766" y="4224"/>
                      <a:pt x="787" y="4549"/>
                    </a:cubicBezTo>
                    <a:cubicBezTo>
                      <a:pt x="807" y="4899"/>
                      <a:pt x="745" y="5009"/>
                      <a:pt x="896" y="5072"/>
                    </a:cubicBezTo>
                    <a:cubicBezTo>
                      <a:pt x="928" y="5090"/>
                      <a:pt x="964" y="5098"/>
                      <a:pt x="1003" y="5098"/>
                    </a:cubicBezTo>
                    <a:cubicBezTo>
                      <a:pt x="1152" y="5098"/>
                      <a:pt x="1331" y="4988"/>
                      <a:pt x="1331" y="4988"/>
                    </a:cubicBezTo>
                    <a:lnTo>
                      <a:pt x="1331" y="4988"/>
                    </a:lnTo>
                    <a:cubicBezTo>
                      <a:pt x="1331" y="4988"/>
                      <a:pt x="1289" y="5140"/>
                      <a:pt x="1614" y="5203"/>
                    </a:cubicBezTo>
                    <a:cubicBezTo>
                      <a:pt x="1646" y="5208"/>
                      <a:pt x="1677" y="5210"/>
                      <a:pt x="1708" y="5210"/>
                    </a:cubicBezTo>
                    <a:cubicBezTo>
                      <a:pt x="1992" y="5210"/>
                      <a:pt x="2206" y="5030"/>
                      <a:pt x="2206" y="5030"/>
                    </a:cubicBezTo>
                    <a:lnTo>
                      <a:pt x="5479" y="2957"/>
                    </a:lnTo>
                    <a:cubicBezTo>
                      <a:pt x="5479" y="2957"/>
                      <a:pt x="5482" y="2957"/>
                      <a:pt x="5487" y="2957"/>
                    </a:cubicBezTo>
                    <a:cubicBezTo>
                      <a:pt x="5530" y="2957"/>
                      <a:pt x="5738" y="2940"/>
                      <a:pt x="5892" y="2632"/>
                    </a:cubicBezTo>
                    <a:cubicBezTo>
                      <a:pt x="6065" y="2302"/>
                      <a:pt x="5913" y="2108"/>
                      <a:pt x="5913" y="2108"/>
                    </a:cubicBezTo>
                    <a:cubicBezTo>
                      <a:pt x="5913" y="2108"/>
                      <a:pt x="6306" y="1977"/>
                      <a:pt x="6285" y="1406"/>
                    </a:cubicBezTo>
                    <a:cubicBezTo>
                      <a:pt x="6267" y="934"/>
                      <a:pt x="5722" y="903"/>
                      <a:pt x="5577" y="903"/>
                    </a:cubicBezTo>
                    <a:cubicBezTo>
                      <a:pt x="5554" y="903"/>
                      <a:pt x="5542" y="904"/>
                      <a:pt x="5542" y="904"/>
                    </a:cubicBezTo>
                    <a:cubicBezTo>
                      <a:pt x="5542" y="904"/>
                      <a:pt x="6023" y="558"/>
                      <a:pt x="5652" y="165"/>
                    </a:cubicBezTo>
                    <a:cubicBezTo>
                      <a:pt x="5538" y="45"/>
                      <a:pt x="5424" y="0"/>
                      <a:pt x="530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8"/>
              <p:cNvSpPr/>
              <p:nvPr/>
            </p:nvSpPr>
            <p:spPr>
              <a:xfrm>
                <a:off x="1851245" y="453342"/>
                <a:ext cx="995894" cy="83242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5311" extrusionOk="0">
                    <a:moveTo>
                      <a:pt x="5348" y="110"/>
                    </a:moveTo>
                    <a:cubicBezTo>
                      <a:pt x="5437" y="110"/>
                      <a:pt x="5521" y="152"/>
                      <a:pt x="5610" y="241"/>
                    </a:cubicBezTo>
                    <a:cubicBezTo>
                      <a:pt x="5699" y="351"/>
                      <a:pt x="5720" y="414"/>
                      <a:pt x="5741" y="503"/>
                    </a:cubicBezTo>
                    <a:cubicBezTo>
                      <a:pt x="5741" y="566"/>
                      <a:pt x="5720" y="655"/>
                      <a:pt x="5699" y="697"/>
                    </a:cubicBezTo>
                    <a:cubicBezTo>
                      <a:pt x="5631" y="828"/>
                      <a:pt x="5500" y="917"/>
                      <a:pt x="5500" y="917"/>
                    </a:cubicBezTo>
                    <a:lnTo>
                      <a:pt x="5542" y="1006"/>
                    </a:lnTo>
                    <a:cubicBezTo>
                      <a:pt x="5542" y="1006"/>
                      <a:pt x="5720" y="1006"/>
                      <a:pt x="5892" y="1048"/>
                    </a:cubicBezTo>
                    <a:cubicBezTo>
                      <a:pt x="5982" y="1069"/>
                      <a:pt x="6065" y="1116"/>
                      <a:pt x="6112" y="1179"/>
                    </a:cubicBezTo>
                    <a:cubicBezTo>
                      <a:pt x="6175" y="1247"/>
                      <a:pt x="6222" y="1351"/>
                      <a:pt x="6243" y="1461"/>
                    </a:cubicBezTo>
                    <a:cubicBezTo>
                      <a:pt x="6243" y="1744"/>
                      <a:pt x="6154" y="1901"/>
                      <a:pt x="6065" y="1985"/>
                    </a:cubicBezTo>
                    <a:cubicBezTo>
                      <a:pt x="5982" y="2074"/>
                      <a:pt x="5892" y="2095"/>
                      <a:pt x="5892" y="2095"/>
                    </a:cubicBezTo>
                    <a:lnTo>
                      <a:pt x="5872" y="2184"/>
                    </a:lnTo>
                    <a:cubicBezTo>
                      <a:pt x="5872" y="2184"/>
                      <a:pt x="5892" y="2226"/>
                      <a:pt x="5913" y="2315"/>
                    </a:cubicBezTo>
                    <a:cubicBezTo>
                      <a:pt x="5934" y="2378"/>
                      <a:pt x="5934" y="2509"/>
                      <a:pt x="5851" y="2661"/>
                    </a:cubicBezTo>
                    <a:cubicBezTo>
                      <a:pt x="5762" y="2839"/>
                      <a:pt x="5673" y="2902"/>
                      <a:pt x="5610" y="2923"/>
                    </a:cubicBezTo>
                    <a:cubicBezTo>
                      <a:pt x="5521" y="2970"/>
                      <a:pt x="5479" y="2970"/>
                      <a:pt x="5479" y="2970"/>
                    </a:cubicBezTo>
                    <a:lnTo>
                      <a:pt x="5458" y="2970"/>
                    </a:lnTo>
                    <a:lnTo>
                      <a:pt x="2164" y="5043"/>
                    </a:lnTo>
                    <a:lnTo>
                      <a:pt x="2164" y="5064"/>
                    </a:lnTo>
                    <a:cubicBezTo>
                      <a:pt x="2164" y="5064"/>
                      <a:pt x="1989" y="5202"/>
                      <a:pt x="1736" y="5202"/>
                    </a:cubicBezTo>
                    <a:cubicBezTo>
                      <a:pt x="1705" y="5202"/>
                      <a:pt x="1673" y="5200"/>
                      <a:pt x="1640" y="5195"/>
                    </a:cubicBezTo>
                    <a:cubicBezTo>
                      <a:pt x="1462" y="5174"/>
                      <a:pt x="1420" y="5127"/>
                      <a:pt x="1399" y="5106"/>
                    </a:cubicBezTo>
                    <a:cubicBezTo>
                      <a:pt x="1378" y="5085"/>
                      <a:pt x="1378" y="5064"/>
                      <a:pt x="1378" y="5064"/>
                    </a:cubicBezTo>
                    <a:lnTo>
                      <a:pt x="1289" y="4996"/>
                    </a:lnTo>
                    <a:cubicBezTo>
                      <a:pt x="1289" y="4996"/>
                      <a:pt x="1221" y="5043"/>
                      <a:pt x="1158" y="5064"/>
                    </a:cubicBezTo>
                    <a:cubicBezTo>
                      <a:pt x="1106" y="5089"/>
                      <a:pt x="1056" y="5099"/>
                      <a:pt x="1009" y="5099"/>
                    </a:cubicBezTo>
                    <a:cubicBezTo>
                      <a:pt x="977" y="5099"/>
                      <a:pt x="946" y="5094"/>
                      <a:pt x="917" y="5085"/>
                    </a:cubicBezTo>
                    <a:cubicBezTo>
                      <a:pt x="896" y="5085"/>
                      <a:pt x="876" y="5064"/>
                      <a:pt x="876" y="5043"/>
                    </a:cubicBezTo>
                    <a:cubicBezTo>
                      <a:pt x="855" y="5017"/>
                      <a:pt x="855" y="4996"/>
                      <a:pt x="855" y="4975"/>
                    </a:cubicBezTo>
                    <a:lnTo>
                      <a:pt x="855" y="4604"/>
                    </a:lnTo>
                    <a:cubicBezTo>
                      <a:pt x="828" y="4431"/>
                      <a:pt x="766" y="4300"/>
                      <a:pt x="677" y="4148"/>
                    </a:cubicBezTo>
                    <a:cubicBezTo>
                      <a:pt x="614" y="4017"/>
                      <a:pt x="525" y="3839"/>
                      <a:pt x="483" y="3603"/>
                    </a:cubicBezTo>
                    <a:cubicBezTo>
                      <a:pt x="373" y="3101"/>
                      <a:pt x="635" y="2708"/>
                      <a:pt x="635" y="2708"/>
                    </a:cubicBezTo>
                    <a:lnTo>
                      <a:pt x="593" y="2619"/>
                    </a:lnTo>
                    <a:cubicBezTo>
                      <a:pt x="593" y="2619"/>
                      <a:pt x="436" y="2640"/>
                      <a:pt x="331" y="2640"/>
                    </a:cubicBezTo>
                    <a:cubicBezTo>
                      <a:pt x="263" y="2640"/>
                      <a:pt x="200" y="2619"/>
                      <a:pt x="153" y="2598"/>
                    </a:cubicBezTo>
                    <a:cubicBezTo>
                      <a:pt x="111" y="2577"/>
                      <a:pt x="111" y="2556"/>
                      <a:pt x="111" y="2488"/>
                    </a:cubicBezTo>
                    <a:cubicBezTo>
                      <a:pt x="111" y="2446"/>
                      <a:pt x="132" y="2425"/>
                      <a:pt x="174" y="2399"/>
                    </a:cubicBezTo>
                    <a:cubicBezTo>
                      <a:pt x="200" y="2378"/>
                      <a:pt x="263" y="2357"/>
                      <a:pt x="305" y="2357"/>
                    </a:cubicBezTo>
                    <a:cubicBezTo>
                      <a:pt x="415" y="2357"/>
                      <a:pt x="525" y="2378"/>
                      <a:pt x="525" y="2378"/>
                    </a:cubicBezTo>
                    <a:lnTo>
                      <a:pt x="567" y="2294"/>
                    </a:lnTo>
                    <a:cubicBezTo>
                      <a:pt x="567" y="2294"/>
                      <a:pt x="436" y="2163"/>
                      <a:pt x="331" y="2006"/>
                    </a:cubicBezTo>
                    <a:cubicBezTo>
                      <a:pt x="284" y="1943"/>
                      <a:pt x="263" y="1875"/>
                      <a:pt x="242" y="1812"/>
                    </a:cubicBezTo>
                    <a:lnTo>
                      <a:pt x="242" y="1770"/>
                    </a:lnTo>
                    <a:cubicBezTo>
                      <a:pt x="263" y="1744"/>
                      <a:pt x="263" y="1744"/>
                      <a:pt x="284" y="1744"/>
                    </a:cubicBezTo>
                    <a:cubicBezTo>
                      <a:pt x="303" y="1736"/>
                      <a:pt x="324" y="1731"/>
                      <a:pt x="346" y="1731"/>
                    </a:cubicBezTo>
                    <a:cubicBezTo>
                      <a:pt x="378" y="1731"/>
                      <a:pt x="411" y="1742"/>
                      <a:pt x="436" y="1770"/>
                    </a:cubicBezTo>
                    <a:cubicBezTo>
                      <a:pt x="504" y="1812"/>
                      <a:pt x="567" y="1875"/>
                      <a:pt x="614" y="1943"/>
                    </a:cubicBezTo>
                    <a:cubicBezTo>
                      <a:pt x="724" y="2074"/>
                      <a:pt x="787" y="2226"/>
                      <a:pt x="787" y="2226"/>
                    </a:cubicBezTo>
                    <a:lnTo>
                      <a:pt x="896" y="2184"/>
                    </a:lnTo>
                    <a:lnTo>
                      <a:pt x="876" y="2095"/>
                    </a:lnTo>
                    <a:lnTo>
                      <a:pt x="876" y="1571"/>
                    </a:lnTo>
                    <a:cubicBezTo>
                      <a:pt x="896" y="1069"/>
                      <a:pt x="1289" y="566"/>
                      <a:pt x="1902" y="566"/>
                    </a:cubicBezTo>
                    <a:cubicBezTo>
                      <a:pt x="2104" y="566"/>
                      <a:pt x="2395" y="578"/>
                      <a:pt x="2708" y="578"/>
                    </a:cubicBezTo>
                    <a:cubicBezTo>
                      <a:pt x="2864" y="578"/>
                      <a:pt x="3026" y="575"/>
                      <a:pt x="3185" y="566"/>
                    </a:cubicBezTo>
                    <a:cubicBezTo>
                      <a:pt x="3667" y="566"/>
                      <a:pt x="4128" y="545"/>
                      <a:pt x="4389" y="482"/>
                    </a:cubicBezTo>
                    <a:cubicBezTo>
                      <a:pt x="4651" y="414"/>
                      <a:pt x="4866" y="241"/>
                      <a:pt x="5065" y="173"/>
                    </a:cubicBezTo>
                    <a:cubicBezTo>
                      <a:pt x="5175" y="131"/>
                      <a:pt x="5259" y="110"/>
                      <a:pt x="5348" y="110"/>
                    </a:cubicBezTo>
                    <a:close/>
                    <a:moveTo>
                      <a:pt x="5369" y="0"/>
                    </a:moveTo>
                    <a:cubicBezTo>
                      <a:pt x="5238" y="0"/>
                      <a:pt x="5128" y="21"/>
                      <a:pt x="5044" y="68"/>
                    </a:cubicBezTo>
                    <a:cubicBezTo>
                      <a:pt x="4824" y="152"/>
                      <a:pt x="4604" y="304"/>
                      <a:pt x="4363" y="372"/>
                    </a:cubicBezTo>
                    <a:cubicBezTo>
                      <a:pt x="4128" y="435"/>
                      <a:pt x="3667" y="461"/>
                      <a:pt x="3185" y="482"/>
                    </a:cubicBezTo>
                    <a:cubicBezTo>
                      <a:pt x="2708" y="482"/>
                      <a:pt x="2206" y="461"/>
                      <a:pt x="1902" y="461"/>
                    </a:cubicBezTo>
                    <a:cubicBezTo>
                      <a:pt x="1221" y="461"/>
                      <a:pt x="787" y="1027"/>
                      <a:pt x="766" y="1571"/>
                    </a:cubicBezTo>
                    <a:cubicBezTo>
                      <a:pt x="766" y="1791"/>
                      <a:pt x="766" y="1901"/>
                      <a:pt x="787" y="1985"/>
                    </a:cubicBezTo>
                    <a:cubicBezTo>
                      <a:pt x="745" y="1943"/>
                      <a:pt x="745" y="1943"/>
                      <a:pt x="697" y="1875"/>
                    </a:cubicBezTo>
                    <a:cubicBezTo>
                      <a:pt x="635" y="1812"/>
                      <a:pt x="567" y="1723"/>
                      <a:pt x="504" y="1681"/>
                    </a:cubicBezTo>
                    <a:cubicBezTo>
                      <a:pt x="454" y="1651"/>
                      <a:pt x="397" y="1629"/>
                      <a:pt x="335" y="1629"/>
                    </a:cubicBezTo>
                    <a:cubicBezTo>
                      <a:pt x="312" y="1629"/>
                      <a:pt x="287" y="1632"/>
                      <a:pt x="263" y="1639"/>
                    </a:cubicBezTo>
                    <a:cubicBezTo>
                      <a:pt x="200" y="1660"/>
                      <a:pt x="174" y="1681"/>
                      <a:pt x="153" y="1723"/>
                    </a:cubicBezTo>
                    <a:cubicBezTo>
                      <a:pt x="132" y="1744"/>
                      <a:pt x="132" y="1791"/>
                      <a:pt x="132" y="1833"/>
                    </a:cubicBezTo>
                    <a:cubicBezTo>
                      <a:pt x="153" y="1922"/>
                      <a:pt x="200" y="1985"/>
                      <a:pt x="242" y="2074"/>
                    </a:cubicBezTo>
                    <a:cubicBezTo>
                      <a:pt x="331" y="2163"/>
                      <a:pt x="352" y="2205"/>
                      <a:pt x="415" y="2268"/>
                    </a:cubicBezTo>
                    <a:cubicBezTo>
                      <a:pt x="373" y="2247"/>
                      <a:pt x="352" y="2247"/>
                      <a:pt x="305" y="2247"/>
                    </a:cubicBezTo>
                    <a:cubicBezTo>
                      <a:pt x="242" y="2247"/>
                      <a:pt x="174" y="2268"/>
                      <a:pt x="111" y="2294"/>
                    </a:cubicBezTo>
                    <a:cubicBezTo>
                      <a:pt x="69" y="2336"/>
                      <a:pt x="1" y="2399"/>
                      <a:pt x="1" y="2488"/>
                    </a:cubicBezTo>
                    <a:cubicBezTo>
                      <a:pt x="1" y="2577"/>
                      <a:pt x="43" y="2640"/>
                      <a:pt x="90" y="2687"/>
                    </a:cubicBezTo>
                    <a:cubicBezTo>
                      <a:pt x="153" y="2729"/>
                      <a:pt x="242" y="2729"/>
                      <a:pt x="305" y="2750"/>
                    </a:cubicBezTo>
                    <a:cubicBezTo>
                      <a:pt x="415" y="2750"/>
                      <a:pt x="462" y="2750"/>
                      <a:pt x="504" y="2729"/>
                    </a:cubicBezTo>
                    <a:lnTo>
                      <a:pt x="504" y="2729"/>
                    </a:lnTo>
                    <a:cubicBezTo>
                      <a:pt x="436" y="2839"/>
                      <a:pt x="284" y="3142"/>
                      <a:pt x="373" y="3624"/>
                    </a:cubicBezTo>
                    <a:cubicBezTo>
                      <a:pt x="415" y="3886"/>
                      <a:pt x="504" y="4059"/>
                      <a:pt x="593" y="4211"/>
                    </a:cubicBezTo>
                    <a:cubicBezTo>
                      <a:pt x="677" y="4342"/>
                      <a:pt x="745" y="4452"/>
                      <a:pt x="745" y="4604"/>
                    </a:cubicBezTo>
                    <a:cubicBezTo>
                      <a:pt x="766" y="4782"/>
                      <a:pt x="745" y="4886"/>
                      <a:pt x="745" y="4975"/>
                    </a:cubicBezTo>
                    <a:cubicBezTo>
                      <a:pt x="745" y="5017"/>
                      <a:pt x="766" y="5064"/>
                      <a:pt x="787" y="5106"/>
                    </a:cubicBezTo>
                    <a:cubicBezTo>
                      <a:pt x="807" y="5127"/>
                      <a:pt x="828" y="5174"/>
                      <a:pt x="876" y="5195"/>
                    </a:cubicBezTo>
                    <a:cubicBezTo>
                      <a:pt x="910" y="5208"/>
                      <a:pt x="943" y="5213"/>
                      <a:pt x="976" y="5213"/>
                    </a:cubicBezTo>
                    <a:cubicBezTo>
                      <a:pt x="1049" y="5213"/>
                      <a:pt x="1118" y="5189"/>
                      <a:pt x="1179" y="5174"/>
                    </a:cubicBezTo>
                    <a:cubicBezTo>
                      <a:pt x="1247" y="5148"/>
                      <a:pt x="1268" y="5127"/>
                      <a:pt x="1289" y="5127"/>
                    </a:cubicBezTo>
                    <a:cubicBezTo>
                      <a:pt x="1289" y="5127"/>
                      <a:pt x="1289" y="5148"/>
                      <a:pt x="1310" y="5148"/>
                    </a:cubicBezTo>
                    <a:cubicBezTo>
                      <a:pt x="1352" y="5216"/>
                      <a:pt x="1441" y="5279"/>
                      <a:pt x="1614" y="5305"/>
                    </a:cubicBezTo>
                    <a:cubicBezTo>
                      <a:pt x="1644" y="5309"/>
                      <a:pt x="1674" y="5311"/>
                      <a:pt x="1703" y="5311"/>
                    </a:cubicBezTo>
                    <a:cubicBezTo>
                      <a:pt x="2008" y="5311"/>
                      <a:pt x="2227" y="5127"/>
                      <a:pt x="2227" y="5127"/>
                    </a:cubicBezTo>
                    <a:lnTo>
                      <a:pt x="5500" y="3053"/>
                    </a:lnTo>
                    <a:cubicBezTo>
                      <a:pt x="5521" y="3053"/>
                      <a:pt x="5568" y="3053"/>
                      <a:pt x="5652" y="3032"/>
                    </a:cubicBezTo>
                    <a:cubicBezTo>
                      <a:pt x="5741" y="2991"/>
                      <a:pt x="5851" y="2902"/>
                      <a:pt x="5934" y="2729"/>
                    </a:cubicBezTo>
                    <a:cubicBezTo>
                      <a:pt x="6044" y="2530"/>
                      <a:pt x="6044" y="2378"/>
                      <a:pt x="6023" y="2294"/>
                    </a:cubicBezTo>
                    <a:cubicBezTo>
                      <a:pt x="6002" y="2205"/>
                      <a:pt x="5982" y="2205"/>
                      <a:pt x="5961" y="2184"/>
                    </a:cubicBezTo>
                    <a:cubicBezTo>
                      <a:pt x="6002" y="2163"/>
                      <a:pt x="6065" y="2137"/>
                      <a:pt x="6133" y="2053"/>
                    </a:cubicBezTo>
                    <a:cubicBezTo>
                      <a:pt x="6243" y="1943"/>
                      <a:pt x="6353" y="1770"/>
                      <a:pt x="6327" y="1461"/>
                    </a:cubicBezTo>
                    <a:cubicBezTo>
                      <a:pt x="6327" y="1310"/>
                      <a:pt x="6285" y="1200"/>
                      <a:pt x="6196" y="1116"/>
                    </a:cubicBezTo>
                    <a:cubicBezTo>
                      <a:pt x="6112" y="1027"/>
                      <a:pt x="6023" y="985"/>
                      <a:pt x="5913" y="938"/>
                    </a:cubicBezTo>
                    <a:cubicBezTo>
                      <a:pt x="5848" y="917"/>
                      <a:pt x="5794" y="912"/>
                      <a:pt x="5748" y="912"/>
                    </a:cubicBezTo>
                    <a:cubicBezTo>
                      <a:pt x="5703" y="912"/>
                      <a:pt x="5665" y="917"/>
                      <a:pt x="5631" y="917"/>
                    </a:cubicBezTo>
                    <a:cubicBezTo>
                      <a:pt x="5699" y="875"/>
                      <a:pt x="5720" y="854"/>
                      <a:pt x="5783" y="765"/>
                    </a:cubicBezTo>
                    <a:cubicBezTo>
                      <a:pt x="5830" y="676"/>
                      <a:pt x="5851" y="592"/>
                      <a:pt x="5851" y="482"/>
                    </a:cubicBezTo>
                    <a:cubicBezTo>
                      <a:pt x="5830" y="393"/>
                      <a:pt x="5783" y="283"/>
                      <a:pt x="5673" y="173"/>
                    </a:cubicBezTo>
                    <a:cubicBezTo>
                      <a:pt x="5589" y="68"/>
                      <a:pt x="5479" y="21"/>
                      <a:pt x="53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8"/>
              <p:cNvSpPr/>
              <p:nvPr/>
            </p:nvSpPr>
            <p:spPr>
              <a:xfrm>
                <a:off x="2083683" y="730762"/>
                <a:ext cx="664086" cy="70311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486" extrusionOk="0">
                    <a:moveTo>
                      <a:pt x="3320" y="0"/>
                    </a:moveTo>
                    <a:cubicBezTo>
                      <a:pt x="3320" y="0"/>
                      <a:pt x="3320" y="1"/>
                      <a:pt x="3320" y="1"/>
                    </a:cubicBezTo>
                    <a:lnTo>
                      <a:pt x="3320" y="1"/>
                    </a:lnTo>
                    <a:cubicBezTo>
                      <a:pt x="3320" y="1"/>
                      <a:pt x="3320" y="0"/>
                      <a:pt x="3320" y="0"/>
                    </a:cubicBezTo>
                    <a:close/>
                    <a:moveTo>
                      <a:pt x="3320" y="1"/>
                    </a:moveTo>
                    <a:cubicBezTo>
                      <a:pt x="3312" y="13"/>
                      <a:pt x="3195" y="174"/>
                      <a:pt x="2797" y="194"/>
                    </a:cubicBezTo>
                    <a:cubicBezTo>
                      <a:pt x="2357" y="194"/>
                      <a:pt x="2095" y="21"/>
                      <a:pt x="2095" y="21"/>
                    </a:cubicBezTo>
                    <a:cubicBezTo>
                      <a:pt x="2095" y="21"/>
                      <a:pt x="2032" y="414"/>
                      <a:pt x="1597" y="760"/>
                    </a:cubicBezTo>
                    <a:cubicBezTo>
                      <a:pt x="1412" y="901"/>
                      <a:pt x="1270" y="943"/>
                      <a:pt x="1167" y="943"/>
                    </a:cubicBezTo>
                    <a:cubicBezTo>
                      <a:pt x="1012" y="943"/>
                      <a:pt x="943" y="849"/>
                      <a:pt x="943" y="849"/>
                    </a:cubicBezTo>
                    <a:cubicBezTo>
                      <a:pt x="943" y="849"/>
                      <a:pt x="875" y="1372"/>
                      <a:pt x="550" y="1545"/>
                    </a:cubicBezTo>
                    <a:cubicBezTo>
                      <a:pt x="440" y="1612"/>
                      <a:pt x="342" y="1634"/>
                      <a:pt x="261" y="1634"/>
                    </a:cubicBezTo>
                    <a:cubicBezTo>
                      <a:pt x="98" y="1634"/>
                      <a:pt x="0" y="1545"/>
                      <a:pt x="0" y="1545"/>
                    </a:cubicBezTo>
                    <a:lnTo>
                      <a:pt x="0" y="1545"/>
                    </a:lnTo>
                    <a:lnTo>
                      <a:pt x="178" y="2399"/>
                    </a:lnTo>
                    <a:cubicBezTo>
                      <a:pt x="178" y="2399"/>
                      <a:pt x="330" y="3054"/>
                      <a:pt x="482" y="3619"/>
                    </a:cubicBezTo>
                    <a:cubicBezTo>
                      <a:pt x="600" y="4152"/>
                      <a:pt x="1091" y="4485"/>
                      <a:pt x="2124" y="4485"/>
                    </a:cubicBezTo>
                    <a:cubicBezTo>
                      <a:pt x="2239" y="4485"/>
                      <a:pt x="2360" y="4481"/>
                      <a:pt x="2488" y="4473"/>
                    </a:cubicBezTo>
                    <a:cubicBezTo>
                      <a:pt x="3797" y="4384"/>
                      <a:pt x="4148" y="3818"/>
                      <a:pt x="4190" y="3184"/>
                    </a:cubicBezTo>
                    <a:cubicBezTo>
                      <a:pt x="4237" y="2551"/>
                      <a:pt x="4059" y="1723"/>
                      <a:pt x="4059" y="980"/>
                    </a:cubicBezTo>
                    <a:cubicBezTo>
                      <a:pt x="4059" y="980"/>
                      <a:pt x="3907" y="739"/>
                      <a:pt x="3797" y="524"/>
                    </a:cubicBezTo>
                    <a:cubicBezTo>
                      <a:pt x="3692" y="304"/>
                      <a:pt x="3734" y="152"/>
                      <a:pt x="3734" y="152"/>
                    </a:cubicBezTo>
                    <a:lnTo>
                      <a:pt x="3734" y="152"/>
                    </a:lnTo>
                    <a:cubicBezTo>
                      <a:pt x="3734" y="152"/>
                      <a:pt x="3694" y="180"/>
                      <a:pt x="3617" y="180"/>
                    </a:cubicBezTo>
                    <a:cubicBezTo>
                      <a:pt x="3578" y="180"/>
                      <a:pt x="3530" y="173"/>
                      <a:pt x="3472" y="152"/>
                    </a:cubicBezTo>
                    <a:cubicBezTo>
                      <a:pt x="3285" y="69"/>
                      <a:pt x="3315" y="8"/>
                      <a:pt x="332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8"/>
              <p:cNvSpPr/>
              <p:nvPr/>
            </p:nvSpPr>
            <p:spPr>
              <a:xfrm>
                <a:off x="2073809" y="723395"/>
                <a:ext cx="683835" cy="72035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4596" extrusionOk="0">
                    <a:moveTo>
                      <a:pt x="3362" y="131"/>
                    </a:moveTo>
                    <a:cubicBezTo>
                      <a:pt x="3383" y="178"/>
                      <a:pt x="3425" y="199"/>
                      <a:pt x="3514" y="241"/>
                    </a:cubicBezTo>
                    <a:cubicBezTo>
                      <a:pt x="3598" y="283"/>
                      <a:pt x="3687" y="283"/>
                      <a:pt x="3729" y="283"/>
                    </a:cubicBezTo>
                    <a:lnTo>
                      <a:pt x="3729" y="309"/>
                    </a:lnTo>
                    <a:cubicBezTo>
                      <a:pt x="3755" y="372"/>
                      <a:pt x="3755" y="482"/>
                      <a:pt x="3818" y="592"/>
                    </a:cubicBezTo>
                    <a:cubicBezTo>
                      <a:pt x="3928" y="807"/>
                      <a:pt x="4059" y="1027"/>
                      <a:pt x="4080" y="1048"/>
                    </a:cubicBezTo>
                    <a:cubicBezTo>
                      <a:pt x="4080" y="1791"/>
                      <a:pt x="4253" y="2619"/>
                      <a:pt x="4211" y="3231"/>
                    </a:cubicBezTo>
                    <a:cubicBezTo>
                      <a:pt x="4190" y="3535"/>
                      <a:pt x="4080" y="3818"/>
                      <a:pt x="3839" y="4038"/>
                    </a:cubicBezTo>
                    <a:cubicBezTo>
                      <a:pt x="3598" y="4258"/>
                      <a:pt x="3184" y="4431"/>
                      <a:pt x="2551" y="4473"/>
                    </a:cubicBezTo>
                    <a:cubicBezTo>
                      <a:pt x="2418" y="4483"/>
                      <a:pt x="2293" y="4487"/>
                      <a:pt x="2176" y="4487"/>
                    </a:cubicBezTo>
                    <a:cubicBezTo>
                      <a:pt x="1734" y="4487"/>
                      <a:pt x="1393" y="4420"/>
                      <a:pt x="1137" y="4300"/>
                    </a:cubicBezTo>
                    <a:cubicBezTo>
                      <a:pt x="828" y="4148"/>
                      <a:pt x="655" y="3928"/>
                      <a:pt x="587" y="3666"/>
                    </a:cubicBezTo>
                    <a:cubicBezTo>
                      <a:pt x="456" y="3080"/>
                      <a:pt x="304" y="2446"/>
                      <a:pt x="304" y="2446"/>
                    </a:cubicBezTo>
                    <a:lnTo>
                      <a:pt x="131" y="1681"/>
                    </a:lnTo>
                    <a:lnTo>
                      <a:pt x="131" y="1681"/>
                    </a:lnTo>
                    <a:cubicBezTo>
                      <a:pt x="152" y="1702"/>
                      <a:pt x="152" y="1702"/>
                      <a:pt x="194" y="1723"/>
                    </a:cubicBezTo>
                    <a:cubicBezTo>
                      <a:pt x="233" y="1732"/>
                      <a:pt x="276" y="1738"/>
                      <a:pt x="325" y="1738"/>
                    </a:cubicBezTo>
                    <a:cubicBezTo>
                      <a:pt x="414" y="1738"/>
                      <a:pt x="518" y="1718"/>
                      <a:pt x="634" y="1660"/>
                    </a:cubicBezTo>
                    <a:cubicBezTo>
                      <a:pt x="828" y="1550"/>
                      <a:pt x="938" y="1378"/>
                      <a:pt x="979" y="1200"/>
                    </a:cubicBezTo>
                    <a:cubicBezTo>
                      <a:pt x="1027" y="1095"/>
                      <a:pt x="1048" y="1027"/>
                      <a:pt x="1048" y="985"/>
                    </a:cubicBezTo>
                    <a:cubicBezTo>
                      <a:pt x="1069" y="1006"/>
                      <a:pt x="1089" y="1027"/>
                      <a:pt x="1158" y="1048"/>
                    </a:cubicBezTo>
                    <a:cubicBezTo>
                      <a:pt x="1174" y="1051"/>
                      <a:pt x="1193" y="1053"/>
                      <a:pt x="1214" y="1053"/>
                    </a:cubicBezTo>
                    <a:cubicBezTo>
                      <a:pt x="1328" y="1053"/>
                      <a:pt x="1495" y="1000"/>
                      <a:pt x="1681" y="854"/>
                    </a:cubicBezTo>
                    <a:cubicBezTo>
                      <a:pt x="1922" y="655"/>
                      <a:pt x="2053" y="482"/>
                      <a:pt x="2116" y="330"/>
                    </a:cubicBezTo>
                    <a:cubicBezTo>
                      <a:pt x="2184" y="220"/>
                      <a:pt x="2184" y="178"/>
                      <a:pt x="2205" y="152"/>
                    </a:cubicBezTo>
                    <a:cubicBezTo>
                      <a:pt x="2262" y="176"/>
                      <a:pt x="2432" y="286"/>
                      <a:pt x="2758" y="286"/>
                    </a:cubicBezTo>
                    <a:cubicBezTo>
                      <a:pt x="2790" y="286"/>
                      <a:pt x="2824" y="285"/>
                      <a:pt x="2860" y="283"/>
                    </a:cubicBezTo>
                    <a:cubicBezTo>
                      <a:pt x="3074" y="283"/>
                      <a:pt x="3231" y="220"/>
                      <a:pt x="3315" y="178"/>
                    </a:cubicBezTo>
                    <a:cubicBezTo>
                      <a:pt x="3336" y="152"/>
                      <a:pt x="3336" y="152"/>
                      <a:pt x="3362" y="131"/>
                    </a:cubicBezTo>
                    <a:close/>
                    <a:moveTo>
                      <a:pt x="3336" y="0"/>
                    </a:moveTo>
                    <a:cubicBezTo>
                      <a:pt x="3336" y="0"/>
                      <a:pt x="3336" y="21"/>
                      <a:pt x="3315" y="21"/>
                    </a:cubicBezTo>
                    <a:cubicBezTo>
                      <a:pt x="3315" y="47"/>
                      <a:pt x="3294" y="68"/>
                      <a:pt x="3252" y="89"/>
                    </a:cubicBezTo>
                    <a:cubicBezTo>
                      <a:pt x="3184" y="131"/>
                      <a:pt x="3053" y="178"/>
                      <a:pt x="2839" y="178"/>
                    </a:cubicBezTo>
                    <a:cubicBezTo>
                      <a:pt x="2815" y="179"/>
                      <a:pt x="2793" y="180"/>
                      <a:pt x="2771" y="180"/>
                    </a:cubicBezTo>
                    <a:cubicBezTo>
                      <a:pt x="2396" y="180"/>
                      <a:pt x="2205" y="21"/>
                      <a:pt x="2205" y="21"/>
                    </a:cubicBezTo>
                    <a:lnTo>
                      <a:pt x="2116" y="68"/>
                    </a:lnTo>
                    <a:cubicBezTo>
                      <a:pt x="2116" y="68"/>
                      <a:pt x="2095" y="152"/>
                      <a:pt x="2027" y="283"/>
                    </a:cubicBezTo>
                    <a:cubicBezTo>
                      <a:pt x="1964" y="414"/>
                      <a:pt x="1833" y="592"/>
                      <a:pt x="1613" y="765"/>
                    </a:cubicBezTo>
                    <a:cubicBezTo>
                      <a:pt x="1444" y="901"/>
                      <a:pt x="1326" y="946"/>
                      <a:pt x="1241" y="946"/>
                    </a:cubicBezTo>
                    <a:cubicBezTo>
                      <a:pt x="1218" y="946"/>
                      <a:pt x="1197" y="943"/>
                      <a:pt x="1178" y="938"/>
                    </a:cubicBezTo>
                    <a:cubicBezTo>
                      <a:pt x="1089" y="917"/>
                      <a:pt x="1048" y="875"/>
                      <a:pt x="1048" y="875"/>
                    </a:cubicBezTo>
                    <a:lnTo>
                      <a:pt x="959" y="896"/>
                    </a:lnTo>
                    <a:cubicBezTo>
                      <a:pt x="959" y="896"/>
                      <a:pt x="938" y="1027"/>
                      <a:pt x="896" y="1179"/>
                    </a:cubicBezTo>
                    <a:cubicBezTo>
                      <a:pt x="828" y="1309"/>
                      <a:pt x="744" y="1488"/>
                      <a:pt x="587" y="1550"/>
                    </a:cubicBezTo>
                    <a:cubicBezTo>
                      <a:pt x="484" y="1610"/>
                      <a:pt x="392" y="1630"/>
                      <a:pt x="316" y="1630"/>
                    </a:cubicBezTo>
                    <a:cubicBezTo>
                      <a:pt x="280" y="1630"/>
                      <a:pt x="247" y="1625"/>
                      <a:pt x="220" y="1618"/>
                    </a:cubicBezTo>
                    <a:cubicBezTo>
                      <a:pt x="131" y="1592"/>
                      <a:pt x="89" y="1550"/>
                      <a:pt x="89" y="1550"/>
                    </a:cubicBezTo>
                    <a:lnTo>
                      <a:pt x="0" y="1618"/>
                    </a:lnTo>
                    <a:lnTo>
                      <a:pt x="194" y="2467"/>
                    </a:lnTo>
                    <a:cubicBezTo>
                      <a:pt x="194" y="2467"/>
                      <a:pt x="351" y="3101"/>
                      <a:pt x="482" y="3687"/>
                    </a:cubicBezTo>
                    <a:cubicBezTo>
                      <a:pt x="566" y="3996"/>
                      <a:pt x="765" y="4237"/>
                      <a:pt x="1089" y="4389"/>
                    </a:cubicBezTo>
                    <a:cubicBezTo>
                      <a:pt x="1376" y="4513"/>
                      <a:pt x="1751" y="4595"/>
                      <a:pt x="2222" y="4595"/>
                    </a:cubicBezTo>
                    <a:cubicBezTo>
                      <a:pt x="2327" y="4595"/>
                      <a:pt x="2436" y="4591"/>
                      <a:pt x="2551" y="4583"/>
                    </a:cubicBezTo>
                    <a:cubicBezTo>
                      <a:pt x="3205" y="4541"/>
                      <a:pt x="3645" y="4368"/>
                      <a:pt x="3907" y="4127"/>
                    </a:cubicBezTo>
                    <a:cubicBezTo>
                      <a:pt x="4190" y="3865"/>
                      <a:pt x="4279" y="3556"/>
                      <a:pt x="4321" y="3231"/>
                    </a:cubicBezTo>
                    <a:cubicBezTo>
                      <a:pt x="4363" y="2598"/>
                      <a:pt x="4190" y="1770"/>
                      <a:pt x="4169" y="1027"/>
                    </a:cubicBezTo>
                    <a:lnTo>
                      <a:pt x="4169" y="1006"/>
                    </a:lnTo>
                    <a:cubicBezTo>
                      <a:pt x="4169" y="1006"/>
                      <a:pt x="4017" y="744"/>
                      <a:pt x="3907" y="545"/>
                    </a:cubicBezTo>
                    <a:cubicBezTo>
                      <a:pt x="3860" y="440"/>
                      <a:pt x="3839" y="372"/>
                      <a:pt x="3839" y="309"/>
                    </a:cubicBezTo>
                    <a:lnTo>
                      <a:pt x="3839" y="220"/>
                    </a:lnTo>
                    <a:lnTo>
                      <a:pt x="3755" y="152"/>
                    </a:lnTo>
                    <a:cubicBezTo>
                      <a:pt x="3755" y="152"/>
                      <a:pt x="3755" y="178"/>
                      <a:pt x="3708" y="178"/>
                    </a:cubicBezTo>
                    <a:cubicBezTo>
                      <a:pt x="3687" y="178"/>
                      <a:pt x="3624" y="178"/>
                      <a:pt x="3556" y="131"/>
                    </a:cubicBezTo>
                    <a:cubicBezTo>
                      <a:pt x="3467" y="110"/>
                      <a:pt x="3446" y="68"/>
                      <a:pt x="3446" y="68"/>
                    </a:cubicBezTo>
                    <a:lnTo>
                      <a:pt x="3425" y="68"/>
                    </a:lnTo>
                    <a:lnTo>
                      <a:pt x="333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8"/>
              <p:cNvSpPr/>
              <p:nvPr/>
            </p:nvSpPr>
            <p:spPr>
              <a:xfrm>
                <a:off x="2083683" y="928560"/>
                <a:ext cx="660795" cy="50531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3224" extrusionOk="0">
                    <a:moveTo>
                      <a:pt x="812" y="0"/>
                    </a:moveTo>
                    <a:cubicBezTo>
                      <a:pt x="765" y="131"/>
                      <a:pt x="681" y="241"/>
                      <a:pt x="550" y="283"/>
                    </a:cubicBezTo>
                    <a:cubicBezTo>
                      <a:pt x="440" y="350"/>
                      <a:pt x="342" y="372"/>
                      <a:pt x="261" y="372"/>
                    </a:cubicBezTo>
                    <a:cubicBezTo>
                      <a:pt x="98" y="372"/>
                      <a:pt x="0" y="283"/>
                      <a:pt x="0" y="283"/>
                    </a:cubicBezTo>
                    <a:lnTo>
                      <a:pt x="0" y="283"/>
                    </a:lnTo>
                    <a:lnTo>
                      <a:pt x="178" y="1137"/>
                    </a:lnTo>
                    <a:cubicBezTo>
                      <a:pt x="178" y="1137"/>
                      <a:pt x="330" y="1792"/>
                      <a:pt x="482" y="2357"/>
                    </a:cubicBezTo>
                    <a:cubicBezTo>
                      <a:pt x="600" y="2890"/>
                      <a:pt x="1091" y="3223"/>
                      <a:pt x="2124" y="3223"/>
                    </a:cubicBezTo>
                    <a:cubicBezTo>
                      <a:pt x="2239" y="3223"/>
                      <a:pt x="2360" y="3219"/>
                      <a:pt x="2488" y="3211"/>
                    </a:cubicBezTo>
                    <a:cubicBezTo>
                      <a:pt x="3797" y="3122"/>
                      <a:pt x="4148" y="2556"/>
                      <a:pt x="4190" y="1922"/>
                    </a:cubicBezTo>
                    <a:cubicBezTo>
                      <a:pt x="4216" y="1702"/>
                      <a:pt x="4190" y="1462"/>
                      <a:pt x="4169" y="1200"/>
                    </a:cubicBezTo>
                    <a:cubicBezTo>
                      <a:pt x="3920" y="1038"/>
                      <a:pt x="3499" y="941"/>
                      <a:pt x="3107" y="941"/>
                    </a:cubicBezTo>
                    <a:cubicBezTo>
                      <a:pt x="2813" y="941"/>
                      <a:pt x="2536" y="995"/>
                      <a:pt x="2357" y="1116"/>
                    </a:cubicBezTo>
                    <a:cubicBezTo>
                      <a:pt x="2125" y="1277"/>
                      <a:pt x="1892" y="1345"/>
                      <a:pt x="1683" y="1345"/>
                    </a:cubicBezTo>
                    <a:cubicBezTo>
                      <a:pt x="1443" y="1345"/>
                      <a:pt x="1234" y="1256"/>
                      <a:pt x="1095" y="1116"/>
                    </a:cubicBezTo>
                    <a:cubicBezTo>
                      <a:pt x="964" y="1006"/>
                      <a:pt x="875" y="482"/>
                      <a:pt x="812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8"/>
              <p:cNvSpPr/>
              <p:nvPr/>
            </p:nvSpPr>
            <p:spPr>
              <a:xfrm>
                <a:off x="2073809" y="925269"/>
                <a:ext cx="677252" cy="518479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3308" extrusionOk="0">
                    <a:moveTo>
                      <a:pt x="849" y="152"/>
                    </a:moveTo>
                    <a:cubicBezTo>
                      <a:pt x="875" y="351"/>
                      <a:pt x="896" y="545"/>
                      <a:pt x="938" y="723"/>
                    </a:cubicBezTo>
                    <a:cubicBezTo>
                      <a:pt x="979" y="938"/>
                      <a:pt x="1048" y="1090"/>
                      <a:pt x="1137" y="1179"/>
                    </a:cubicBezTo>
                    <a:cubicBezTo>
                      <a:pt x="1276" y="1330"/>
                      <a:pt x="1491" y="1425"/>
                      <a:pt x="1740" y="1425"/>
                    </a:cubicBezTo>
                    <a:cubicBezTo>
                      <a:pt x="1957" y="1425"/>
                      <a:pt x="2202" y="1352"/>
                      <a:pt x="2446" y="1179"/>
                    </a:cubicBezTo>
                    <a:cubicBezTo>
                      <a:pt x="2608" y="1069"/>
                      <a:pt x="2867" y="1022"/>
                      <a:pt x="3150" y="1022"/>
                    </a:cubicBezTo>
                    <a:cubicBezTo>
                      <a:pt x="3204" y="1022"/>
                      <a:pt x="3259" y="1024"/>
                      <a:pt x="3315" y="1027"/>
                    </a:cubicBezTo>
                    <a:cubicBezTo>
                      <a:pt x="3645" y="1048"/>
                      <a:pt x="3991" y="1137"/>
                      <a:pt x="4190" y="1268"/>
                    </a:cubicBezTo>
                    <a:cubicBezTo>
                      <a:pt x="4211" y="1509"/>
                      <a:pt x="4211" y="1744"/>
                      <a:pt x="4211" y="1943"/>
                    </a:cubicBezTo>
                    <a:cubicBezTo>
                      <a:pt x="4190" y="2247"/>
                      <a:pt x="4080" y="2530"/>
                      <a:pt x="3839" y="2750"/>
                    </a:cubicBezTo>
                    <a:cubicBezTo>
                      <a:pt x="3598" y="2970"/>
                      <a:pt x="3184" y="3143"/>
                      <a:pt x="2551" y="3185"/>
                    </a:cubicBezTo>
                    <a:cubicBezTo>
                      <a:pt x="2418" y="3195"/>
                      <a:pt x="2293" y="3199"/>
                      <a:pt x="2176" y="3199"/>
                    </a:cubicBezTo>
                    <a:cubicBezTo>
                      <a:pt x="1734" y="3199"/>
                      <a:pt x="1393" y="3132"/>
                      <a:pt x="1137" y="3012"/>
                    </a:cubicBezTo>
                    <a:cubicBezTo>
                      <a:pt x="828" y="2860"/>
                      <a:pt x="655" y="2640"/>
                      <a:pt x="587" y="2378"/>
                    </a:cubicBezTo>
                    <a:cubicBezTo>
                      <a:pt x="456" y="1792"/>
                      <a:pt x="304" y="1158"/>
                      <a:pt x="304" y="1158"/>
                    </a:cubicBezTo>
                    <a:lnTo>
                      <a:pt x="131" y="393"/>
                    </a:lnTo>
                    <a:lnTo>
                      <a:pt x="131" y="393"/>
                    </a:lnTo>
                    <a:cubicBezTo>
                      <a:pt x="152" y="414"/>
                      <a:pt x="152" y="414"/>
                      <a:pt x="194" y="435"/>
                    </a:cubicBezTo>
                    <a:cubicBezTo>
                      <a:pt x="233" y="444"/>
                      <a:pt x="276" y="450"/>
                      <a:pt x="325" y="450"/>
                    </a:cubicBezTo>
                    <a:cubicBezTo>
                      <a:pt x="414" y="450"/>
                      <a:pt x="518" y="430"/>
                      <a:pt x="634" y="372"/>
                    </a:cubicBezTo>
                    <a:cubicBezTo>
                      <a:pt x="744" y="304"/>
                      <a:pt x="786" y="220"/>
                      <a:pt x="849" y="152"/>
                    </a:cubicBezTo>
                    <a:close/>
                    <a:moveTo>
                      <a:pt x="828" y="1"/>
                    </a:moveTo>
                    <a:cubicBezTo>
                      <a:pt x="786" y="111"/>
                      <a:pt x="697" y="220"/>
                      <a:pt x="587" y="262"/>
                    </a:cubicBezTo>
                    <a:cubicBezTo>
                      <a:pt x="484" y="322"/>
                      <a:pt x="392" y="342"/>
                      <a:pt x="316" y="342"/>
                    </a:cubicBezTo>
                    <a:cubicBezTo>
                      <a:pt x="280" y="342"/>
                      <a:pt x="247" y="337"/>
                      <a:pt x="220" y="330"/>
                    </a:cubicBezTo>
                    <a:cubicBezTo>
                      <a:pt x="131" y="304"/>
                      <a:pt x="89" y="262"/>
                      <a:pt x="89" y="262"/>
                    </a:cubicBezTo>
                    <a:lnTo>
                      <a:pt x="0" y="330"/>
                    </a:lnTo>
                    <a:lnTo>
                      <a:pt x="194" y="1179"/>
                    </a:lnTo>
                    <a:cubicBezTo>
                      <a:pt x="194" y="1179"/>
                      <a:pt x="351" y="1813"/>
                      <a:pt x="482" y="2399"/>
                    </a:cubicBezTo>
                    <a:cubicBezTo>
                      <a:pt x="566" y="2708"/>
                      <a:pt x="765" y="2949"/>
                      <a:pt x="1089" y="3101"/>
                    </a:cubicBezTo>
                    <a:cubicBezTo>
                      <a:pt x="1376" y="3225"/>
                      <a:pt x="1751" y="3307"/>
                      <a:pt x="2222" y="3307"/>
                    </a:cubicBezTo>
                    <a:cubicBezTo>
                      <a:pt x="2327" y="3307"/>
                      <a:pt x="2436" y="3303"/>
                      <a:pt x="2551" y="3295"/>
                    </a:cubicBezTo>
                    <a:cubicBezTo>
                      <a:pt x="3205" y="3253"/>
                      <a:pt x="3645" y="3080"/>
                      <a:pt x="3907" y="2839"/>
                    </a:cubicBezTo>
                    <a:cubicBezTo>
                      <a:pt x="4190" y="2577"/>
                      <a:pt x="4279" y="2268"/>
                      <a:pt x="4300" y="1943"/>
                    </a:cubicBezTo>
                    <a:cubicBezTo>
                      <a:pt x="4321" y="1723"/>
                      <a:pt x="4321" y="1483"/>
                      <a:pt x="4300" y="1221"/>
                    </a:cubicBezTo>
                    <a:lnTo>
                      <a:pt x="4279" y="1179"/>
                    </a:lnTo>
                    <a:cubicBezTo>
                      <a:pt x="4038" y="1027"/>
                      <a:pt x="3687" y="938"/>
                      <a:pt x="3315" y="917"/>
                    </a:cubicBezTo>
                    <a:cubicBezTo>
                      <a:pt x="3261" y="914"/>
                      <a:pt x="3206" y="912"/>
                      <a:pt x="3152" y="912"/>
                    </a:cubicBezTo>
                    <a:cubicBezTo>
                      <a:pt x="2862" y="912"/>
                      <a:pt x="2581" y="962"/>
                      <a:pt x="2378" y="1090"/>
                    </a:cubicBezTo>
                    <a:cubicBezTo>
                      <a:pt x="2154" y="1253"/>
                      <a:pt x="1936" y="1316"/>
                      <a:pt x="1743" y="1316"/>
                    </a:cubicBezTo>
                    <a:cubicBezTo>
                      <a:pt x="1520" y="1316"/>
                      <a:pt x="1329" y="1231"/>
                      <a:pt x="1199" y="1116"/>
                    </a:cubicBezTo>
                    <a:cubicBezTo>
                      <a:pt x="1158" y="1069"/>
                      <a:pt x="1089" y="896"/>
                      <a:pt x="1048" y="697"/>
                    </a:cubicBezTo>
                    <a:cubicBezTo>
                      <a:pt x="1006" y="503"/>
                      <a:pt x="959" y="262"/>
                      <a:pt x="938" y="21"/>
                    </a:cubicBezTo>
                    <a:lnTo>
                      <a:pt x="917" y="42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8"/>
              <p:cNvSpPr/>
              <p:nvPr/>
            </p:nvSpPr>
            <p:spPr>
              <a:xfrm>
                <a:off x="2296215" y="884988"/>
                <a:ext cx="235729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373" extrusionOk="0">
                    <a:moveTo>
                      <a:pt x="715" y="1"/>
                    </a:moveTo>
                    <a:cubicBezTo>
                      <a:pt x="514" y="1"/>
                      <a:pt x="307" y="6"/>
                      <a:pt x="241" y="17"/>
                    </a:cubicBezTo>
                    <a:cubicBezTo>
                      <a:pt x="110" y="17"/>
                      <a:pt x="0" y="195"/>
                      <a:pt x="21" y="457"/>
                    </a:cubicBezTo>
                    <a:cubicBezTo>
                      <a:pt x="42" y="718"/>
                      <a:pt x="42" y="1022"/>
                      <a:pt x="84" y="1111"/>
                    </a:cubicBezTo>
                    <a:cubicBezTo>
                      <a:pt x="131" y="1174"/>
                      <a:pt x="414" y="1373"/>
                      <a:pt x="566" y="1373"/>
                    </a:cubicBezTo>
                    <a:cubicBezTo>
                      <a:pt x="718" y="1373"/>
                      <a:pt x="1179" y="1305"/>
                      <a:pt x="1289" y="1263"/>
                    </a:cubicBezTo>
                    <a:cubicBezTo>
                      <a:pt x="1372" y="1242"/>
                      <a:pt x="1441" y="1001"/>
                      <a:pt x="1461" y="781"/>
                    </a:cubicBezTo>
                    <a:cubicBezTo>
                      <a:pt x="1461" y="781"/>
                      <a:pt x="1503" y="430"/>
                      <a:pt x="1461" y="326"/>
                    </a:cubicBezTo>
                    <a:cubicBezTo>
                      <a:pt x="1441" y="216"/>
                      <a:pt x="1221" y="38"/>
                      <a:pt x="1158" y="17"/>
                    </a:cubicBezTo>
                    <a:cubicBezTo>
                      <a:pt x="1113" y="6"/>
                      <a:pt x="917" y="1"/>
                      <a:pt x="7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8"/>
              <p:cNvSpPr/>
              <p:nvPr/>
            </p:nvSpPr>
            <p:spPr>
              <a:xfrm>
                <a:off x="2288849" y="876211"/>
                <a:ext cx="250463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492" extrusionOk="0">
                    <a:moveTo>
                      <a:pt x="765" y="94"/>
                    </a:moveTo>
                    <a:cubicBezTo>
                      <a:pt x="854" y="94"/>
                      <a:pt x="964" y="120"/>
                      <a:pt x="1027" y="120"/>
                    </a:cubicBezTo>
                    <a:lnTo>
                      <a:pt x="1179" y="120"/>
                    </a:lnTo>
                    <a:cubicBezTo>
                      <a:pt x="1205" y="120"/>
                      <a:pt x="1268" y="183"/>
                      <a:pt x="1336" y="225"/>
                    </a:cubicBezTo>
                    <a:cubicBezTo>
                      <a:pt x="1398" y="293"/>
                      <a:pt x="1467" y="355"/>
                      <a:pt x="1467" y="403"/>
                    </a:cubicBezTo>
                    <a:cubicBezTo>
                      <a:pt x="1488" y="424"/>
                      <a:pt x="1488" y="554"/>
                      <a:pt x="1488" y="643"/>
                    </a:cubicBezTo>
                    <a:cubicBezTo>
                      <a:pt x="1467" y="727"/>
                      <a:pt x="1467" y="816"/>
                      <a:pt x="1467" y="816"/>
                    </a:cubicBezTo>
                    <a:cubicBezTo>
                      <a:pt x="1440" y="926"/>
                      <a:pt x="1419" y="1036"/>
                      <a:pt x="1398" y="1120"/>
                    </a:cubicBezTo>
                    <a:cubicBezTo>
                      <a:pt x="1357" y="1209"/>
                      <a:pt x="1309" y="1272"/>
                      <a:pt x="1309" y="1272"/>
                    </a:cubicBezTo>
                    <a:cubicBezTo>
                      <a:pt x="1289" y="1298"/>
                      <a:pt x="1247" y="1298"/>
                      <a:pt x="1179" y="1319"/>
                    </a:cubicBezTo>
                    <a:cubicBezTo>
                      <a:pt x="1116" y="1319"/>
                      <a:pt x="1048" y="1340"/>
                      <a:pt x="985" y="1340"/>
                    </a:cubicBezTo>
                    <a:cubicBezTo>
                      <a:pt x="833" y="1361"/>
                      <a:pt x="681" y="1382"/>
                      <a:pt x="613" y="1382"/>
                    </a:cubicBezTo>
                    <a:cubicBezTo>
                      <a:pt x="550" y="1382"/>
                      <a:pt x="440" y="1340"/>
                      <a:pt x="351" y="1272"/>
                    </a:cubicBezTo>
                    <a:cubicBezTo>
                      <a:pt x="309" y="1251"/>
                      <a:pt x="288" y="1209"/>
                      <a:pt x="241" y="1188"/>
                    </a:cubicBezTo>
                    <a:cubicBezTo>
                      <a:pt x="220" y="1167"/>
                      <a:pt x="199" y="1141"/>
                      <a:pt x="178" y="1120"/>
                    </a:cubicBezTo>
                    <a:cubicBezTo>
                      <a:pt x="178" y="1120"/>
                      <a:pt x="178" y="1078"/>
                      <a:pt x="157" y="1057"/>
                    </a:cubicBezTo>
                    <a:lnTo>
                      <a:pt x="157" y="905"/>
                    </a:lnTo>
                    <a:cubicBezTo>
                      <a:pt x="157" y="774"/>
                      <a:pt x="131" y="643"/>
                      <a:pt x="131" y="513"/>
                    </a:cubicBezTo>
                    <a:cubicBezTo>
                      <a:pt x="110" y="382"/>
                      <a:pt x="131" y="293"/>
                      <a:pt x="178" y="225"/>
                    </a:cubicBezTo>
                    <a:cubicBezTo>
                      <a:pt x="199" y="162"/>
                      <a:pt x="241" y="120"/>
                      <a:pt x="288" y="120"/>
                    </a:cubicBezTo>
                    <a:cubicBezTo>
                      <a:pt x="351" y="120"/>
                      <a:pt x="571" y="94"/>
                      <a:pt x="765" y="94"/>
                    </a:cubicBezTo>
                    <a:close/>
                    <a:moveTo>
                      <a:pt x="569" y="0"/>
                    </a:moveTo>
                    <a:cubicBezTo>
                      <a:pt x="442" y="0"/>
                      <a:pt x="330" y="10"/>
                      <a:pt x="288" y="10"/>
                    </a:cubicBezTo>
                    <a:cubicBezTo>
                      <a:pt x="199" y="31"/>
                      <a:pt x="110" y="73"/>
                      <a:pt x="68" y="183"/>
                    </a:cubicBezTo>
                    <a:cubicBezTo>
                      <a:pt x="26" y="272"/>
                      <a:pt x="0" y="382"/>
                      <a:pt x="26" y="513"/>
                    </a:cubicBezTo>
                    <a:cubicBezTo>
                      <a:pt x="26" y="643"/>
                      <a:pt x="47" y="774"/>
                      <a:pt x="47" y="905"/>
                    </a:cubicBezTo>
                    <a:cubicBezTo>
                      <a:pt x="47" y="968"/>
                      <a:pt x="47" y="1010"/>
                      <a:pt x="68" y="1057"/>
                    </a:cubicBezTo>
                    <a:cubicBezTo>
                      <a:pt x="68" y="1099"/>
                      <a:pt x="68" y="1141"/>
                      <a:pt x="89" y="1188"/>
                    </a:cubicBezTo>
                    <a:cubicBezTo>
                      <a:pt x="110" y="1209"/>
                      <a:pt x="131" y="1251"/>
                      <a:pt x="178" y="1272"/>
                    </a:cubicBezTo>
                    <a:cubicBezTo>
                      <a:pt x="220" y="1298"/>
                      <a:pt x="262" y="1340"/>
                      <a:pt x="309" y="1361"/>
                    </a:cubicBezTo>
                    <a:cubicBezTo>
                      <a:pt x="393" y="1429"/>
                      <a:pt x="503" y="1471"/>
                      <a:pt x="613" y="1492"/>
                    </a:cubicBezTo>
                    <a:cubicBezTo>
                      <a:pt x="702" y="1492"/>
                      <a:pt x="854" y="1471"/>
                      <a:pt x="985" y="1450"/>
                    </a:cubicBezTo>
                    <a:cubicBezTo>
                      <a:pt x="1074" y="1450"/>
                      <a:pt x="1137" y="1429"/>
                      <a:pt x="1205" y="1403"/>
                    </a:cubicBezTo>
                    <a:cubicBezTo>
                      <a:pt x="1268" y="1403"/>
                      <a:pt x="1309" y="1382"/>
                      <a:pt x="1336" y="1382"/>
                    </a:cubicBezTo>
                    <a:cubicBezTo>
                      <a:pt x="1419" y="1340"/>
                      <a:pt x="1467" y="1251"/>
                      <a:pt x="1488" y="1167"/>
                    </a:cubicBezTo>
                    <a:cubicBezTo>
                      <a:pt x="1529" y="1078"/>
                      <a:pt x="1550" y="947"/>
                      <a:pt x="1571" y="837"/>
                    </a:cubicBezTo>
                    <a:lnTo>
                      <a:pt x="1571" y="643"/>
                    </a:lnTo>
                    <a:cubicBezTo>
                      <a:pt x="1597" y="554"/>
                      <a:pt x="1597" y="444"/>
                      <a:pt x="1571" y="355"/>
                    </a:cubicBezTo>
                    <a:cubicBezTo>
                      <a:pt x="1550" y="293"/>
                      <a:pt x="1488" y="204"/>
                      <a:pt x="1398" y="162"/>
                    </a:cubicBezTo>
                    <a:cubicBezTo>
                      <a:pt x="1336" y="94"/>
                      <a:pt x="1268" y="31"/>
                      <a:pt x="1205" y="31"/>
                    </a:cubicBezTo>
                    <a:cubicBezTo>
                      <a:pt x="1179" y="10"/>
                      <a:pt x="1179" y="10"/>
                      <a:pt x="1137" y="10"/>
                    </a:cubicBezTo>
                    <a:lnTo>
                      <a:pt x="765" y="10"/>
                    </a:lnTo>
                    <a:cubicBezTo>
                      <a:pt x="700" y="3"/>
                      <a:pt x="633" y="0"/>
                      <a:pt x="5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8"/>
              <p:cNvSpPr/>
              <p:nvPr/>
            </p:nvSpPr>
            <p:spPr>
              <a:xfrm>
                <a:off x="2596676" y="884988"/>
                <a:ext cx="168333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373" extrusionOk="0">
                    <a:moveTo>
                      <a:pt x="565" y="1"/>
                    </a:moveTo>
                    <a:cubicBezTo>
                      <a:pt x="423" y="1"/>
                      <a:pt x="285" y="6"/>
                      <a:pt x="262" y="17"/>
                    </a:cubicBezTo>
                    <a:cubicBezTo>
                      <a:pt x="199" y="38"/>
                      <a:pt x="47" y="216"/>
                      <a:pt x="26" y="326"/>
                    </a:cubicBezTo>
                    <a:cubicBezTo>
                      <a:pt x="0" y="430"/>
                      <a:pt x="26" y="781"/>
                      <a:pt x="26" y="781"/>
                    </a:cubicBezTo>
                    <a:cubicBezTo>
                      <a:pt x="47" y="1001"/>
                      <a:pt x="89" y="1242"/>
                      <a:pt x="157" y="1263"/>
                    </a:cubicBezTo>
                    <a:cubicBezTo>
                      <a:pt x="220" y="1305"/>
                      <a:pt x="571" y="1373"/>
                      <a:pt x="681" y="1373"/>
                    </a:cubicBezTo>
                    <a:cubicBezTo>
                      <a:pt x="786" y="1373"/>
                      <a:pt x="985" y="1174"/>
                      <a:pt x="1006" y="1111"/>
                    </a:cubicBezTo>
                    <a:cubicBezTo>
                      <a:pt x="1047" y="1022"/>
                      <a:pt x="1027" y="718"/>
                      <a:pt x="1047" y="457"/>
                    </a:cubicBezTo>
                    <a:cubicBezTo>
                      <a:pt x="1074" y="195"/>
                      <a:pt x="1006" y="17"/>
                      <a:pt x="896" y="17"/>
                    </a:cubicBezTo>
                    <a:cubicBezTo>
                      <a:pt x="854" y="6"/>
                      <a:pt x="707" y="1"/>
                      <a:pt x="5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8"/>
              <p:cNvSpPr/>
              <p:nvPr/>
            </p:nvSpPr>
            <p:spPr>
              <a:xfrm>
                <a:off x="2590093" y="876211"/>
                <a:ext cx="181499" cy="233849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492" extrusionOk="0">
                    <a:moveTo>
                      <a:pt x="613" y="94"/>
                    </a:moveTo>
                    <a:cubicBezTo>
                      <a:pt x="744" y="94"/>
                      <a:pt x="896" y="120"/>
                      <a:pt x="938" y="120"/>
                    </a:cubicBezTo>
                    <a:cubicBezTo>
                      <a:pt x="959" y="120"/>
                      <a:pt x="985" y="141"/>
                      <a:pt x="1006" y="204"/>
                    </a:cubicBezTo>
                    <a:cubicBezTo>
                      <a:pt x="1048" y="293"/>
                      <a:pt x="1048" y="382"/>
                      <a:pt x="1048" y="513"/>
                    </a:cubicBezTo>
                    <a:cubicBezTo>
                      <a:pt x="1027" y="643"/>
                      <a:pt x="1027" y="774"/>
                      <a:pt x="1027" y="905"/>
                    </a:cubicBezTo>
                    <a:cubicBezTo>
                      <a:pt x="1027" y="1010"/>
                      <a:pt x="1006" y="1120"/>
                      <a:pt x="1006" y="1141"/>
                    </a:cubicBezTo>
                    <a:cubicBezTo>
                      <a:pt x="1006" y="1167"/>
                      <a:pt x="938" y="1230"/>
                      <a:pt x="875" y="1272"/>
                    </a:cubicBezTo>
                    <a:cubicBezTo>
                      <a:pt x="807" y="1340"/>
                      <a:pt x="744" y="1382"/>
                      <a:pt x="723" y="1382"/>
                    </a:cubicBezTo>
                    <a:cubicBezTo>
                      <a:pt x="676" y="1382"/>
                      <a:pt x="566" y="1361"/>
                      <a:pt x="461" y="1340"/>
                    </a:cubicBezTo>
                    <a:cubicBezTo>
                      <a:pt x="393" y="1340"/>
                      <a:pt x="351" y="1319"/>
                      <a:pt x="304" y="1319"/>
                    </a:cubicBezTo>
                    <a:cubicBezTo>
                      <a:pt x="262" y="1298"/>
                      <a:pt x="241" y="1298"/>
                      <a:pt x="241" y="1272"/>
                    </a:cubicBezTo>
                    <a:cubicBezTo>
                      <a:pt x="241" y="1272"/>
                      <a:pt x="220" y="1272"/>
                      <a:pt x="199" y="1251"/>
                    </a:cubicBezTo>
                    <a:cubicBezTo>
                      <a:pt x="199" y="1209"/>
                      <a:pt x="173" y="1188"/>
                      <a:pt x="173" y="1141"/>
                    </a:cubicBezTo>
                    <a:cubicBezTo>
                      <a:pt x="152" y="1057"/>
                      <a:pt x="131" y="926"/>
                      <a:pt x="110" y="816"/>
                    </a:cubicBezTo>
                    <a:lnTo>
                      <a:pt x="110" y="643"/>
                    </a:lnTo>
                    <a:lnTo>
                      <a:pt x="110" y="382"/>
                    </a:lnTo>
                    <a:cubicBezTo>
                      <a:pt x="131" y="355"/>
                      <a:pt x="152" y="293"/>
                      <a:pt x="220" y="225"/>
                    </a:cubicBezTo>
                    <a:cubicBezTo>
                      <a:pt x="241" y="204"/>
                      <a:pt x="262" y="183"/>
                      <a:pt x="283" y="162"/>
                    </a:cubicBezTo>
                    <a:cubicBezTo>
                      <a:pt x="304" y="141"/>
                      <a:pt x="304" y="120"/>
                      <a:pt x="330" y="120"/>
                    </a:cubicBezTo>
                    <a:lnTo>
                      <a:pt x="414" y="120"/>
                    </a:lnTo>
                    <a:cubicBezTo>
                      <a:pt x="461" y="120"/>
                      <a:pt x="524" y="94"/>
                      <a:pt x="613" y="94"/>
                    </a:cubicBezTo>
                    <a:close/>
                    <a:moveTo>
                      <a:pt x="747" y="0"/>
                    </a:moveTo>
                    <a:cubicBezTo>
                      <a:pt x="703" y="0"/>
                      <a:pt x="657" y="3"/>
                      <a:pt x="613" y="10"/>
                    </a:cubicBezTo>
                    <a:lnTo>
                      <a:pt x="330" y="10"/>
                    </a:lnTo>
                    <a:cubicBezTo>
                      <a:pt x="304" y="10"/>
                      <a:pt x="283" y="10"/>
                      <a:pt x="283" y="31"/>
                    </a:cubicBezTo>
                    <a:cubicBezTo>
                      <a:pt x="241" y="31"/>
                      <a:pt x="220" y="52"/>
                      <a:pt x="199" y="73"/>
                    </a:cubicBezTo>
                    <a:cubicBezTo>
                      <a:pt x="173" y="94"/>
                      <a:pt x="152" y="120"/>
                      <a:pt x="131" y="162"/>
                    </a:cubicBezTo>
                    <a:cubicBezTo>
                      <a:pt x="68" y="225"/>
                      <a:pt x="21" y="293"/>
                      <a:pt x="0" y="355"/>
                    </a:cubicBezTo>
                    <a:lnTo>
                      <a:pt x="0" y="643"/>
                    </a:lnTo>
                    <a:lnTo>
                      <a:pt x="0" y="837"/>
                    </a:lnTo>
                    <a:cubicBezTo>
                      <a:pt x="21" y="947"/>
                      <a:pt x="42" y="1057"/>
                      <a:pt x="68" y="1167"/>
                    </a:cubicBezTo>
                    <a:cubicBezTo>
                      <a:pt x="89" y="1209"/>
                      <a:pt x="89" y="1251"/>
                      <a:pt x="110" y="1298"/>
                    </a:cubicBezTo>
                    <a:cubicBezTo>
                      <a:pt x="131" y="1319"/>
                      <a:pt x="131" y="1361"/>
                      <a:pt x="173" y="1382"/>
                    </a:cubicBezTo>
                    <a:cubicBezTo>
                      <a:pt x="199" y="1382"/>
                      <a:pt x="241" y="1403"/>
                      <a:pt x="283" y="1403"/>
                    </a:cubicBezTo>
                    <a:cubicBezTo>
                      <a:pt x="330" y="1429"/>
                      <a:pt x="372" y="1450"/>
                      <a:pt x="435" y="1450"/>
                    </a:cubicBezTo>
                    <a:cubicBezTo>
                      <a:pt x="545" y="1471"/>
                      <a:pt x="655" y="1492"/>
                      <a:pt x="723" y="1492"/>
                    </a:cubicBezTo>
                    <a:cubicBezTo>
                      <a:pt x="807" y="1471"/>
                      <a:pt x="875" y="1429"/>
                      <a:pt x="938" y="1361"/>
                    </a:cubicBezTo>
                    <a:cubicBezTo>
                      <a:pt x="1027" y="1298"/>
                      <a:pt x="1069" y="1230"/>
                      <a:pt x="1116" y="1167"/>
                    </a:cubicBezTo>
                    <a:cubicBezTo>
                      <a:pt x="1137" y="1120"/>
                      <a:pt x="1137" y="1010"/>
                      <a:pt x="1137" y="905"/>
                    </a:cubicBezTo>
                    <a:cubicBezTo>
                      <a:pt x="1137" y="774"/>
                      <a:pt x="1137" y="643"/>
                      <a:pt x="1158" y="513"/>
                    </a:cubicBezTo>
                    <a:cubicBezTo>
                      <a:pt x="1158" y="382"/>
                      <a:pt x="1137" y="272"/>
                      <a:pt x="1116" y="183"/>
                    </a:cubicBezTo>
                    <a:cubicBezTo>
                      <a:pt x="1089" y="94"/>
                      <a:pt x="1027" y="31"/>
                      <a:pt x="959" y="10"/>
                    </a:cubicBezTo>
                    <a:cubicBezTo>
                      <a:pt x="917" y="10"/>
                      <a:pt x="835" y="0"/>
                      <a:pt x="7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8"/>
              <p:cNvSpPr/>
              <p:nvPr/>
            </p:nvSpPr>
            <p:spPr>
              <a:xfrm>
                <a:off x="2384770" y="963042"/>
                <a:ext cx="41221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36" extrusionOk="0">
                    <a:moveTo>
                      <a:pt x="132" y="0"/>
                    </a:moveTo>
                    <a:cubicBezTo>
                      <a:pt x="69" y="0"/>
                      <a:pt x="1" y="89"/>
                      <a:pt x="1" y="220"/>
                    </a:cubicBezTo>
                    <a:cubicBezTo>
                      <a:pt x="1" y="325"/>
                      <a:pt x="69" y="435"/>
                      <a:pt x="132" y="435"/>
                    </a:cubicBezTo>
                    <a:cubicBezTo>
                      <a:pt x="200" y="435"/>
                      <a:pt x="263" y="325"/>
                      <a:pt x="263" y="220"/>
                    </a:cubicBezTo>
                    <a:cubicBezTo>
                      <a:pt x="263" y="89"/>
                      <a:pt x="200" y="0"/>
                      <a:pt x="1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8"/>
              <p:cNvSpPr/>
              <p:nvPr/>
            </p:nvSpPr>
            <p:spPr>
              <a:xfrm>
                <a:off x="2658116" y="963042"/>
                <a:ext cx="37930" cy="6833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6" extrusionOk="0">
                    <a:moveTo>
                      <a:pt x="111" y="0"/>
                    </a:moveTo>
                    <a:cubicBezTo>
                      <a:pt x="48" y="0"/>
                      <a:pt x="1" y="89"/>
                      <a:pt x="1" y="220"/>
                    </a:cubicBezTo>
                    <a:cubicBezTo>
                      <a:pt x="1" y="325"/>
                      <a:pt x="48" y="435"/>
                      <a:pt x="111" y="435"/>
                    </a:cubicBezTo>
                    <a:cubicBezTo>
                      <a:pt x="179" y="435"/>
                      <a:pt x="242" y="325"/>
                      <a:pt x="242" y="220"/>
                    </a:cubicBezTo>
                    <a:cubicBezTo>
                      <a:pt x="242" y="89"/>
                      <a:pt x="179" y="0"/>
                      <a:pt x="1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2542445" y="980283"/>
                <a:ext cx="65045" cy="9701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19" extrusionOk="0">
                    <a:moveTo>
                      <a:pt x="42" y="0"/>
                    </a:moveTo>
                    <a:cubicBezTo>
                      <a:pt x="21" y="21"/>
                      <a:pt x="0" y="42"/>
                      <a:pt x="0" y="63"/>
                    </a:cubicBezTo>
                    <a:cubicBezTo>
                      <a:pt x="21" y="131"/>
                      <a:pt x="63" y="173"/>
                      <a:pt x="110" y="215"/>
                    </a:cubicBezTo>
                    <a:cubicBezTo>
                      <a:pt x="152" y="241"/>
                      <a:pt x="194" y="241"/>
                      <a:pt x="262" y="262"/>
                    </a:cubicBezTo>
                    <a:cubicBezTo>
                      <a:pt x="283" y="262"/>
                      <a:pt x="304" y="304"/>
                      <a:pt x="325" y="325"/>
                    </a:cubicBezTo>
                    <a:cubicBezTo>
                      <a:pt x="325" y="372"/>
                      <a:pt x="325" y="435"/>
                      <a:pt x="304" y="456"/>
                    </a:cubicBezTo>
                    <a:cubicBezTo>
                      <a:pt x="304" y="477"/>
                      <a:pt x="283" y="503"/>
                      <a:pt x="241" y="524"/>
                    </a:cubicBezTo>
                    <a:lnTo>
                      <a:pt x="173" y="524"/>
                    </a:lnTo>
                    <a:cubicBezTo>
                      <a:pt x="152" y="524"/>
                      <a:pt x="131" y="545"/>
                      <a:pt x="131" y="587"/>
                    </a:cubicBezTo>
                    <a:cubicBezTo>
                      <a:pt x="131" y="602"/>
                      <a:pt x="142" y="619"/>
                      <a:pt x="162" y="619"/>
                    </a:cubicBezTo>
                    <a:cubicBezTo>
                      <a:pt x="171" y="619"/>
                      <a:pt x="182" y="616"/>
                      <a:pt x="194" y="608"/>
                    </a:cubicBezTo>
                    <a:lnTo>
                      <a:pt x="283" y="608"/>
                    </a:lnTo>
                    <a:cubicBezTo>
                      <a:pt x="325" y="587"/>
                      <a:pt x="372" y="545"/>
                      <a:pt x="393" y="477"/>
                    </a:cubicBezTo>
                    <a:cubicBezTo>
                      <a:pt x="414" y="435"/>
                      <a:pt x="414" y="372"/>
                      <a:pt x="414" y="304"/>
                    </a:cubicBezTo>
                    <a:cubicBezTo>
                      <a:pt x="393" y="262"/>
                      <a:pt x="346" y="194"/>
                      <a:pt x="283" y="173"/>
                    </a:cubicBezTo>
                    <a:cubicBezTo>
                      <a:pt x="215" y="152"/>
                      <a:pt x="173" y="152"/>
                      <a:pt x="152" y="131"/>
                    </a:cubicBezTo>
                    <a:cubicBezTo>
                      <a:pt x="131" y="110"/>
                      <a:pt x="110" y="84"/>
                      <a:pt x="84" y="42"/>
                    </a:cubicBezTo>
                    <a:cubicBezTo>
                      <a:pt x="84" y="21"/>
                      <a:pt x="63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2463608" y="1145324"/>
                <a:ext cx="129933" cy="62224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97" extrusionOk="0">
                    <a:moveTo>
                      <a:pt x="54" y="0"/>
                    </a:moveTo>
                    <a:cubicBezTo>
                      <a:pt x="43" y="0"/>
                      <a:pt x="32" y="5"/>
                      <a:pt x="22" y="16"/>
                    </a:cubicBezTo>
                    <a:cubicBezTo>
                      <a:pt x="1" y="37"/>
                      <a:pt x="1" y="58"/>
                      <a:pt x="1" y="79"/>
                    </a:cubicBezTo>
                    <a:cubicBezTo>
                      <a:pt x="1" y="79"/>
                      <a:pt x="153" y="278"/>
                      <a:pt x="414" y="340"/>
                    </a:cubicBezTo>
                    <a:cubicBezTo>
                      <a:pt x="524" y="388"/>
                      <a:pt x="613" y="388"/>
                      <a:pt x="676" y="388"/>
                    </a:cubicBezTo>
                    <a:cubicBezTo>
                      <a:pt x="699" y="395"/>
                      <a:pt x="719" y="397"/>
                      <a:pt x="735" y="397"/>
                    </a:cubicBezTo>
                    <a:cubicBezTo>
                      <a:pt x="768" y="397"/>
                      <a:pt x="786" y="388"/>
                      <a:pt x="786" y="388"/>
                    </a:cubicBezTo>
                    <a:cubicBezTo>
                      <a:pt x="807" y="388"/>
                      <a:pt x="828" y="367"/>
                      <a:pt x="828" y="340"/>
                    </a:cubicBezTo>
                    <a:cubicBezTo>
                      <a:pt x="828" y="310"/>
                      <a:pt x="806" y="290"/>
                      <a:pt x="785" y="290"/>
                    </a:cubicBezTo>
                    <a:cubicBezTo>
                      <a:pt x="778" y="290"/>
                      <a:pt x="771" y="293"/>
                      <a:pt x="765" y="299"/>
                    </a:cubicBezTo>
                    <a:lnTo>
                      <a:pt x="676" y="299"/>
                    </a:lnTo>
                    <a:cubicBezTo>
                      <a:pt x="634" y="278"/>
                      <a:pt x="545" y="278"/>
                      <a:pt x="435" y="236"/>
                    </a:cubicBezTo>
                    <a:cubicBezTo>
                      <a:pt x="221" y="189"/>
                      <a:pt x="90" y="16"/>
                      <a:pt x="90" y="16"/>
                    </a:cubicBezTo>
                    <a:cubicBezTo>
                      <a:pt x="77" y="5"/>
                      <a:pt x="65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2521913" y="918216"/>
                <a:ext cx="85577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45" extrusionOk="0">
                    <a:moveTo>
                      <a:pt x="353" y="0"/>
                    </a:moveTo>
                    <a:cubicBezTo>
                      <a:pt x="337" y="0"/>
                      <a:pt x="321" y="1"/>
                      <a:pt x="304" y="4"/>
                    </a:cubicBezTo>
                    <a:cubicBezTo>
                      <a:pt x="152" y="25"/>
                      <a:pt x="1" y="114"/>
                      <a:pt x="1" y="114"/>
                    </a:cubicBezTo>
                    <a:lnTo>
                      <a:pt x="21" y="245"/>
                    </a:lnTo>
                    <a:cubicBezTo>
                      <a:pt x="21" y="245"/>
                      <a:pt x="241" y="114"/>
                      <a:pt x="346" y="114"/>
                    </a:cubicBezTo>
                    <a:cubicBezTo>
                      <a:pt x="360" y="110"/>
                      <a:pt x="374" y="109"/>
                      <a:pt x="387" y="109"/>
                    </a:cubicBezTo>
                    <a:cubicBezTo>
                      <a:pt x="477" y="109"/>
                      <a:pt x="545" y="176"/>
                      <a:pt x="545" y="176"/>
                    </a:cubicBezTo>
                    <a:lnTo>
                      <a:pt x="545" y="66"/>
                    </a:lnTo>
                    <a:cubicBezTo>
                      <a:pt x="545" y="66"/>
                      <a:pt x="475" y="0"/>
                      <a:pt x="3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2329913" y="831072"/>
                <a:ext cx="127269" cy="6238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98" extrusionOk="0">
                    <a:moveTo>
                      <a:pt x="518" y="0"/>
                    </a:moveTo>
                    <a:cubicBezTo>
                      <a:pt x="376" y="0"/>
                      <a:pt x="209" y="23"/>
                      <a:pt x="157" y="36"/>
                    </a:cubicBezTo>
                    <a:cubicBezTo>
                      <a:pt x="68" y="36"/>
                      <a:pt x="0" y="57"/>
                      <a:pt x="26" y="120"/>
                    </a:cubicBezTo>
                    <a:cubicBezTo>
                      <a:pt x="47" y="251"/>
                      <a:pt x="26" y="361"/>
                      <a:pt x="89" y="382"/>
                    </a:cubicBezTo>
                    <a:cubicBezTo>
                      <a:pt x="148" y="382"/>
                      <a:pt x="275" y="372"/>
                      <a:pt x="404" y="372"/>
                    </a:cubicBezTo>
                    <a:cubicBezTo>
                      <a:pt x="469" y="372"/>
                      <a:pt x="534" y="375"/>
                      <a:pt x="592" y="382"/>
                    </a:cubicBezTo>
                    <a:cubicBezTo>
                      <a:pt x="627" y="393"/>
                      <a:pt x="658" y="397"/>
                      <a:pt x="685" y="397"/>
                    </a:cubicBezTo>
                    <a:cubicBezTo>
                      <a:pt x="772" y="397"/>
                      <a:pt x="812" y="346"/>
                      <a:pt x="812" y="298"/>
                    </a:cubicBezTo>
                    <a:cubicBezTo>
                      <a:pt x="812" y="230"/>
                      <a:pt x="812" y="78"/>
                      <a:pt x="723" y="36"/>
                    </a:cubicBezTo>
                    <a:cubicBezTo>
                      <a:pt x="688" y="10"/>
                      <a:pt x="608" y="0"/>
                      <a:pt x="518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2323330" y="822608"/>
                <a:ext cx="140435" cy="789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504" extrusionOk="0">
                    <a:moveTo>
                      <a:pt x="655" y="111"/>
                    </a:moveTo>
                    <a:cubicBezTo>
                      <a:pt x="697" y="111"/>
                      <a:pt x="744" y="132"/>
                      <a:pt x="744" y="132"/>
                    </a:cubicBezTo>
                    <a:cubicBezTo>
                      <a:pt x="765" y="153"/>
                      <a:pt x="786" y="174"/>
                      <a:pt x="786" y="221"/>
                    </a:cubicBezTo>
                    <a:cubicBezTo>
                      <a:pt x="807" y="284"/>
                      <a:pt x="807" y="331"/>
                      <a:pt x="807" y="352"/>
                    </a:cubicBezTo>
                    <a:cubicBezTo>
                      <a:pt x="786" y="373"/>
                      <a:pt x="786" y="373"/>
                      <a:pt x="786" y="394"/>
                    </a:cubicBezTo>
                    <a:cubicBezTo>
                      <a:pt x="772" y="394"/>
                      <a:pt x="748" y="403"/>
                      <a:pt x="708" y="403"/>
                    </a:cubicBezTo>
                    <a:cubicBezTo>
                      <a:pt x="688" y="403"/>
                      <a:pt x="664" y="401"/>
                      <a:pt x="634" y="394"/>
                    </a:cubicBezTo>
                    <a:cubicBezTo>
                      <a:pt x="545" y="373"/>
                      <a:pt x="435" y="373"/>
                      <a:pt x="351" y="373"/>
                    </a:cubicBezTo>
                    <a:lnTo>
                      <a:pt x="131" y="373"/>
                    </a:lnTo>
                    <a:lnTo>
                      <a:pt x="131" y="352"/>
                    </a:lnTo>
                    <a:cubicBezTo>
                      <a:pt x="131" y="305"/>
                      <a:pt x="131" y="242"/>
                      <a:pt x="110" y="174"/>
                    </a:cubicBezTo>
                    <a:lnTo>
                      <a:pt x="110" y="153"/>
                    </a:lnTo>
                    <a:cubicBezTo>
                      <a:pt x="110" y="153"/>
                      <a:pt x="152" y="132"/>
                      <a:pt x="199" y="132"/>
                    </a:cubicBezTo>
                    <a:cubicBezTo>
                      <a:pt x="241" y="132"/>
                      <a:pt x="351" y="111"/>
                      <a:pt x="482" y="111"/>
                    </a:cubicBezTo>
                    <a:close/>
                    <a:moveTo>
                      <a:pt x="482" y="1"/>
                    </a:moveTo>
                    <a:cubicBezTo>
                      <a:pt x="351" y="1"/>
                      <a:pt x="220" y="22"/>
                      <a:pt x="173" y="22"/>
                    </a:cubicBezTo>
                    <a:cubicBezTo>
                      <a:pt x="131" y="43"/>
                      <a:pt x="110" y="43"/>
                      <a:pt x="68" y="69"/>
                    </a:cubicBezTo>
                    <a:cubicBezTo>
                      <a:pt x="42" y="69"/>
                      <a:pt x="21" y="90"/>
                      <a:pt x="21" y="111"/>
                    </a:cubicBezTo>
                    <a:cubicBezTo>
                      <a:pt x="0" y="132"/>
                      <a:pt x="0" y="153"/>
                      <a:pt x="0" y="174"/>
                    </a:cubicBezTo>
                    <a:cubicBezTo>
                      <a:pt x="21" y="242"/>
                      <a:pt x="21" y="305"/>
                      <a:pt x="21" y="352"/>
                    </a:cubicBezTo>
                    <a:cubicBezTo>
                      <a:pt x="21" y="394"/>
                      <a:pt x="42" y="415"/>
                      <a:pt x="42" y="436"/>
                    </a:cubicBezTo>
                    <a:cubicBezTo>
                      <a:pt x="68" y="462"/>
                      <a:pt x="89" y="483"/>
                      <a:pt x="131" y="483"/>
                    </a:cubicBezTo>
                    <a:lnTo>
                      <a:pt x="351" y="483"/>
                    </a:lnTo>
                    <a:cubicBezTo>
                      <a:pt x="435" y="483"/>
                      <a:pt x="545" y="483"/>
                      <a:pt x="613" y="504"/>
                    </a:cubicBezTo>
                    <a:cubicBezTo>
                      <a:pt x="697" y="504"/>
                      <a:pt x="765" y="504"/>
                      <a:pt x="828" y="483"/>
                    </a:cubicBezTo>
                    <a:cubicBezTo>
                      <a:pt x="875" y="462"/>
                      <a:pt x="896" y="415"/>
                      <a:pt x="896" y="373"/>
                    </a:cubicBezTo>
                    <a:lnTo>
                      <a:pt x="896" y="221"/>
                    </a:lnTo>
                    <a:cubicBezTo>
                      <a:pt x="875" y="153"/>
                      <a:pt x="854" y="90"/>
                      <a:pt x="807" y="43"/>
                    </a:cubicBezTo>
                    <a:cubicBezTo>
                      <a:pt x="765" y="22"/>
                      <a:pt x="723" y="1"/>
                      <a:pt x="6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2617208" y="837811"/>
                <a:ext cx="113319" cy="612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391" extrusionOk="0">
                    <a:moveTo>
                      <a:pt x="379" y="1"/>
                    </a:moveTo>
                    <a:cubicBezTo>
                      <a:pt x="213" y="1"/>
                      <a:pt x="21" y="58"/>
                      <a:pt x="0" y="145"/>
                    </a:cubicBezTo>
                    <a:cubicBezTo>
                      <a:pt x="26" y="276"/>
                      <a:pt x="47" y="386"/>
                      <a:pt x="178" y="386"/>
                    </a:cubicBezTo>
                    <a:cubicBezTo>
                      <a:pt x="255" y="373"/>
                      <a:pt x="346" y="359"/>
                      <a:pt x="427" y="359"/>
                    </a:cubicBezTo>
                    <a:cubicBezTo>
                      <a:pt x="483" y="359"/>
                      <a:pt x="534" y="366"/>
                      <a:pt x="571" y="386"/>
                    </a:cubicBezTo>
                    <a:cubicBezTo>
                      <a:pt x="585" y="389"/>
                      <a:pt x="597" y="391"/>
                      <a:pt x="608" y="391"/>
                    </a:cubicBezTo>
                    <a:cubicBezTo>
                      <a:pt x="663" y="391"/>
                      <a:pt x="684" y="347"/>
                      <a:pt x="702" y="255"/>
                    </a:cubicBezTo>
                    <a:cubicBezTo>
                      <a:pt x="723" y="124"/>
                      <a:pt x="681" y="56"/>
                      <a:pt x="503" y="14"/>
                    </a:cubicBezTo>
                    <a:cubicBezTo>
                      <a:pt x="466" y="5"/>
                      <a:pt x="423" y="1"/>
                      <a:pt x="37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2610625" y="827153"/>
                <a:ext cx="126485" cy="77741"/>
              </a:xfrm>
              <a:custGeom>
                <a:avLst/>
                <a:gdLst/>
                <a:ahLst/>
                <a:cxnLst/>
                <a:rect l="l" t="t" r="r" b="b"/>
                <a:pathLst>
                  <a:path w="807" h="496" extrusionOk="0">
                    <a:moveTo>
                      <a:pt x="400" y="108"/>
                    </a:moveTo>
                    <a:cubicBezTo>
                      <a:pt x="449" y="108"/>
                      <a:pt x="492" y="113"/>
                      <a:pt x="524" y="124"/>
                    </a:cubicBezTo>
                    <a:cubicBezTo>
                      <a:pt x="613" y="145"/>
                      <a:pt x="655" y="171"/>
                      <a:pt x="676" y="192"/>
                    </a:cubicBezTo>
                    <a:cubicBezTo>
                      <a:pt x="697" y="234"/>
                      <a:pt x="697" y="255"/>
                      <a:pt x="697" y="302"/>
                    </a:cubicBezTo>
                    <a:cubicBezTo>
                      <a:pt x="697" y="365"/>
                      <a:pt x="676" y="386"/>
                      <a:pt x="676" y="386"/>
                    </a:cubicBezTo>
                    <a:lnTo>
                      <a:pt x="634" y="386"/>
                    </a:lnTo>
                    <a:cubicBezTo>
                      <a:pt x="597" y="379"/>
                      <a:pt x="551" y="376"/>
                      <a:pt x="501" y="376"/>
                    </a:cubicBezTo>
                    <a:cubicBezTo>
                      <a:pt x="402" y="376"/>
                      <a:pt x="286" y="386"/>
                      <a:pt x="199" y="386"/>
                    </a:cubicBezTo>
                    <a:lnTo>
                      <a:pt x="152" y="386"/>
                    </a:lnTo>
                    <a:cubicBezTo>
                      <a:pt x="152" y="386"/>
                      <a:pt x="152" y="365"/>
                      <a:pt x="131" y="365"/>
                    </a:cubicBezTo>
                    <a:cubicBezTo>
                      <a:pt x="131" y="323"/>
                      <a:pt x="110" y="276"/>
                      <a:pt x="110" y="213"/>
                    </a:cubicBezTo>
                    <a:cubicBezTo>
                      <a:pt x="110" y="213"/>
                      <a:pt x="110" y="192"/>
                      <a:pt x="131" y="171"/>
                    </a:cubicBezTo>
                    <a:cubicBezTo>
                      <a:pt x="173" y="171"/>
                      <a:pt x="199" y="145"/>
                      <a:pt x="241" y="124"/>
                    </a:cubicBezTo>
                    <a:cubicBezTo>
                      <a:pt x="296" y="113"/>
                      <a:pt x="351" y="108"/>
                      <a:pt x="400" y="108"/>
                    </a:cubicBezTo>
                    <a:close/>
                    <a:moveTo>
                      <a:pt x="426" y="0"/>
                    </a:moveTo>
                    <a:cubicBezTo>
                      <a:pt x="360" y="0"/>
                      <a:pt x="286" y="12"/>
                      <a:pt x="220" y="40"/>
                    </a:cubicBezTo>
                    <a:cubicBezTo>
                      <a:pt x="173" y="40"/>
                      <a:pt x="131" y="61"/>
                      <a:pt x="89" y="82"/>
                    </a:cubicBezTo>
                    <a:cubicBezTo>
                      <a:pt x="42" y="124"/>
                      <a:pt x="0" y="145"/>
                      <a:pt x="0" y="192"/>
                    </a:cubicBezTo>
                    <a:lnTo>
                      <a:pt x="0" y="213"/>
                    </a:lnTo>
                    <a:cubicBezTo>
                      <a:pt x="0" y="276"/>
                      <a:pt x="21" y="344"/>
                      <a:pt x="42" y="407"/>
                    </a:cubicBezTo>
                    <a:cubicBezTo>
                      <a:pt x="68" y="433"/>
                      <a:pt x="68" y="454"/>
                      <a:pt x="110" y="475"/>
                    </a:cubicBezTo>
                    <a:cubicBezTo>
                      <a:pt x="131" y="496"/>
                      <a:pt x="173" y="496"/>
                      <a:pt x="220" y="496"/>
                    </a:cubicBezTo>
                    <a:cubicBezTo>
                      <a:pt x="286" y="485"/>
                      <a:pt x="361" y="480"/>
                      <a:pt x="430" y="480"/>
                    </a:cubicBezTo>
                    <a:cubicBezTo>
                      <a:pt x="498" y="480"/>
                      <a:pt x="558" y="485"/>
                      <a:pt x="592" y="496"/>
                    </a:cubicBezTo>
                    <a:lnTo>
                      <a:pt x="676" y="496"/>
                    </a:lnTo>
                    <a:cubicBezTo>
                      <a:pt x="697" y="496"/>
                      <a:pt x="723" y="496"/>
                      <a:pt x="744" y="475"/>
                    </a:cubicBezTo>
                    <a:cubicBezTo>
                      <a:pt x="786" y="433"/>
                      <a:pt x="786" y="386"/>
                      <a:pt x="807" y="323"/>
                    </a:cubicBezTo>
                    <a:cubicBezTo>
                      <a:pt x="807" y="255"/>
                      <a:pt x="807" y="192"/>
                      <a:pt x="765" y="124"/>
                    </a:cubicBezTo>
                    <a:cubicBezTo>
                      <a:pt x="723" y="82"/>
                      <a:pt x="655" y="40"/>
                      <a:pt x="545" y="14"/>
                    </a:cubicBezTo>
                    <a:cubicBezTo>
                      <a:pt x="511" y="5"/>
                      <a:pt x="470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2039327" y="440646"/>
                <a:ext cx="520517" cy="416602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2658" extrusionOk="0">
                    <a:moveTo>
                      <a:pt x="2156" y="0"/>
                    </a:moveTo>
                    <a:cubicBezTo>
                      <a:pt x="1645" y="0"/>
                      <a:pt x="1010" y="148"/>
                      <a:pt x="571" y="736"/>
                    </a:cubicBezTo>
                    <a:cubicBezTo>
                      <a:pt x="0" y="1521"/>
                      <a:pt x="89" y="2658"/>
                      <a:pt x="89" y="2658"/>
                    </a:cubicBezTo>
                    <a:lnTo>
                      <a:pt x="723" y="2658"/>
                    </a:lnTo>
                    <a:cubicBezTo>
                      <a:pt x="723" y="2658"/>
                      <a:pt x="854" y="2066"/>
                      <a:pt x="854" y="2003"/>
                    </a:cubicBezTo>
                    <a:cubicBezTo>
                      <a:pt x="854" y="1935"/>
                      <a:pt x="1027" y="1218"/>
                      <a:pt x="1158" y="1040"/>
                    </a:cubicBezTo>
                    <a:cubicBezTo>
                      <a:pt x="1268" y="867"/>
                      <a:pt x="1749" y="474"/>
                      <a:pt x="1964" y="385"/>
                    </a:cubicBezTo>
                    <a:cubicBezTo>
                      <a:pt x="2109" y="347"/>
                      <a:pt x="2402" y="340"/>
                      <a:pt x="2614" y="340"/>
                    </a:cubicBezTo>
                    <a:cubicBezTo>
                      <a:pt x="2755" y="340"/>
                      <a:pt x="2860" y="343"/>
                      <a:pt x="2860" y="343"/>
                    </a:cubicBezTo>
                    <a:lnTo>
                      <a:pt x="3320" y="343"/>
                    </a:lnTo>
                    <a:cubicBezTo>
                      <a:pt x="3320" y="343"/>
                      <a:pt x="3163" y="149"/>
                      <a:pt x="2619" y="39"/>
                    </a:cubicBezTo>
                    <a:cubicBezTo>
                      <a:pt x="2487" y="17"/>
                      <a:pt x="2329" y="0"/>
                      <a:pt x="2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2029453" y="433750"/>
                <a:ext cx="536974" cy="430081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744" extrusionOk="0">
                    <a:moveTo>
                      <a:pt x="2174" y="107"/>
                    </a:moveTo>
                    <a:cubicBezTo>
                      <a:pt x="2361" y="107"/>
                      <a:pt x="2538" y="123"/>
                      <a:pt x="2682" y="146"/>
                    </a:cubicBezTo>
                    <a:cubicBezTo>
                      <a:pt x="2944" y="193"/>
                      <a:pt x="3095" y="256"/>
                      <a:pt x="3205" y="324"/>
                    </a:cubicBezTo>
                    <a:lnTo>
                      <a:pt x="3226" y="345"/>
                    </a:lnTo>
                    <a:lnTo>
                      <a:pt x="2923" y="324"/>
                    </a:lnTo>
                    <a:cubicBezTo>
                      <a:pt x="2923" y="324"/>
                      <a:pt x="2771" y="324"/>
                      <a:pt x="2572" y="345"/>
                    </a:cubicBezTo>
                    <a:cubicBezTo>
                      <a:pt x="2378" y="345"/>
                      <a:pt x="2158" y="345"/>
                      <a:pt x="2027" y="387"/>
                    </a:cubicBezTo>
                    <a:cubicBezTo>
                      <a:pt x="1896" y="429"/>
                      <a:pt x="1723" y="539"/>
                      <a:pt x="1551" y="691"/>
                    </a:cubicBezTo>
                    <a:cubicBezTo>
                      <a:pt x="1393" y="822"/>
                      <a:pt x="1242" y="953"/>
                      <a:pt x="1179" y="1063"/>
                    </a:cubicBezTo>
                    <a:cubicBezTo>
                      <a:pt x="1111" y="1173"/>
                      <a:pt x="1027" y="1393"/>
                      <a:pt x="959" y="1586"/>
                    </a:cubicBezTo>
                    <a:cubicBezTo>
                      <a:pt x="938" y="1696"/>
                      <a:pt x="917" y="1806"/>
                      <a:pt x="896" y="1895"/>
                    </a:cubicBezTo>
                    <a:cubicBezTo>
                      <a:pt x="870" y="1916"/>
                      <a:pt x="870" y="1958"/>
                      <a:pt x="870" y="1979"/>
                    </a:cubicBezTo>
                    <a:cubicBezTo>
                      <a:pt x="870" y="2000"/>
                      <a:pt x="849" y="2026"/>
                      <a:pt x="849" y="2047"/>
                    </a:cubicBezTo>
                    <a:lnTo>
                      <a:pt x="849" y="2089"/>
                    </a:lnTo>
                    <a:lnTo>
                      <a:pt x="849" y="2157"/>
                    </a:lnTo>
                    <a:cubicBezTo>
                      <a:pt x="828" y="2220"/>
                      <a:pt x="807" y="2309"/>
                      <a:pt x="807" y="2393"/>
                    </a:cubicBezTo>
                    <a:cubicBezTo>
                      <a:pt x="786" y="2524"/>
                      <a:pt x="765" y="2613"/>
                      <a:pt x="739" y="2655"/>
                    </a:cubicBezTo>
                    <a:lnTo>
                      <a:pt x="215" y="2655"/>
                    </a:lnTo>
                    <a:cubicBezTo>
                      <a:pt x="215" y="2571"/>
                      <a:pt x="152" y="1565"/>
                      <a:pt x="676" y="822"/>
                    </a:cubicBezTo>
                    <a:cubicBezTo>
                      <a:pt x="959" y="429"/>
                      <a:pt x="1331" y="235"/>
                      <a:pt x="1702" y="146"/>
                    </a:cubicBezTo>
                    <a:cubicBezTo>
                      <a:pt x="1858" y="118"/>
                      <a:pt x="2020" y="107"/>
                      <a:pt x="2174" y="107"/>
                    </a:cubicBezTo>
                    <a:close/>
                    <a:moveTo>
                      <a:pt x="2231" y="0"/>
                    </a:moveTo>
                    <a:cubicBezTo>
                      <a:pt x="2050" y="0"/>
                      <a:pt x="1856" y="17"/>
                      <a:pt x="1655" y="62"/>
                    </a:cubicBezTo>
                    <a:cubicBezTo>
                      <a:pt x="1289" y="146"/>
                      <a:pt x="896" y="345"/>
                      <a:pt x="608" y="759"/>
                    </a:cubicBezTo>
                    <a:cubicBezTo>
                      <a:pt x="0" y="1565"/>
                      <a:pt x="110" y="2702"/>
                      <a:pt x="110" y="2702"/>
                    </a:cubicBezTo>
                    <a:lnTo>
                      <a:pt x="152" y="2744"/>
                    </a:lnTo>
                    <a:lnTo>
                      <a:pt x="786" y="2744"/>
                    </a:lnTo>
                    <a:lnTo>
                      <a:pt x="849" y="2702"/>
                    </a:lnTo>
                    <a:cubicBezTo>
                      <a:pt x="849" y="2702"/>
                      <a:pt x="870" y="2571"/>
                      <a:pt x="917" y="2393"/>
                    </a:cubicBezTo>
                    <a:cubicBezTo>
                      <a:pt x="917" y="2330"/>
                      <a:pt x="938" y="2241"/>
                      <a:pt x="938" y="2178"/>
                    </a:cubicBezTo>
                    <a:cubicBezTo>
                      <a:pt x="959" y="2157"/>
                      <a:pt x="959" y="2110"/>
                      <a:pt x="959" y="2089"/>
                    </a:cubicBezTo>
                    <a:lnTo>
                      <a:pt x="959" y="2047"/>
                    </a:lnTo>
                    <a:cubicBezTo>
                      <a:pt x="959" y="2047"/>
                      <a:pt x="959" y="2026"/>
                      <a:pt x="980" y="2000"/>
                    </a:cubicBezTo>
                    <a:cubicBezTo>
                      <a:pt x="980" y="1979"/>
                      <a:pt x="980" y="1958"/>
                      <a:pt x="1001" y="1916"/>
                    </a:cubicBezTo>
                    <a:cubicBezTo>
                      <a:pt x="1001" y="1827"/>
                      <a:pt x="1048" y="1738"/>
                      <a:pt x="1069" y="1634"/>
                    </a:cubicBezTo>
                    <a:cubicBezTo>
                      <a:pt x="1132" y="1414"/>
                      <a:pt x="1221" y="1194"/>
                      <a:pt x="1262" y="1110"/>
                    </a:cubicBezTo>
                    <a:cubicBezTo>
                      <a:pt x="1310" y="1042"/>
                      <a:pt x="1461" y="890"/>
                      <a:pt x="1613" y="759"/>
                    </a:cubicBezTo>
                    <a:cubicBezTo>
                      <a:pt x="1786" y="628"/>
                      <a:pt x="1964" y="518"/>
                      <a:pt x="2048" y="497"/>
                    </a:cubicBezTo>
                    <a:cubicBezTo>
                      <a:pt x="2158" y="455"/>
                      <a:pt x="2378" y="455"/>
                      <a:pt x="2572" y="429"/>
                    </a:cubicBezTo>
                    <a:lnTo>
                      <a:pt x="2923" y="429"/>
                    </a:lnTo>
                    <a:lnTo>
                      <a:pt x="3383" y="455"/>
                    </a:lnTo>
                    <a:lnTo>
                      <a:pt x="3425" y="366"/>
                    </a:lnTo>
                    <a:cubicBezTo>
                      <a:pt x="3425" y="366"/>
                      <a:pt x="3357" y="298"/>
                      <a:pt x="3252" y="235"/>
                    </a:cubicBezTo>
                    <a:cubicBezTo>
                      <a:pt x="3143" y="167"/>
                      <a:pt x="2964" y="83"/>
                      <a:pt x="2703" y="36"/>
                    </a:cubicBezTo>
                    <a:cubicBezTo>
                      <a:pt x="2564" y="16"/>
                      <a:pt x="2404" y="0"/>
                      <a:pt x="22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2131957" y="473874"/>
                <a:ext cx="448419" cy="383374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2446" extrusionOk="0">
                    <a:moveTo>
                      <a:pt x="1876" y="0"/>
                    </a:moveTo>
                    <a:cubicBezTo>
                      <a:pt x="1504" y="0"/>
                      <a:pt x="1069" y="89"/>
                      <a:pt x="718" y="414"/>
                    </a:cubicBezTo>
                    <a:cubicBezTo>
                      <a:pt x="1" y="1137"/>
                      <a:pt x="132" y="2446"/>
                      <a:pt x="132" y="2446"/>
                    </a:cubicBezTo>
                    <a:lnTo>
                      <a:pt x="347" y="2247"/>
                    </a:lnTo>
                    <a:cubicBezTo>
                      <a:pt x="347" y="2247"/>
                      <a:pt x="263" y="1179"/>
                      <a:pt x="870" y="566"/>
                    </a:cubicBezTo>
                    <a:cubicBezTo>
                      <a:pt x="1171" y="278"/>
                      <a:pt x="1582" y="204"/>
                      <a:pt x="1922" y="204"/>
                    </a:cubicBezTo>
                    <a:cubicBezTo>
                      <a:pt x="2275" y="204"/>
                      <a:pt x="2551" y="283"/>
                      <a:pt x="2551" y="283"/>
                    </a:cubicBezTo>
                    <a:cubicBezTo>
                      <a:pt x="2551" y="283"/>
                      <a:pt x="2564" y="312"/>
                      <a:pt x="2622" y="312"/>
                    </a:cubicBezTo>
                    <a:cubicBezTo>
                      <a:pt x="2639" y="312"/>
                      <a:pt x="2658" y="310"/>
                      <a:pt x="2682" y="304"/>
                    </a:cubicBezTo>
                    <a:cubicBezTo>
                      <a:pt x="2792" y="283"/>
                      <a:pt x="2860" y="241"/>
                      <a:pt x="2860" y="241"/>
                    </a:cubicBezTo>
                    <a:cubicBezTo>
                      <a:pt x="2860" y="241"/>
                      <a:pt x="2860" y="199"/>
                      <a:pt x="2729" y="131"/>
                    </a:cubicBezTo>
                    <a:lnTo>
                      <a:pt x="2703" y="131"/>
                    </a:lnTo>
                    <a:cubicBezTo>
                      <a:pt x="2640" y="110"/>
                      <a:pt x="2290" y="0"/>
                      <a:pt x="18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2121299" y="470591"/>
                <a:ext cx="465660" cy="396540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2530" extrusionOk="0">
                    <a:moveTo>
                      <a:pt x="1944" y="110"/>
                    </a:moveTo>
                    <a:cubicBezTo>
                      <a:pt x="2358" y="110"/>
                      <a:pt x="2687" y="194"/>
                      <a:pt x="2750" y="215"/>
                    </a:cubicBezTo>
                    <a:lnTo>
                      <a:pt x="2771" y="215"/>
                    </a:lnTo>
                    <a:lnTo>
                      <a:pt x="2771" y="241"/>
                    </a:lnTo>
                    <a:cubicBezTo>
                      <a:pt x="2818" y="241"/>
                      <a:pt x="2818" y="262"/>
                      <a:pt x="2818" y="262"/>
                    </a:cubicBezTo>
                    <a:cubicBezTo>
                      <a:pt x="2797" y="283"/>
                      <a:pt x="2797" y="283"/>
                      <a:pt x="2729" y="304"/>
                    </a:cubicBezTo>
                    <a:lnTo>
                      <a:pt x="2666" y="304"/>
                    </a:lnTo>
                    <a:lnTo>
                      <a:pt x="2687" y="325"/>
                    </a:lnTo>
                    <a:lnTo>
                      <a:pt x="2687" y="325"/>
                    </a:lnTo>
                    <a:lnTo>
                      <a:pt x="2640" y="283"/>
                    </a:lnTo>
                    <a:cubicBezTo>
                      <a:pt x="2640" y="283"/>
                      <a:pt x="2357" y="197"/>
                      <a:pt x="1992" y="197"/>
                    </a:cubicBezTo>
                    <a:cubicBezTo>
                      <a:pt x="1642" y="197"/>
                      <a:pt x="1217" y="276"/>
                      <a:pt x="896" y="587"/>
                    </a:cubicBezTo>
                    <a:cubicBezTo>
                      <a:pt x="284" y="1179"/>
                      <a:pt x="352" y="2226"/>
                      <a:pt x="352" y="2268"/>
                    </a:cubicBezTo>
                    <a:lnTo>
                      <a:pt x="263" y="2357"/>
                    </a:lnTo>
                    <a:cubicBezTo>
                      <a:pt x="242" y="2179"/>
                      <a:pt x="200" y="1132"/>
                      <a:pt x="834" y="503"/>
                    </a:cubicBezTo>
                    <a:cubicBezTo>
                      <a:pt x="1158" y="194"/>
                      <a:pt x="1572" y="110"/>
                      <a:pt x="1944" y="110"/>
                    </a:cubicBezTo>
                    <a:close/>
                    <a:moveTo>
                      <a:pt x="1944" y="0"/>
                    </a:moveTo>
                    <a:cubicBezTo>
                      <a:pt x="1551" y="0"/>
                      <a:pt x="1095" y="84"/>
                      <a:pt x="766" y="414"/>
                    </a:cubicBezTo>
                    <a:cubicBezTo>
                      <a:pt x="1" y="1158"/>
                      <a:pt x="153" y="2488"/>
                      <a:pt x="153" y="2488"/>
                    </a:cubicBezTo>
                    <a:lnTo>
                      <a:pt x="242" y="2530"/>
                    </a:lnTo>
                    <a:lnTo>
                      <a:pt x="441" y="2336"/>
                    </a:lnTo>
                    <a:lnTo>
                      <a:pt x="462" y="2289"/>
                    </a:lnTo>
                    <a:cubicBezTo>
                      <a:pt x="462" y="2289"/>
                      <a:pt x="394" y="1221"/>
                      <a:pt x="985" y="655"/>
                    </a:cubicBezTo>
                    <a:cubicBezTo>
                      <a:pt x="1262" y="376"/>
                      <a:pt x="1654" y="302"/>
                      <a:pt x="1982" y="302"/>
                    </a:cubicBezTo>
                    <a:cubicBezTo>
                      <a:pt x="2325" y="302"/>
                      <a:pt x="2598" y="382"/>
                      <a:pt x="2598" y="393"/>
                    </a:cubicBezTo>
                    <a:lnTo>
                      <a:pt x="2619" y="393"/>
                    </a:lnTo>
                    <a:cubicBezTo>
                      <a:pt x="2666" y="414"/>
                      <a:pt x="2687" y="414"/>
                      <a:pt x="2750" y="414"/>
                    </a:cubicBezTo>
                    <a:cubicBezTo>
                      <a:pt x="2881" y="393"/>
                      <a:pt x="2949" y="325"/>
                      <a:pt x="2949" y="325"/>
                    </a:cubicBezTo>
                    <a:lnTo>
                      <a:pt x="2970" y="283"/>
                    </a:lnTo>
                    <a:lnTo>
                      <a:pt x="2970" y="262"/>
                    </a:lnTo>
                    <a:cubicBezTo>
                      <a:pt x="2970" y="241"/>
                      <a:pt x="2949" y="241"/>
                      <a:pt x="2949" y="215"/>
                    </a:cubicBezTo>
                    <a:cubicBezTo>
                      <a:pt x="2928" y="194"/>
                      <a:pt x="2881" y="152"/>
                      <a:pt x="2818" y="131"/>
                    </a:cubicBezTo>
                    <a:lnTo>
                      <a:pt x="2797" y="131"/>
                    </a:lnTo>
                    <a:lnTo>
                      <a:pt x="2771" y="173"/>
                    </a:lnTo>
                    <a:lnTo>
                      <a:pt x="2771" y="131"/>
                    </a:lnTo>
                    <a:cubicBezTo>
                      <a:pt x="2687" y="84"/>
                      <a:pt x="2358" y="0"/>
                      <a:pt x="19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1971147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2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2" y="2096"/>
                      <a:pt x="587" y="2096"/>
                    </a:cubicBezTo>
                    <a:lnTo>
                      <a:pt x="1462" y="2096"/>
                    </a:lnTo>
                    <a:cubicBezTo>
                      <a:pt x="1765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5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1964565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504" y="90"/>
                    </a:moveTo>
                    <a:cubicBezTo>
                      <a:pt x="1786" y="90"/>
                      <a:pt x="2027" y="326"/>
                      <a:pt x="2027" y="635"/>
                    </a:cubicBezTo>
                    <a:lnTo>
                      <a:pt x="2027" y="1551"/>
                    </a:lnTo>
                    <a:cubicBezTo>
                      <a:pt x="2027" y="1834"/>
                      <a:pt x="1786" y="2075"/>
                      <a:pt x="1504" y="2075"/>
                    </a:cubicBezTo>
                    <a:lnTo>
                      <a:pt x="629" y="2075"/>
                    </a:lnTo>
                    <a:cubicBezTo>
                      <a:pt x="325" y="2075"/>
                      <a:pt x="105" y="1834"/>
                      <a:pt x="105" y="1551"/>
                    </a:cubicBezTo>
                    <a:lnTo>
                      <a:pt x="105" y="635"/>
                    </a:lnTo>
                    <a:cubicBezTo>
                      <a:pt x="105" y="326"/>
                      <a:pt x="325" y="90"/>
                      <a:pt x="629" y="90"/>
                    </a:cubicBezTo>
                    <a:close/>
                    <a:moveTo>
                      <a:pt x="629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29" y="2185"/>
                    </a:cubicBezTo>
                    <a:lnTo>
                      <a:pt x="1504" y="2185"/>
                    </a:lnTo>
                    <a:cubicBezTo>
                      <a:pt x="1855" y="2185"/>
                      <a:pt x="2137" y="1897"/>
                      <a:pt x="2137" y="1551"/>
                    </a:cubicBezTo>
                    <a:lnTo>
                      <a:pt x="2137" y="635"/>
                    </a:lnTo>
                    <a:cubicBezTo>
                      <a:pt x="2137" y="284"/>
                      <a:pt x="1855" y="1"/>
                      <a:pt x="150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1926792" y="825899"/>
                <a:ext cx="317859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2096" extrusionOk="0">
                    <a:moveTo>
                      <a:pt x="587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87" y="2096"/>
                    </a:cubicBezTo>
                    <a:lnTo>
                      <a:pt x="1441" y="2096"/>
                    </a:lnTo>
                    <a:cubicBezTo>
                      <a:pt x="1766" y="2096"/>
                      <a:pt x="2027" y="1834"/>
                      <a:pt x="2027" y="1509"/>
                    </a:cubicBezTo>
                    <a:lnTo>
                      <a:pt x="2027" y="593"/>
                    </a:lnTo>
                    <a:cubicBezTo>
                      <a:pt x="2027" y="263"/>
                      <a:pt x="1766" y="1"/>
                      <a:pt x="1441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1916134" y="819316"/>
                <a:ext cx="335883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85" extrusionOk="0">
                    <a:moveTo>
                      <a:pt x="1509" y="90"/>
                    </a:moveTo>
                    <a:cubicBezTo>
                      <a:pt x="1813" y="90"/>
                      <a:pt x="2054" y="326"/>
                      <a:pt x="2054" y="635"/>
                    </a:cubicBezTo>
                    <a:lnTo>
                      <a:pt x="2054" y="1551"/>
                    </a:lnTo>
                    <a:cubicBezTo>
                      <a:pt x="2054" y="1834"/>
                      <a:pt x="1813" y="2075"/>
                      <a:pt x="1509" y="2075"/>
                    </a:cubicBezTo>
                    <a:lnTo>
                      <a:pt x="655" y="2075"/>
                    </a:lnTo>
                    <a:cubicBezTo>
                      <a:pt x="352" y="2075"/>
                      <a:pt x="111" y="1834"/>
                      <a:pt x="111" y="1551"/>
                    </a:cubicBezTo>
                    <a:lnTo>
                      <a:pt x="111" y="635"/>
                    </a:lnTo>
                    <a:cubicBezTo>
                      <a:pt x="111" y="326"/>
                      <a:pt x="352" y="90"/>
                      <a:pt x="655" y="90"/>
                    </a:cubicBezTo>
                    <a:close/>
                    <a:moveTo>
                      <a:pt x="655" y="1"/>
                    </a:moveTo>
                    <a:cubicBezTo>
                      <a:pt x="283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3" y="2185"/>
                      <a:pt x="655" y="2185"/>
                    </a:cubicBezTo>
                    <a:lnTo>
                      <a:pt x="1509" y="2185"/>
                    </a:lnTo>
                    <a:cubicBezTo>
                      <a:pt x="1855" y="2185"/>
                      <a:pt x="2143" y="1897"/>
                      <a:pt x="2143" y="1551"/>
                    </a:cubicBezTo>
                    <a:lnTo>
                      <a:pt x="2143" y="635"/>
                    </a:lnTo>
                    <a:cubicBezTo>
                      <a:pt x="2143" y="284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1895601" y="825899"/>
                <a:ext cx="318642" cy="32851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096" extrusionOk="0">
                    <a:moveTo>
                      <a:pt x="593" y="1"/>
                    </a:moveTo>
                    <a:cubicBezTo>
                      <a:pt x="263" y="1"/>
                      <a:pt x="1" y="263"/>
                      <a:pt x="1" y="593"/>
                    </a:cubicBezTo>
                    <a:lnTo>
                      <a:pt x="1" y="1509"/>
                    </a:lnTo>
                    <a:cubicBezTo>
                      <a:pt x="1" y="1834"/>
                      <a:pt x="263" y="2096"/>
                      <a:pt x="593" y="2096"/>
                    </a:cubicBezTo>
                    <a:lnTo>
                      <a:pt x="1441" y="2096"/>
                    </a:lnTo>
                    <a:cubicBezTo>
                      <a:pt x="1771" y="2096"/>
                      <a:pt x="2033" y="1834"/>
                      <a:pt x="2033" y="1509"/>
                    </a:cubicBezTo>
                    <a:lnTo>
                      <a:pt x="2033" y="593"/>
                    </a:lnTo>
                    <a:cubicBezTo>
                      <a:pt x="2033" y="263"/>
                      <a:pt x="1771" y="1"/>
                      <a:pt x="14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1889018" y="819316"/>
                <a:ext cx="335099" cy="342466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2185" extrusionOk="0">
                    <a:moveTo>
                      <a:pt x="1483" y="90"/>
                    </a:moveTo>
                    <a:cubicBezTo>
                      <a:pt x="1792" y="90"/>
                      <a:pt x="2028" y="326"/>
                      <a:pt x="2028" y="635"/>
                    </a:cubicBezTo>
                    <a:lnTo>
                      <a:pt x="2028" y="1551"/>
                    </a:lnTo>
                    <a:cubicBezTo>
                      <a:pt x="2028" y="1834"/>
                      <a:pt x="1792" y="2075"/>
                      <a:pt x="1483" y="2075"/>
                    </a:cubicBezTo>
                    <a:lnTo>
                      <a:pt x="635" y="2075"/>
                    </a:lnTo>
                    <a:cubicBezTo>
                      <a:pt x="326" y="2075"/>
                      <a:pt x="90" y="1834"/>
                      <a:pt x="90" y="1551"/>
                    </a:cubicBezTo>
                    <a:lnTo>
                      <a:pt x="90" y="635"/>
                    </a:lnTo>
                    <a:cubicBezTo>
                      <a:pt x="90" y="326"/>
                      <a:pt x="326" y="90"/>
                      <a:pt x="635" y="90"/>
                    </a:cubicBezTo>
                    <a:close/>
                    <a:moveTo>
                      <a:pt x="635" y="1"/>
                    </a:moveTo>
                    <a:cubicBezTo>
                      <a:pt x="284" y="1"/>
                      <a:pt x="1" y="284"/>
                      <a:pt x="1" y="635"/>
                    </a:cubicBezTo>
                    <a:lnTo>
                      <a:pt x="1" y="1551"/>
                    </a:lnTo>
                    <a:cubicBezTo>
                      <a:pt x="1" y="1897"/>
                      <a:pt x="284" y="2185"/>
                      <a:pt x="635" y="2185"/>
                    </a:cubicBezTo>
                    <a:lnTo>
                      <a:pt x="1483" y="2185"/>
                    </a:lnTo>
                    <a:cubicBezTo>
                      <a:pt x="1855" y="2185"/>
                      <a:pt x="2138" y="1897"/>
                      <a:pt x="2138" y="1551"/>
                    </a:cubicBezTo>
                    <a:lnTo>
                      <a:pt x="2138" y="635"/>
                    </a:lnTo>
                    <a:cubicBezTo>
                      <a:pt x="2138" y="284"/>
                      <a:pt x="1855" y="1"/>
                      <a:pt x="14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1936666" y="870255"/>
                <a:ext cx="236513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530" extrusionOk="0">
                    <a:moveTo>
                      <a:pt x="441" y="1"/>
                    </a:moveTo>
                    <a:cubicBezTo>
                      <a:pt x="200" y="1"/>
                      <a:pt x="1" y="200"/>
                      <a:pt x="1" y="420"/>
                    </a:cubicBezTo>
                    <a:lnTo>
                      <a:pt x="1" y="1095"/>
                    </a:lnTo>
                    <a:cubicBezTo>
                      <a:pt x="1" y="1336"/>
                      <a:pt x="200" y="1530"/>
                      <a:pt x="441" y="1530"/>
                    </a:cubicBezTo>
                    <a:lnTo>
                      <a:pt x="1069" y="1530"/>
                    </a:lnTo>
                    <a:cubicBezTo>
                      <a:pt x="1310" y="1530"/>
                      <a:pt x="1509" y="1336"/>
                      <a:pt x="1509" y="1095"/>
                    </a:cubicBezTo>
                    <a:lnTo>
                      <a:pt x="1509" y="420"/>
                    </a:lnTo>
                    <a:cubicBezTo>
                      <a:pt x="1509" y="200"/>
                      <a:pt x="1310" y="1"/>
                      <a:pt x="10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8"/>
              <p:cNvSpPr/>
              <p:nvPr/>
            </p:nvSpPr>
            <p:spPr>
              <a:xfrm>
                <a:off x="1930083" y="860381"/>
                <a:ext cx="249679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635" extrusionOk="0">
                    <a:moveTo>
                      <a:pt x="1111" y="111"/>
                    </a:moveTo>
                    <a:cubicBezTo>
                      <a:pt x="1331" y="111"/>
                      <a:pt x="1483" y="284"/>
                      <a:pt x="1483" y="483"/>
                    </a:cubicBezTo>
                    <a:lnTo>
                      <a:pt x="1483" y="1158"/>
                    </a:lnTo>
                    <a:cubicBezTo>
                      <a:pt x="1483" y="1373"/>
                      <a:pt x="1331" y="1551"/>
                      <a:pt x="1111" y="1551"/>
                    </a:cubicBezTo>
                    <a:lnTo>
                      <a:pt x="483" y="1551"/>
                    </a:lnTo>
                    <a:cubicBezTo>
                      <a:pt x="284" y="1551"/>
                      <a:pt x="111" y="1373"/>
                      <a:pt x="111" y="1158"/>
                    </a:cubicBezTo>
                    <a:lnTo>
                      <a:pt x="111" y="483"/>
                    </a:lnTo>
                    <a:cubicBezTo>
                      <a:pt x="111" y="284"/>
                      <a:pt x="284" y="111"/>
                      <a:pt x="483" y="111"/>
                    </a:cubicBezTo>
                    <a:close/>
                    <a:moveTo>
                      <a:pt x="483" y="1"/>
                    </a:moveTo>
                    <a:cubicBezTo>
                      <a:pt x="221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21" y="1635"/>
                      <a:pt x="483" y="1635"/>
                    </a:cubicBezTo>
                    <a:lnTo>
                      <a:pt x="1111" y="1635"/>
                    </a:lnTo>
                    <a:cubicBezTo>
                      <a:pt x="1373" y="1635"/>
                      <a:pt x="1593" y="1420"/>
                      <a:pt x="1593" y="1158"/>
                    </a:cubicBezTo>
                    <a:lnTo>
                      <a:pt x="1593" y="483"/>
                    </a:lnTo>
                    <a:cubicBezTo>
                      <a:pt x="1593" y="221"/>
                      <a:pt x="1373" y="1"/>
                      <a:pt x="11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8"/>
              <p:cNvSpPr/>
              <p:nvPr/>
            </p:nvSpPr>
            <p:spPr>
              <a:xfrm>
                <a:off x="1994971" y="870255"/>
                <a:ext cx="178208" cy="23980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530" extrusionOk="0">
                    <a:moveTo>
                      <a:pt x="435" y="1"/>
                    </a:moveTo>
                    <a:cubicBezTo>
                      <a:pt x="199" y="1"/>
                      <a:pt x="0" y="200"/>
                      <a:pt x="0" y="441"/>
                    </a:cubicBezTo>
                    <a:lnTo>
                      <a:pt x="0" y="1095"/>
                    </a:lnTo>
                    <a:cubicBezTo>
                      <a:pt x="0" y="1336"/>
                      <a:pt x="199" y="1530"/>
                      <a:pt x="435" y="1530"/>
                    </a:cubicBezTo>
                    <a:lnTo>
                      <a:pt x="697" y="1530"/>
                    </a:lnTo>
                    <a:cubicBezTo>
                      <a:pt x="938" y="1530"/>
                      <a:pt x="1137" y="1336"/>
                      <a:pt x="1137" y="1095"/>
                    </a:cubicBezTo>
                    <a:lnTo>
                      <a:pt x="1137" y="441"/>
                    </a:lnTo>
                    <a:cubicBezTo>
                      <a:pt x="1137" y="200"/>
                      <a:pt x="938" y="1"/>
                      <a:pt x="6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8"/>
              <p:cNvSpPr/>
              <p:nvPr/>
            </p:nvSpPr>
            <p:spPr>
              <a:xfrm>
                <a:off x="1985097" y="860381"/>
                <a:ext cx="194665" cy="25626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35" extrusionOk="0">
                    <a:moveTo>
                      <a:pt x="760" y="111"/>
                    </a:moveTo>
                    <a:cubicBezTo>
                      <a:pt x="980" y="111"/>
                      <a:pt x="1132" y="284"/>
                      <a:pt x="1132" y="483"/>
                    </a:cubicBezTo>
                    <a:lnTo>
                      <a:pt x="1132" y="1158"/>
                    </a:lnTo>
                    <a:cubicBezTo>
                      <a:pt x="1132" y="1373"/>
                      <a:pt x="980" y="1551"/>
                      <a:pt x="760" y="1551"/>
                    </a:cubicBezTo>
                    <a:lnTo>
                      <a:pt x="477" y="1551"/>
                    </a:lnTo>
                    <a:cubicBezTo>
                      <a:pt x="283" y="1551"/>
                      <a:pt x="105" y="1373"/>
                      <a:pt x="105" y="1158"/>
                    </a:cubicBezTo>
                    <a:lnTo>
                      <a:pt x="105" y="483"/>
                    </a:lnTo>
                    <a:cubicBezTo>
                      <a:pt x="105" y="284"/>
                      <a:pt x="283" y="111"/>
                      <a:pt x="477" y="111"/>
                    </a:cubicBezTo>
                    <a:close/>
                    <a:moveTo>
                      <a:pt x="477" y="1"/>
                    </a:moveTo>
                    <a:cubicBezTo>
                      <a:pt x="215" y="1"/>
                      <a:pt x="1" y="221"/>
                      <a:pt x="1" y="483"/>
                    </a:cubicBezTo>
                    <a:lnTo>
                      <a:pt x="1" y="1158"/>
                    </a:lnTo>
                    <a:cubicBezTo>
                      <a:pt x="1" y="1420"/>
                      <a:pt x="215" y="1635"/>
                      <a:pt x="477" y="1635"/>
                    </a:cubicBezTo>
                    <a:lnTo>
                      <a:pt x="760" y="1635"/>
                    </a:lnTo>
                    <a:cubicBezTo>
                      <a:pt x="1022" y="1635"/>
                      <a:pt x="1242" y="1420"/>
                      <a:pt x="1242" y="1158"/>
                    </a:cubicBezTo>
                    <a:lnTo>
                      <a:pt x="1242" y="483"/>
                    </a:lnTo>
                    <a:cubicBezTo>
                      <a:pt x="1242" y="221"/>
                      <a:pt x="1022" y="1"/>
                      <a:pt x="76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746;p44">
            <a:extLst>
              <a:ext uri="{FF2B5EF4-FFF2-40B4-BE49-F238E27FC236}">
                <a16:creationId xmlns:a16="http://schemas.microsoft.com/office/drawing/2014/main" id="{96D9DB9C-2761-FD52-2CB7-BC73F2B4DD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2828" y="704778"/>
            <a:ext cx="4867981" cy="716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Cascade And Triggers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BCDC91-5F18-7877-2302-1A0D26B10971}"/>
              </a:ext>
            </a:extLst>
          </p:cNvPr>
          <p:cNvSpPr txBox="1"/>
          <p:nvPr/>
        </p:nvSpPr>
        <p:spPr>
          <a:xfrm>
            <a:off x="4012829" y="1786591"/>
            <a:ext cx="486798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chemeClr val="bg1">
                  <a:lumMod val="10000"/>
                </a:schemeClr>
              </a:buClr>
            </a:pPr>
            <a:r>
              <a:rPr lang="en-US" altLang="zh-CN" dirty="0">
                <a:latin typeface="Montserrat" panose="00000500000000000000" pitchFamily="2" charset="0"/>
                <a:sym typeface="Inter"/>
              </a:rPr>
              <a:t>Cascade: </a:t>
            </a:r>
          </a:p>
          <a:p>
            <a:pPr marL="285750" lvl="1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  <a:sym typeface="Inter"/>
              </a:rPr>
              <a:t>delete or update one house from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  <a:sym typeface="Inter"/>
              </a:rPr>
              <a:t>old_house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  <a:sym typeface="Inter"/>
              </a:rPr>
              <a:t>’ then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  <a:sym typeface="Inter"/>
              </a:rPr>
              <a:t>old_apply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  <a:sym typeface="Inter"/>
              </a:rPr>
              <a:t>’ should also change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delete or update one house from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new_house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 then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new_apply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 should also change</a:t>
            </a:r>
          </a:p>
          <a:p>
            <a:pPr>
              <a:buClr>
                <a:schemeClr val="bg1">
                  <a:lumMod val="10000"/>
                </a:schemeClr>
              </a:buClr>
            </a:pPr>
            <a:endParaRPr lang="en-US" altLang="zh-CN" dirty="0">
              <a:solidFill>
                <a:schemeClr val="dk1"/>
              </a:solidFill>
              <a:latin typeface="Montserrat" panose="00000500000000000000" pitchFamily="2" charset="0"/>
            </a:endParaRPr>
          </a:p>
          <a:p>
            <a:pPr>
              <a:buClr>
                <a:schemeClr val="bg1">
                  <a:lumMod val="10000"/>
                </a:schemeClr>
              </a:buClr>
            </a:pPr>
            <a:r>
              <a:rPr lang="en-US" altLang="zh-CN" dirty="0">
                <a:latin typeface="Montserrat" panose="00000500000000000000" pitchFamily="2" charset="0"/>
              </a:rPr>
              <a:t>Triggers: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delete or update one agent then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mvp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’,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new_house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’, and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old_house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 should also change as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agent_id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 changed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delete or update one user then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new_fav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’,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old_fav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’,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new_apply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’, and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old_apply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 change as ‘</a:t>
            </a:r>
            <a:r>
              <a:rPr lang="en-US" altLang="zh-CN" dirty="0" err="1">
                <a:solidFill>
                  <a:schemeClr val="dk1"/>
                </a:solidFill>
                <a:latin typeface="Montserrat" panose="00000500000000000000" pitchFamily="2" charset="0"/>
              </a:rPr>
              <a:t>u_id</a:t>
            </a:r>
            <a:r>
              <a:rPr lang="en-US" altLang="zh-CN" dirty="0">
                <a:solidFill>
                  <a:schemeClr val="dk1"/>
                </a:solidFill>
                <a:latin typeface="Montserrat" panose="00000500000000000000" pitchFamily="2" charset="0"/>
              </a:rPr>
              <a:t>’ changed</a:t>
            </a:r>
          </a:p>
        </p:txBody>
      </p:sp>
    </p:spTree>
    <p:extLst>
      <p:ext uri="{BB962C8B-B14F-4D97-AF65-F5344CB8AC3E}">
        <p14:creationId xmlns:p14="http://schemas.microsoft.com/office/powerpoint/2010/main" val="14395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746;p44">
            <a:extLst>
              <a:ext uri="{FF2B5EF4-FFF2-40B4-BE49-F238E27FC236}">
                <a16:creationId xmlns:a16="http://schemas.microsoft.com/office/drawing/2014/main" id="{866B0D80-94B7-488D-32AB-FBAA4478B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652" y="679720"/>
            <a:ext cx="8101173" cy="716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buClr>
                <a:schemeClr val="dk1"/>
              </a:buClr>
              <a:buSzPts val="3000"/>
            </a:pPr>
            <a:r>
              <a:rPr lang="en-US" sz="3000" dirty="0">
                <a:solidFill>
                  <a:schemeClr val="dk1"/>
                </a:solidFill>
              </a:rPr>
              <a:t>Example – cascade delete &amp; update</a:t>
            </a: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8F6B2-2BC8-327F-083C-7F2B39947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59" y="2248452"/>
            <a:ext cx="6646446" cy="14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1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46;p44">
            <a:extLst>
              <a:ext uri="{FF2B5EF4-FFF2-40B4-BE49-F238E27FC236}">
                <a16:creationId xmlns:a16="http://schemas.microsoft.com/office/drawing/2014/main" id="{9DEDF2F5-0EA5-BC4E-1655-7FD06D918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652" y="679720"/>
            <a:ext cx="7275121" cy="716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buClr>
                <a:schemeClr val="dk1"/>
              </a:buClr>
              <a:buSzPts val="3000"/>
            </a:pPr>
            <a:r>
              <a:rPr lang="en-US" sz="3000" dirty="0">
                <a:solidFill>
                  <a:schemeClr val="dk1"/>
                </a:solidFill>
              </a:rPr>
              <a:t>Example – trigger delete</a:t>
            </a: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49BC986-01E0-A0FC-08CB-254084415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64" y="1609116"/>
            <a:ext cx="4372875" cy="304081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CC6A300-CE1E-6079-EB16-EA4FD32E3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420" y="2098262"/>
            <a:ext cx="5512932" cy="1212007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CF9AF2A-5A62-AC39-6846-1AAA54CCEE03}"/>
              </a:ext>
            </a:extLst>
          </p:cNvPr>
          <p:cNvGrpSpPr/>
          <p:nvPr/>
        </p:nvGrpSpPr>
        <p:grpSpPr>
          <a:xfrm>
            <a:off x="1448413" y="1609116"/>
            <a:ext cx="6954430" cy="2594727"/>
            <a:chOff x="1820448" y="201535"/>
            <a:chExt cx="6954430" cy="2594727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42E563F-569E-C641-B189-3917A6AB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960" y="201535"/>
              <a:ext cx="5474535" cy="140758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ADD952D-87F2-369D-C83F-FBE01BEF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448" y="1717848"/>
              <a:ext cx="6954430" cy="1078414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355CFA45-56D1-346A-D095-F2B1F1340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925" y="2120848"/>
            <a:ext cx="5073656" cy="153537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09D9F0F-1A76-03E2-9D21-2777DE79DC50}"/>
              </a:ext>
            </a:extLst>
          </p:cNvPr>
          <p:cNvGrpSpPr/>
          <p:nvPr/>
        </p:nvGrpSpPr>
        <p:grpSpPr>
          <a:xfrm>
            <a:off x="810523" y="2120848"/>
            <a:ext cx="7786395" cy="2115668"/>
            <a:chOff x="550498" y="1801257"/>
            <a:chExt cx="8043000" cy="229159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0358B9F-257F-2084-657A-EF5CE89BD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499" y="1801257"/>
              <a:ext cx="8042999" cy="60521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74561A6-859F-61AA-86C8-02D03210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499" y="2655587"/>
              <a:ext cx="8042999" cy="56841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1D2923-C93F-CF58-7C49-5512E474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498" y="3473120"/>
              <a:ext cx="8042999" cy="619735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7EEBC3-3011-B191-D421-A28C9DE95B84}"/>
              </a:ext>
            </a:extLst>
          </p:cNvPr>
          <p:cNvGrpSpPr/>
          <p:nvPr/>
        </p:nvGrpSpPr>
        <p:grpSpPr>
          <a:xfrm>
            <a:off x="3295373" y="2154820"/>
            <a:ext cx="932070" cy="2049023"/>
            <a:chOff x="3295373" y="2154820"/>
            <a:chExt cx="932070" cy="204902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60A871-1FBD-6104-8D3C-04C1C606EE9D}"/>
                </a:ext>
              </a:extLst>
            </p:cNvPr>
            <p:cNvSpPr/>
            <p:nvPr/>
          </p:nvSpPr>
          <p:spPr>
            <a:xfrm>
              <a:off x="3295373" y="2154820"/>
              <a:ext cx="516835" cy="524775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86F50A0-63E8-5767-256D-A74FAEFD2372}"/>
                </a:ext>
              </a:extLst>
            </p:cNvPr>
            <p:cNvSpPr/>
            <p:nvPr/>
          </p:nvSpPr>
          <p:spPr>
            <a:xfrm>
              <a:off x="3553790" y="2909589"/>
              <a:ext cx="673653" cy="497173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0D0EEFD-FCC8-1B43-8F9D-596F5697689C}"/>
                </a:ext>
              </a:extLst>
            </p:cNvPr>
            <p:cNvSpPr/>
            <p:nvPr/>
          </p:nvSpPr>
          <p:spPr>
            <a:xfrm>
              <a:off x="3553789" y="3706670"/>
              <a:ext cx="673653" cy="497173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46;p44">
            <a:extLst>
              <a:ext uri="{FF2B5EF4-FFF2-40B4-BE49-F238E27FC236}">
                <a16:creationId xmlns:a16="http://schemas.microsoft.com/office/drawing/2014/main" id="{9DEDF2F5-0EA5-BC4E-1655-7FD06D918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652" y="679720"/>
            <a:ext cx="7275121" cy="716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buClr>
                <a:schemeClr val="dk1"/>
              </a:buClr>
              <a:buSzPts val="3000"/>
            </a:pPr>
            <a:r>
              <a:rPr lang="en-US" sz="3000" dirty="0">
                <a:solidFill>
                  <a:schemeClr val="dk1"/>
                </a:solidFill>
              </a:rPr>
              <a:t>Example – trigger update</a:t>
            </a:r>
            <a:endParaRPr sz="3000" dirty="0">
              <a:solidFill>
                <a:schemeClr val="dk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3AB2F7F-3273-1048-9EA2-4A49E11F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35" y="1525242"/>
            <a:ext cx="3529330" cy="329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4276543" y="1800956"/>
            <a:ext cx="3912997" cy="1899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dirty="0"/>
              <a:t>Frontend &amp; Backend </a:t>
            </a:r>
            <a:br>
              <a:rPr lang="en-US" altLang="zh-CN" sz="4000" dirty="0"/>
            </a:br>
            <a:r>
              <a:rPr lang="en-US" altLang="zh-CN" sz="4000" dirty="0"/>
              <a:t>Functions</a:t>
            </a:r>
            <a:endParaRPr sz="4000" dirty="0"/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6994726" y="1107421"/>
            <a:ext cx="137343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67" name="Google Shape;767;p36"/>
          <p:cNvSpPr/>
          <p:nvPr/>
        </p:nvSpPr>
        <p:spPr>
          <a:xfrm>
            <a:off x="1199023" y="3391965"/>
            <a:ext cx="2587242" cy="547874"/>
          </a:xfrm>
          <a:prstGeom prst="ellipse">
            <a:avLst/>
          </a:prstGeom>
          <a:solidFill>
            <a:srgbClr val="3E285A">
              <a:alpha val="13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224;p65">
            <a:extLst>
              <a:ext uri="{FF2B5EF4-FFF2-40B4-BE49-F238E27FC236}">
                <a16:creationId xmlns:a16="http://schemas.microsoft.com/office/drawing/2014/main" id="{19065BBD-751B-09AE-FBDA-B63FFC594211}"/>
              </a:ext>
            </a:extLst>
          </p:cNvPr>
          <p:cNvGrpSpPr/>
          <p:nvPr/>
        </p:nvGrpSpPr>
        <p:grpSpPr>
          <a:xfrm>
            <a:off x="1243585" y="1696519"/>
            <a:ext cx="2742410" cy="2023783"/>
            <a:chOff x="3790320" y="631277"/>
            <a:chExt cx="4717578" cy="3498984"/>
          </a:xfrm>
        </p:grpSpPr>
        <p:sp>
          <p:nvSpPr>
            <p:cNvPr id="3" name="Google Shape;4225;p65">
              <a:extLst>
                <a:ext uri="{FF2B5EF4-FFF2-40B4-BE49-F238E27FC236}">
                  <a16:creationId xmlns:a16="http://schemas.microsoft.com/office/drawing/2014/main" id="{98A52F41-5F66-ECD7-8F2C-156861DDB8B5}"/>
                </a:ext>
              </a:extLst>
            </p:cNvPr>
            <p:cNvSpPr/>
            <p:nvPr/>
          </p:nvSpPr>
          <p:spPr>
            <a:xfrm>
              <a:off x="5441192" y="3349436"/>
              <a:ext cx="939711" cy="653123"/>
            </a:xfrm>
            <a:custGeom>
              <a:avLst/>
              <a:gdLst/>
              <a:ahLst/>
              <a:cxnLst/>
              <a:rect l="l" t="t" r="r" b="b"/>
              <a:pathLst>
                <a:path w="6594" h="4583" extrusionOk="0">
                  <a:moveTo>
                    <a:pt x="288" y="0"/>
                  </a:moveTo>
                  <a:cubicBezTo>
                    <a:pt x="131" y="0"/>
                    <a:pt x="0" y="110"/>
                    <a:pt x="0" y="262"/>
                  </a:cubicBezTo>
                  <a:lnTo>
                    <a:pt x="0" y="4300"/>
                  </a:lnTo>
                  <a:cubicBezTo>
                    <a:pt x="0" y="4452"/>
                    <a:pt x="131" y="4583"/>
                    <a:pt x="288" y="4583"/>
                  </a:cubicBezTo>
                  <a:lnTo>
                    <a:pt x="6332" y="4583"/>
                  </a:lnTo>
                  <a:cubicBezTo>
                    <a:pt x="6484" y="4583"/>
                    <a:pt x="6594" y="4452"/>
                    <a:pt x="6594" y="4300"/>
                  </a:cubicBezTo>
                  <a:lnTo>
                    <a:pt x="6594" y="262"/>
                  </a:lnTo>
                  <a:cubicBezTo>
                    <a:pt x="6594" y="110"/>
                    <a:pt x="6484" y="0"/>
                    <a:pt x="6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26;p65">
              <a:extLst>
                <a:ext uri="{FF2B5EF4-FFF2-40B4-BE49-F238E27FC236}">
                  <a16:creationId xmlns:a16="http://schemas.microsoft.com/office/drawing/2014/main" id="{5DECE41C-657E-2D63-185D-AA2D13DCBF5A}"/>
                </a:ext>
              </a:extLst>
            </p:cNvPr>
            <p:cNvSpPr/>
            <p:nvPr/>
          </p:nvSpPr>
          <p:spPr>
            <a:xfrm>
              <a:off x="5435206" y="3339745"/>
              <a:ext cx="954674" cy="668799"/>
            </a:xfrm>
            <a:custGeom>
              <a:avLst/>
              <a:gdLst/>
              <a:ahLst/>
              <a:cxnLst/>
              <a:rect l="l" t="t" r="r" b="b"/>
              <a:pathLst>
                <a:path w="6699" h="4693" extrusionOk="0">
                  <a:moveTo>
                    <a:pt x="6374" y="110"/>
                  </a:moveTo>
                  <a:cubicBezTo>
                    <a:pt x="6484" y="110"/>
                    <a:pt x="6588" y="220"/>
                    <a:pt x="6588" y="330"/>
                  </a:cubicBezTo>
                  <a:lnTo>
                    <a:pt x="6588" y="4368"/>
                  </a:lnTo>
                  <a:cubicBezTo>
                    <a:pt x="6588" y="4499"/>
                    <a:pt x="6484" y="4583"/>
                    <a:pt x="6374" y="4583"/>
                  </a:cubicBezTo>
                  <a:lnTo>
                    <a:pt x="330" y="4583"/>
                  </a:lnTo>
                  <a:cubicBezTo>
                    <a:pt x="199" y="4583"/>
                    <a:pt x="110" y="4499"/>
                    <a:pt x="110" y="4368"/>
                  </a:cubicBezTo>
                  <a:lnTo>
                    <a:pt x="110" y="330"/>
                  </a:lnTo>
                  <a:cubicBezTo>
                    <a:pt x="110" y="220"/>
                    <a:pt x="199" y="110"/>
                    <a:pt x="330" y="110"/>
                  </a:cubicBezTo>
                  <a:close/>
                  <a:moveTo>
                    <a:pt x="330" y="0"/>
                  </a:moveTo>
                  <a:cubicBezTo>
                    <a:pt x="152" y="0"/>
                    <a:pt x="0" y="157"/>
                    <a:pt x="0" y="330"/>
                  </a:cubicBezTo>
                  <a:lnTo>
                    <a:pt x="0" y="4368"/>
                  </a:lnTo>
                  <a:cubicBezTo>
                    <a:pt x="0" y="4541"/>
                    <a:pt x="152" y="4693"/>
                    <a:pt x="330" y="4693"/>
                  </a:cubicBezTo>
                  <a:lnTo>
                    <a:pt x="6374" y="4693"/>
                  </a:lnTo>
                  <a:cubicBezTo>
                    <a:pt x="6547" y="4693"/>
                    <a:pt x="6698" y="4541"/>
                    <a:pt x="6698" y="4368"/>
                  </a:cubicBezTo>
                  <a:lnTo>
                    <a:pt x="6698" y="330"/>
                  </a:lnTo>
                  <a:cubicBezTo>
                    <a:pt x="6698" y="157"/>
                    <a:pt x="6547" y="0"/>
                    <a:pt x="63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27;p65">
              <a:extLst>
                <a:ext uri="{FF2B5EF4-FFF2-40B4-BE49-F238E27FC236}">
                  <a16:creationId xmlns:a16="http://schemas.microsoft.com/office/drawing/2014/main" id="{E99B7EDC-C36B-386A-947F-0BE2EDBAC770}"/>
                </a:ext>
              </a:extLst>
            </p:cNvPr>
            <p:cNvSpPr/>
            <p:nvPr/>
          </p:nvSpPr>
          <p:spPr>
            <a:xfrm>
              <a:off x="5357537" y="3843531"/>
              <a:ext cx="1107018" cy="277039"/>
            </a:xfrm>
            <a:custGeom>
              <a:avLst/>
              <a:gdLst/>
              <a:ahLst/>
              <a:cxnLst/>
              <a:rect l="l" t="t" r="r" b="b"/>
              <a:pathLst>
                <a:path w="7768" h="1944" extrusionOk="0">
                  <a:moveTo>
                    <a:pt x="284" y="0"/>
                  </a:moveTo>
                  <a:cubicBezTo>
                    <a:pt x="132" y="0"/>
                    <a:pt x="1" y="110"/>
                    <a:pt x="1" y="262"/>
                  </a:cubicBezTo>
                  <a:lnTo>
                    <a:pt x="1" y="1681"/>
                  </a:lnTo>
                  <a:cubicBezTo>
                    <a:pt x="1" y="1833"/>
                    <a:pt x="132" y="1943"/>
                    <a:pt x="284" y="1943"/>
                  </a:cubicBezTo>
                  <a:lnTo>
                    <a:pt x="7505" y="1943"/>
                  </a:lnTo>
                  <a:cubicBezTo>
                    <a:pt x="7657" y="1943"/>
                    <a:pt x="7767" y="1833"/>
                    <a:pt x="7767" y="1681"/>
                  </a:cubicBezTo>
                  <a:lnTo>
                    <a:pt x="7767" y="262"/>
                  </a:lnTo>
                  <a:cubicBezTo>
                    <a:pt x="7767" y="110"/>
                    <a:pt x="7657" y="0"/>
                    <a:pt x="7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28;p65">
              <a:extLst>
                <a:ext uri="{FF2B5EF4-FFF2-40B4-BE49-F238E27FC236}">
                  <a16:creationId xmlns:a16="http://schemas.microsoft.com/office/drawing/2014/main" id="{5E1C4D39-78D5-248A-8891-5B8D34AACC77}"/>
                </a:ext>
              </a:extLst>
            </p:cNvPr>
            <p:cNvSpPr/>
            <p:nvPr/>
          </p:nvSpPr>
          <p:spPr>
            <a:xfrm>
              <a:off x="5351551" y="3834552"/>
              <a:ext cx="1122694" cy="295708"/>
            </a:xfrm>
            <a:custGeom>
              <a:avLst/>
              <a:gdLst/>
              <a:ahLst/>
              <a:cxnLst/>
              <a:rect l="l" t="t" r="r" b="b"/>
              <a:pathLst>
                <a:path w="7878" h="2075" extrusionOk="0">
                  <a:moveTo>
                    <a:pt x="7547" y="110"/>
                  </a:moveTo>
                  <a:cubicBezTo>
                    <a:pt x="7657" y="110"/>
                    <a:pt x="7767" y="220"/>
                    <a:pt x="7767" y="325"/>
                  </a:cubicBezTo>
                  <a:lnTo>
                    <a:pt x="7767" y="1744"/>
                  </a:lnTo>
                  <a:cubicBezTo>
                    <a:pt x="7767" y="1854"/>
                    <a:pt x="7657" y="1964"/>
                    <a:pt x="7547" y="1964"/>
                  </a:cubicBezTo>
                  <a:lnTo>
                    <a:pt x="326" y="1964"/>
                  </a:lnTo>
                  <a:cubicBezTo>
                    <a:pt x="195" y="1964"/>
                    <a:pt x="106" y="1854"/>
                    <a:pt x="106" y="1744"/>
                  </a:cubicBezTo>
                  <a:lnTo>
                    <a:pt x="106" y="325"/>
                  </a:lnTo>
                  <a:cubicBezTo>
                    <a:pt x="106" y="220"/>
                    <a:pt x="195" y="110"/>
                    <a:pt x="326" y="110"/>
                  </a:cubicBezTo>
                  <a:close/>
                  <a:moveTo>
                    <a:pt x="326" y="0"/>
                  </a:moveTo>
                  <a:cubicBezTo>
                    <a:pt x="153" y="0"/>
                    <a:pt x="1" y="152"/>
                    <a:pt x="1" y="325"/>
                  </a:cubicBezTo>
                  <a:lnTo>
                    <a:pt x="1" y="1744"/>
                  </a:lnTo>
                  <a:cubicBezTo>
                    <a:pt x="1" y="1922"/>
                    <a:pt x="153" y="2074"/>
                    <a:pt x="326" y="2074"/>
                  </a:cubicBezTo>
                  <a:lnTo>
                    <a:pt x="7547" y="2074"/>
                  </a:lnTo>
                  <a:cubicBezTo>
                    <a:pt x="7725" y="2074"/>
                    <a:pt x="7877" y="1922"/>
                    <a:pt x="7877" y="1744"/>
                  </a:cubicBezTo>
                  <a:lnTo>
                    <a:pt x="7877" y="325"/>
                  </a:lnTo>
                  <a:cubicBezTo>
                    <a:pt x="7877" y="152"/>
                    <a:pt x="7725" y="0"/>
                    <a:pt x="75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29;p65">
              <a:extLst>
                <a:ext uri="{FF2B5EF4-FFF2-40B4-BE49-F238E27FC236}">
                  <a16:creationId xmlns:a16="http://schemas.microsoft.com/office/drawing/2014/main" id="{25E5F259-AE66-0CFD-1DA5-0F41B99E937E}"/>
                </a:ext>
              </a:extLst>
            </p:cNvPr>
            <p:cNvSpPr/>
            <p:nvPr/>
          </p:nvSpPr>
          <p:spPr>
            <a:xfrm>
              <a:off x="3799298" y="820820"/>
              <a:ext cx="4226419" cy="2630877"/>
            </a:xfrm>
            <a:custGeom>
              <a:avLst/>
              <a:gdLst/>
              <a:ahLst/>
              <a:cxnLst/>
              <a:rect l="l" t="t" r="r" b="b"/>
              <a:pathLst>
                <a:path w="29657" h="18461" extrusionOk="0">
                  <a:moveTo>
                    <a:pt x="1356" y="1"/>
                  </a:moveTo>
                  <a:cubicBezTo>
                    <a:pt x="613" y="1"/>
                    <a:pt x="0" y="593"/>
                    <a:pt x="0" y="1357"/>
                  </a:cubicBezTo>
                  <a:lnTo>
                    <a:pt x="0" y="17089"/>
                  </a:lnTo>
                  <a:cubicBezTo>
                    <a:pt x="0" y="17853"/>
                    <a:pt x="613" y="18461"/>
                    <a:pt x="1356" y="18461"/>
                  </a:cubicBezTo>
                  <a:lnTo>
                    <a:pt x="28279" y="18461"/>
                  </a:lnTo>
                  <a:cubicBezTo>
                    <a:pt x="29044" y="18461"/>
                    <a:pt x="29657" y="17853"/>
                    <a:pt x="29657" y="17089"/>
                  </a:cubicBezTo>
                  <a:lnTo>
                    <a:pt x="29657" y="1357"/>
                  </a:lnTo>
                  <a:cubicBezTo>
                    <a:pt x="29657" y="593"/>
                    <a:pt x="29044" y="1"/>
                    <a:pt x="28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30;p65">
              <a:extLst>
                <a:ext uri="{FF2B5EF4-FFF2-40B4-BE49-F238E27FC236}">
                  <a16:creationId xmlns:a16="http://schemas.microsoft.com/office/drawing/2014/main" id="{994CD4CC-38DF-760A-DD5A-62D834495A87}"/>
                </a:ext>
              </a:extLst>
            </p:cNvPr>
            <p:cNvSpPr/>
            <p:nvPr/>
          </p:nvSpPr>
          <p:spPr>
            <a:xfrm>
              <a:off x="3790320" y="811841"/>
              <a:ext cx="4244375" cy="2646553"/>
            </a:xfrm>
            <a:custGeom>
              <a:avLst/>
              <a:gdLst/>
              <a:ahLst/>
              <a:cxnLst/>
              <a:rect l="l" t="t" r="r" b="b"/>
              <a:pathLst>
                <a:path w="29783" h="18571" extrusionOk="0">
                  <a:moveTo>
                    <a:pt x="28342" y="111"/>
                  </a:moveTo>
                  <a:cubicBezTo>
                    <a:pt x="29086" y="111"/>
                    <a:pt x="29652" y="697"/>
                    <a:pt x="29652" y="1420"/>
                  </a:cubicBezTo>
                  <a:lnTo>
                    <a:pt x="29652" y="17152"/>
                  </a:lnTo>
                  <a:cubicBezTo>
                    <a:pt x="29652" y="17869"/>
                    <a:pt x="29086" y="18461"/>
                    <a:pt x="28342" y="18461"/>
                  </a:cubicBezTo>
                  <a:lnTo>
                    <a:pt x="1419" y="18461"/>
                  </a:lnTo>
                  <a:cubicBezTo>
                    <a:pt x="697" y="18461"/>
                    <a:pt x="110" y="17869"/>
                    <a:pt x="110" y="17152"/>
                  </a:cubicBezTo>
                  <a:lnTo>
                    <a:pt x="110" y="1420"/>
                  </a:lnTo>
                  <a:cubicBezTo>
                    <a:pt x="110" y="697"/>
                    <a:pt x="697" y="111"/>
                    <a:pt x="1419" y="111"/>
                  </a:cubicBezTo>
                  <a:close/>
                  <a:moveTo>
                    <a:pt x="1419" y="1"/>
                  </a:moveTo>
                  <a:cubicBezTo>
                    <a:pt x="634" y="1"/>
                    <a:pt x="0" y="635"/>
                    <a:pt x="0" y="1420"/>
                  </a:cubicBezTo>
                  <a:lnTo>
                    <a:pt x="0" y="17152"/>
                  </a:lnTo>
                  <a:cubicBezTo>
                    <a:pt x="0" y="17937"/>
                    <a:pt x="634" y="18571"/>
                    <a:pt x="1419" y="18571"/>
                  </a:cubicBezTo>
                  <a:lnTo>
                    <a:pt x="28342" y="18571"/>
                  </a:lnTo>
                  <a:cubicBezTo>
                    <a:pt x="29128" y="18571"/>
                    <a:pt x="29782" y="17937"/>
                    <a:pt x="29782" y="17152"/>
                  </a:cubicBezTo>
                  <a:lnTo>
                    <a:pt x="29782" y="1420"/>
                  </a:lnTo>
                  <a:cubicBezTo>
                    <a:pt x="29782" y="635"/>
                    <a:pt x="29128" y="1"/>
                    <a:pt x="2834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31;p65">
              <a:extLst>
                <a:ext uri="{FF2B5EF4-FFF2-40B4-BE49-F238E27FC236}">
                  <a16:creationId xmlns:a16="http://schemas.microsoft.com/office/drawing/2014/main" id="{2DA96A6B-825A-DC77-3D84-20A07838A221}"/>
                </a:ext>
              </a:extLst>
            </p:cNvPr>
            <p:cNvSpPr/>
            <p:nvPr/>
          </p:nvSpPr>
          <p:spPr>
            <a:xfrm>
              <a:off x="3961193" y="955210"/>
              <a:ext cx="3899644" cy="2359966"/>
            </a:xfrm>
            <a:custGeom>
              <a:avLst/>
              <a:gdLst/>
              <a:ahLst/>
              <a:cxnLst/>
              <a:rect l="l" t="t" r="r" b="b"/>
              <a:pathLst>
                <a:path w="27364" h="16560" extrusionOk="0">
                  <a:moveTo>
                    <a:pt x="1268" y="0"/>
                  </a:moveTo>
                  <a:cubicBezTo>
                    <a:pt x="566" y="0"/>
                    <a:pt x="1" y="566"/>
                    <a:pt x="1" y="1262"/>
                  </a:cubicBezTo>
                  <a:lnTo>
                    <a:pt x="1" y="15292"/>
                  </a:lnTo>
                  <a:cubicBezTo>
                    <a:pt x="1" y="15994"/>
                    <a:pt x="566" y="16560"/>
                    <a:pt x="1268" y="16560"/>
                  </a:cubicBezTo>
                  <a:lnTo>
                    <a:pt x="26096" y="16560"/>
                  </a:lnTo>
                  <a:cubicBezTo>
                    <a:pt x="26798" y="16560"/>
                    <a:pt x="27363" y="15994"/>
                    <a:pt x="27363" y="15292"/>
                  </a:cubicBezTo>
                  <a:lnTo>
                    <a:pt x="27363" y="1262"/>
                  </a:lnTo>
                  <a:cubicBezTo>
                    <a:pt x="27363" y="566"/>
                    <a:pt x="26798" y="0"/>
                    <a:pt x="26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32;p65">
              <a:extLst>
                <a:ext uri="{FF2B5EF4-FFF2-40B4-BE49-F238E27FC236}">
                  <a16:creationId xmlns:a16="http://schemas.microsoft.com/office/drawing/2014/main" id="{F8E21F7D-F75F-7A70-5D51-BCBE4963F229}"/>
                </a:ext>
              </a:extLst>
            </p:cNvPr>
            <p:cNvSpPr/>
            <p:nvPr/>
          </p:nvSpPr>
          <p:spPr>
            <a:xfrm>
              <a:off x="3955208" y="945519"/>
              <a:ext cx="3915320" cy="2379347"/>
            </a:xfrm>
            <a:custGeom>
              <a:avLst/>
              <a:gdLst/>
              <a:ahLst/>
              <a:cxnLst/>
              <a:rect l="l" t="t" r="r" b="b"/>
              <a:pathLst>
                <a:path w="27474" h="16696" extrusionOk="0">
                  <a:moveTo>
                    <a:pt x="26138" y="110"/>
                  </a:moveTo>
                  <a:cubicBezTo>
                    <a:pt x="26819" y="110"/>
                    <a:pt x="27363" y="655"/>
                    <a:pt x="27363" y="1330"/>
                  </a:cubicBezTo>
                  <a:lnTo>
                    <a:pt x="27363" y="15360"/>
                  </a:lnTo>
                  <a:cubicBezTo>
                    <a:pt x="27363" y="16041"/>
                    <a:pt x="26819" y="16586"/>
                    <a:pt x="26138" y="16586"/>
                  </a:cubicBezTo>
                  <a:lnTo>
                    <a:pt x="1310" y="16586"/>
                  </a:lnTo>
                  <a:cubicBezTo>
                    <a:pt x="655" y="16586"/>
                    <a:pt x="111" y="16041"/>
                    <a:pt x="111" y="15360"/>
                  </a:cubicBezTo>
                  <a:lnTo>
                    <a:pt x="111" y="1330"/>
                  </a:lnTo>
                  <a:cubicBezTo>
                    <a:pt x="111" y="655"/>
                    <a:pt x="655" y="110"/>
                    <a:pt x="1310" y="110"/>
                  </a:cubicBezTo>
                  <a:close/>
                  <a:moveTo>
                    <a:pt x="1310" y="0"/>
                  </a:moveTo>
                  <a:cubicBezTo>
                    <a:pt x="587" y="0"/>
                    <a:pt x="1" y="592"/>
                    <a:pt x="1" y="1330"/>
                  </a:cubicBezTo>
                  <a:lnTo>
                    <a:pt x="1" y="15360"/>
                  </a:lnTo>
                  <a:cubicBezTo>
                    <a:pt x="1" y="16104"/>
                    <a:pt x="587" y="16696"/>
                    <a:pt x="1310" y="16696"/>
                  </a:cubicBezTo>
                  <a:lnTo>
                    <a:pt x="26138" y="16696"/>
                  </a:lnTo>
                  <a:cubicBezTo>
                    <a:pt x="26882" y="16696"/>
                    <a:pt x="27473" y="16104"/>
                    <a:pt x="27473" y="15360"/>
                  </a:cubicBezTo>
                  <a:lnTo>
                    <a:pt x="27473" y="1330"/>
                  </a:lnTo>
                  <a:cubicBezTo>
                    <a:pt x="27473" y="592"/>
                    <a:pt x="26882" y="0"/>
                    <a:pt x="2613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33;p65">
              <a:extLst>
                <a:ext uri="{FF2B5EF4-FFF2-40B4-BE49-F238E27FC236}">
                  <a16:creationId xmlns:a16="http://schemas.microsoft.com/office/drawing/2014/main" id="{9C27D03E-9D13-260E-5284-DC8801AB2C57}"/>
                </a:ext>
              </a:extLst>
            </p:cNvPr>
            <p:cNvSpPr/>
            <p:nvPr/>
          </p:nvSpPr>
          <p:spPr>
            <a:xfrm>
              <a:off x="5948681" y="1057392"/>
              <a:ext cx="1818855" cy="2142923"/>
            </a:xfrm>
            <a:custGeom>
              <a:avLst/>
              <a:gdLst/>
              <a:ahLst/>
              <a:cxnLst/>
              <a:rect l="l" t="t" r="r" b="b"/>
              <a:pathLst>
                <a:path w="12763" h="15037" extrusionOk="0">
                  <a:moveTo>
                    <a:pt x="262" y="1"/>
                  </a:moveTo>
                  <a:cubicBezTo>
                    <a:pt x="105" y="1"/>
                    <a:pt x="0" y="132"/>
                    <a:pt x="0" y="284"/>
                  </a:cubicBezTo>
                  <a:lnTo>
                    <a:pt x="0" y="14753"/>
                  </a:lnTo>
                  <a:cubicBezTo>
                    <a:pt x="0" y="14905"/>
                    <a:pt x="105" y="15036"/>
                    <a:pt x="262" y="15036"/>
                  </a:cubicBezTo>
                  <a:lnTo>
                    <a:pt x="12501" y="15036"/>
                  </a:lnTo>
                  <a:cubicBezTo>
                    <a:pt x="12653" y="15036"/>
                    <a:pt x="12763" y="14905"/>
                    <a:pt x="12763" y="14753"/>
                  </a:cubicBezTo>
                  <a:lnTo>
                    <a:pt x="12763" y="284"/>
                  </a:lnTo>
                  <a:cubicBezTo>
                    <a:pt x="12763" y="132"/>
                    <a:pt x="12653" y="1"/>
                    <a:pt x="12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34;p65">
              <a:extLst>
                <a:ext uri="{FF2B5EF4-FFF2-40B4-BE49-F238E27FC236}">
                  <a16:creationId xmlns:a16="http://schemas.microsoft.com/office/drawing/2014/main" id="{D444F362-862D-974D-7FF4-6A2A564B5968}"/>
                </a:ext>
              </a:extLst>
            </p:cNvPr>
            <p:cNvSpPr/>
            <p:nvPr/>
          </p:nvSpPr>
          <p:spPr>
            <a:xfrm>
              <a:off x="6131526" y="1197768"/>
              <a:ext cx="1518159" cy="1050869"/>
            </a:xfrm>
            <a:custGeom>
              <a:avLst/>
              <a:gdLst/>
              <a:ahLst/>
              <a:cxnLst/>
              <a:rect l="l" t="t" r="r" b="b"/>
              <a:pathLst>
                <a:path w="10653" h="7374" extrusionOk="0">
                  <a:moveTo>
                    <a:pt x="262" y="0"/>
                  </a:moveTo>
                  <a:cubicBezTo>
                    <a:pt x="110" y="0"/>
                    <a:pt x="0" y="105"/>
                    <a:pt x="0" y="262"/>
                  </a:cubicBezTo>
                  <a:lnTo>
                    <a:pt x="0" y="7091"/>
                  </a:lnTo>
                  <a:cubicBezTo>
                    <a:pt x="0" y="7243"/>
                    <a:pt x="110" y="7374"/>
                    <a:pt x="262" y="7374"/>
                  </a:cubicBezTo>
                  <a:lnTo>
                    <a:pt x="10369" y="7374"/>
                  </a:lnTo>
                  <a:cubicBezTo>
                    <a:pt x="10521" y="7374"/>
                    <a:pt x="10652" y="7243"/>
                    <a:pt x="10652" y="7091"/>
                  </a:cubicBezTo>
                  <a:lnTo>
                    <a:pt x="10652" y="262"/>
                  </a:lnTo>
                  <a:cubicBezTo>
                    <a:pt x="10652" y="105"/>
                    <a:pt x="10521" y="0"/>
                    <a:pt x="10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35;p65">
              <a:extLst>
                <a:ext uri="{FF2B5EF4-FFF2-40B4-BE49-F238E27FC236}">
                  <a16:creationId xmlns:a16="http://schemas.microsoft.com/office/drawing/2014/main" id="{E388537B-3E78-0E88-77B0-BE8C1AB4CC7B}"/>
                </a:ext>
              </a:extLst>
            </p:cNvPr>
            <p:cNvSpPr/>
            <p:nvPr/>
          </p:nvSpPr>
          <p:spPr>
            <a:xfrm>
              <a:off x="3805997" y="640968"/>
              <a:ext cx="2055422" cy="643433"/>
            </a:xfrm>
            <a:custGeom>
              <a:avLst/>
              <a:gdLst/>
              <a:ahLst/>
              <a:cxnLst/>
              <a:rect l="l" t="t" r="r" b="b"/>
              <a:pathLst>
                <a:path w="14423" h="4515" extrusionOk="0">
                  <a:moveTo>
                    <a:pt x="1550" y="1"/>
                  </a:moveTo>
                  <a:cubicBezTo>
                    <a:pt x="697" y="1"/>
                    <a:pt x="0" y="697"/>
                    <a:pt x="0" y="1551"/>
                  </a:cubicBezTo>
                  <a:lnTo>
                    <a:pt x="0" y="2965"/>
                  </a:lnTo>
                  <a:cubicBezTo>
                    <a:pt x="0" y="3839"/>
                    <a:pt x="697" y="4515"/>
                    <a:pt x="1550" y="4515"/>
                  </a:cubicBezTo>
                  <a:lnTo>
                    <a:pt x="12873" y="4515"/>
                  </a:lnTo>
                  <a:cubicBezTo>
                    <a:pt x="13747" y="4515"/>
                    <a:pt x="14423" y="3839"/>
                    <a:pt x="14423" y="2965"/>
                  </a:cubicBezTo>
                  <a:lnTo>
                    <a:pt x="14423" y="1551"/>
                  </a:lnTo>
                  <a:cubicBezTo>
                    <a:pt x="14423" y="697"/>
                    <a:pt x="13747" y="1"/>
                    <a:pt x="12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36;p65">
              <a:extLst>
                <a:ext uri="{FF2B5EF4-FFF2-40B4-BE49-F238E27FC236}">
                  <a16:creationId xmlns:a16="http://schemas.microsoft.com/office/drawing/2014/main" id="{D34BD9E3-C289-FE21-8C94-421F8C1908F6}"/>
                </a:ext>
              </a:extLst>
            </p:cNvPr>
            <p:cNvSpPr/>
            <p:nvPr/>
          </p:nvSpPr>
          <p:spPr>
            <a:xfrm>
              <a:off x="3799298" y="631277"/>
              <a:ext cx="2071098" cy="662814"/>
            </a:xfrm>
            <a:custGeom>
              <a:avLst/>
              <a:gdLst/>
              <a:ahLst/>
              <a:cxnLst/>
              <a:rect l="l" t="t" r="r" b="b"/>
              <a:pathLst>
                <a:path w="14533" h="4651" extrusionOk="0">
                  <a:moveTo>
                    <a:pt x="12920" y="111"/>
                  </a:moveTo>
                  <a:cubicBezTo>
                    <a:pt x="13747" y="111"/>
                    <a:pt x="14428" y="786"/>
                    <a:pt x="14428" y="1619"/>
                  </a:cubicBezTo>
                  <a:lnTo>
                    <a:pt x="14428" y="3033"/>
                  </a:lnTo>
                  <a:cubicBezTo>
                    <a:pt x="14428" y="3865"/>
                    <a:pt x="13747" y="4541"/>
                    <a:pt x="12920" y="4541"/>
                  </a:cubicBezTo>
                  <a:lnTo>
                    <a:pt x="1597" y="4541"/>
                  </a:lnTo>
                  <a:cubicBezTo>
                    <a:pt x="765" y="4541"/>
                    <a:pt x="110" y="3865"/>
                    <a:pt x="110" y="3033"/>
                  </a:cubicBezTo>
                  <a:lnTo>
                    <a:pt x="110" y="1619"/>
                  </a:lnTo>
                  <a:cubicBezTo>
                    <a:pt x="110" y="786"/>
                    <a:pt x="765" y="111"/>
                    <a:pt x="1597" y="111"/>
                  </a:cubicBezTo>
                  <a:close/>
                  <a:moveTo>
                    <a:pt x="1597" y="1"/>
                  </a:moveTo>
                  <a:cubicBezTo>
                    <a:pt x="723" y="1"/>
                    <a:pt x="0" y="723"/>
                    <a:pt x="0" y="1619"/>
                  </a:cubicBezTo>
                  <a:lnTo>
                    <a:pt x="0" y="3033"/>
                  </a:lnTo>
                  <a:cubicBezTo>
                    <a:pt x="0" y="3928"/>
                    <a:pt x="723" y="4651"/>
                    <a:pt x="1597" y="4651"/>
                  </a:cubicBezTo>
                  <a:lnTo>
                    <a:pt x="12920" y="4651"/>
                  </a:lnTo>
                  <a:cubicBezTo>
                    <a:pt x="13815" y="4651"/>
                    <a:pt x="14532" y="3928"/>
                    <a:pt x="14532" y="3033"/>
                  </a:cubicBezTo>
                  <a:lnTo>
                    <a:pt x="14532" y="1619"/>
                  </a:lnTo>
                  <a:cubicBezTo>
                    <a:pt x="14532" y="723"/>
                    <a:pt x="13815" y="1"/>
                    <a:pt x="129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37;p65">
              <a:extLst>
                <a:ext uri="{FF2B5EF4-FFF2-40B4-BE49-F238E27FC236}">
                  <a16:creationId xmlns:a16="http://schemas.microsoft.com/office/drawing/2014/main" id="{DAA6A439-6FCE-89E0-53BA-BFA767B6A536}"/>
                </a:ext>
              </a:extLst>
            </p:cNvPr>
            <p:cNvSpPr/>
            <p:nvPr/>
          </p:nvSpPr>
          <p:spPr>
            <a:xfrm>
              <a:off x="3873833" y="820820"/>
              <a:ext cx="1515166" cy="280032"/>
            </a:xfrm>
            <a:custGeom>
              <a:avLst/>
              <a:gdLst/>
              <a:ahLst/>
              <a:cxnLst/>
              <a:rect l="l" t="t" r="r" b="b"/>
              <a:pathLst>
                <a:path w="10632" h="1965" extrusionOk="0">
                  <a:moveTo>
                    <a:pt x="875" y="1"/>
                  </a:moveTo>
                  <a:cubicBezTo>
                    <a:pt x="394" y="1"/>
                    <a:pt x="1" y="441"/>
                    <a:pt x="1" y="943"/>
                  </a:cubicBezTo>
                  <a:lnTo>
                    <a:pt x="1" y="1027"/>
                  </a:lnTo>
                  <a:cubicBezTo>
                    <a:pt x="1" y="1551"/>
                    <a:pt x="394" y="1965"/>
                    <a:pt x="875" y="1965"/>
                  </a:cubicBezTo>
                  <a:lnTo>
                    <a:pt x="9757" y="1965"/>
                  </a:lnTo>
                  <a:cubicBezTo>
                    <a:pt x="10260" y="1965"/>
                    <a:pt x="10632" y="1551"/>
                    <a:pt x="10632" y="1027"/>
                  </a:cubicBezTo>
                  <a:lnTo>
                    <a:pt x="10632" y="943"/>
                  </a:lnTo>
                  <a:cubicBezTo>
                    <a:pt x="10632" y="441"/>
                    <a:pt x="10260" y="1"/>
                    <a:pt x="9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38;p65">
              <a:extLst>
                <a:ext uri="{FF2B5EF4-FFF2-40B4-BE49-F238E27FC236}">
                  <a16:creationId xmlns:a16="http://schemas.microsoft.com/office/drawing/2014/main" id="{7524CAB2-7EE8-DA14-F9E9-CA383104FBF7}"/>
                </a:ext>
              </a:extLst>
            </p:cNvPr>
            <p:cNvSpPr/>
            <p:nvPr/>
          </p:nvSpPr>
          <p:spPr>
            <a:xfrm>
              <a:off x="3867847" y="814834"/>
              <a:ext cx="1530130" cy="295708"/>
            </a:xfrm>
            <a:custGeom>
              <a:avLst/>
              <a:gdLst/>
              <a:ahLst/>
              <a:cxnLst/>
              <a:rect l="l" t="t" r="r" b="b"/>
              <a:pathLst>
                <a:path w="10737" h="2075" extrusionOk="0">
                  <a:moveTo>
                    <a:pt x="9799" y="111"/>
                  </a:moveTo>
                  <a:cubicBezTo>
                    <a:pt x="10255" y="111"/>
                    <a:pt x="10627" y="504"/>
                    <a:pt x="10627" y="985"/>
                  </a:cubicBezTo>
                  <a:lnTo>
                    <a:pt x="10627" y="1069"/>
                  </a:lnTo>
                  <a:cubicBezTo>
                    <a:pt x="10627" y="1572"/>
                    <a:pt x="10255" y="1965"/>
                    <a:pt x="9799" y="1965"/>
                  </a:cubicBezTo>
                  <a:lnTo>
                    <a:pt x="917" y="1965"/>
                  </a:lnTo>
                  <a:cubicBezTo>
                    <a:pt x="483" y="1965"/>
                    <a:pt x="111" y="1572"/>
                    <a:pt x="111" y="1069"/>
                  </a:cubicBezTo>
                  <a:lnTo>
                    <a:pt x="111" y="985"/>
                  </a:lnTo>
                  <a:cubicBezTo>
                    <a:pt x="111" y="504"/>
                    <a:pt x="483" y="111"/>
                    <a:pt x="917" y="111"/>
                  </a:cubicBezTo>
                  <a:close/>
                  <a:moveTo>
                    <a:pt x="917" y="1"/>
                  </a:moveTo>
                  <a:cubicBezTo>
                    <a:pt x="415" y="1"/>
                    <a:pt x="1" y="436"/>
                    <a:pt x="1" y="985"/>
                  </a:cubicBezTo>
                  <a:lnTo>
                    <a:pt x="1" y="1069"/>
                  </a:lnTo>
                  <a:cubicBezTo>
                    <a:pt x="1" y="1640"/>
                    <a:pt x="415" y="2075"/>
                    <a:pt x="917" y="2075"/>
                  </a:cubicBezTo>
                  <a:lnTo>
                    <a:pt x="9799" y="2075"/>
                  </a:lnTo>
                  <a:cubicBezTo>
                    <a:pt x="10323" y="2075"/>
                    <a:pt x="10737" y="1640"/>
                    <a:pt x="10737" y="1069"/>
                  </a:cubicBezTo>
                  <a:lnTo>
                    <a:pt x="10737" y="985"/>
                  </a:lnTo>
                  <a:cubicBezTo>
                    <a:pt x="10737" y="436"/>
                    <a:pt x="10323" y="1"/>
                    <a:pt x="979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39;p65">
              <a:extLst>
                <a:ext uri="{FF2B5EF4-FFF2-40B4-BE49-F238E27FC236}">
                  <a16:creationId xmlns:a16="http://schemas.microsoft.com/office/drawing/2014/main" id="{B34C8322-3B2B-3539-E634-ADA8E3E892A3}"/>
                </a:ext>
              </a:extLst>
            </p:cNvPr>
            <p:cNvSpPr/>
            <p:nvPr/>
          </p:nvSpPr>
          <p:spPr>
            <a:xfrm>
              <a:off x="4060525" y="1542508"/>
              <a:ext cx="1697864" cy="700294"/>
            </a:xfrm>
            <a:custGeom>
              <a:avLst/>
              <a:gdLst/>
              <a:ahLst/>
              <a:cxnLst/>
              <a:rect l="l" t="t" r="r" b="b"/>
              <a:pathLst>
                <a:path w="11914" h="4914" extrusionOk="0">
                  <a:moveTo>
                    <a:pt x="288" y="1"/>
                  </a:moveTo>
                  <a:cubicBezTo>
                    <a:pt x="131" y="1"/>
                    <a:pt x="0" y="132"/>
                    <a:pt x="0" y="284"/>
                  </a:cubicBezTo>
                  <a:lnTo>
                    <a:pt x="0" y="4651"/>
                  </a:lnTo>
                  <a:cubicBezTo>
                    <a:pt x="0" y="4803"/>
                    <a:pt x="131" y="4913"/>
                    <a:pt x="288" y="4913"/>
                  </a:cubicBezTo>
                  <a:lnTo>
                    <a:pt x="11631" y="4913"/>
                  </a:lnTo>
                  <a:cubicBezTo>
                    <a:pt x="11783" y="4913"/>
                    <a:pt x="11914" y="4803"/>
                    <a:pt x="11914" y="4651"/>
                  </a:cubicBezTo>
                  <a:lnTo>
                    <a:pt x="11914" y="284"/>
                  </a:lnTo>
                  <a:cubicBezTo>
                    <a:pt x="11914" y="132"/>
                    <a:pt x="11783" y="1"/>
                    <a:pt x="1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40;p65">
              <a:extLst>
                <a:ext uri="{FF2B5EF4-FFF2-40B4-BE49-F238E27FC236}">
                  <a16:creationId xmlns:a16="http://schemas.microsoft.com/office/drawing/2014/main" id="{544D5645-EE75-7B11-3BF8-FC2AFBCEE642}"/>
                </a:ext>
              </a:extLst>
            </p:cNvPr>
            <p:cNvSpPr/>
            <p:nvPr/>
          </p:nvSpPr>
          <p:spPr>
            <a:xfrm>
              <a:off x="4051547" y="1533530"/>
              <a:ext cx="1716675" cy="718108"/>
            </a:xfrm>
            <a:custGeom>
              <a:avLst/>
              <a:gdLst/>
              <a:ahLst/>
              <a:cxnLst/>
              <a:rect l="l" t="t" r="r" b="b"/>
              <a:pathLst>
                <a:path w="12046" h="5039" extrusionOk="0">
                  <a:moveTo>
                    <a:pt x="11694" y="132"/>
                  </a:moveTo>
                  <a:cubicBezTo>
                    <a:pt x="11825" y="132"/>
                    <a:pt x="11935" y="216"/>
                    <a:pt x="11935" y="347"/>
                  </a:cubicBezTo>
                  <a:lnTo>
                    <a:pt x="11935" y="4714"/>
                  </a:lnTo>
                  <a:cubicBezTo>
                    <a:pt x="11935" y="4819"/>
                    <a:pt x="11825" y="4929"/>
                    <a:pt x="11694" y="4929"/>
                  </a:cubicBezTo>
                  <a:lnTo>
                    <a:pt x="351" y="4929"/>
                  </a:lnTo>
                  <a:cubicBezTo>
                    <a:pt x="220" y="4929"/>
                    <a:pt x="131" y="4819"/>
                    <a:pt x="131" y="4714"/>
                  </a:cubicBezTo>
                  <a:lnTo>
                    <a:pt x="131" y="347"/>
                  </a:lnTo>
                  <a:cubicBezTo>
                    <a:pt x="131" y="216"/>
                    <a:pt x="220" y="132"/>
                    <a:pt x="351" y="132"/>
                  </a:cubicBezTo>
                  <a:close/>
                  <a:moveTo>
                    <a:pt x="351" y="1"/>
                  </a:moveTo>
                  <a:cubicBezTo>
                    <a:pt x="152" y="1"/>
                    <a:pt x="0" y="153"/>
                    <a:pt x="0" y="347"/>
                  </a:cubicBezTo>
                  <a:lnTo>
                    <a:pt x="0" y="4714"/>
                  </a:lnTo>
                  <a:cubicBezTo>
                    <a:pt x="0" y="4887"/>
                    <a:pt x="152" y="5039"/>
                    <a:pt x="351" y="5039"/>
                  </a:cubicBezTo>
                  <a:lnTo>
                    <a:pt x="11694" y="5039"/>
                  </a:lnTo>
                  <a:cubicBezTo>
                    <a:pt x="11893" y="5039"/>
                    <a:pt x="12045" y="4887"/>
                    <a:pt x="12045" y="4714"/>
                  </a:cubicBezTo>
                  <a:lnTo>
                    <a:pt x="12045" y="347"/>
                  </a:lnTo>
                  <a:cubicBezTo>
                    <a:pt x="12045" y="153"/>
                    <a:pt x="11893" y="1"/>
                    <a:pt x="11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41;p65">
              <a:extLst>
                <a:ext uri="{FF2B5EF4-FFF2-40B4-BE49-F238E27FC236}">
                  <a16:creationId xmlns:a16="http://schemas.microsoft.com/office/drawing/2014/main" id="{7B533CB1-AE51-7707-D1B0-A0C55B6E1C83}"/>
                </a:ext>
              </a:extLst>
            </p:cNvPr>
            <p:cNvSpPr/>
            <p:nvPr/>
          </p:nvSpPr>
          <p:spPr>
            <a:xfrm>
              <a:off x="4060525" y="2335880"/>
              <a:ext cx="1697864" cy="699439"/>
            </a:xfrm>
            <a:custGeom>
              <a:avLst/>
              <a:gdLst/>
              <a:ahLst/>
              <a:cxnLst/>
              <a:rect l="l" t="t" r="r" b="b"/>
              <a:pathLst>
                <a:path w="11914" h="4908" extrusionOk="0">
                  <a:moveTo>
                    <a:pt x="288" y="1"/>
                  </a:moveTo>
                  <a:cubicBezTo>
                    <a:pt x="131" y="1"/>
                    <a:pt x="0" y="132"/>
                    <a:pt x="0" y="283"/>
                  </a:cubicBezTo>
                  <a:lnTo>
                    <a:pt x="0" y="4646"/>
                  </a:lnTo>
                  <a:cubicBezTo>
                    <a:pt x="0" y="4798"/>
                    <a:pt x="131" y="4908"/>
                    <a:pt x="288" y="4908"/>
                  </a:cubicBezTo>
                  <a:lnTo>
                    <a:pt x="11631" y="4908"/>
                  </a:lnTo>
                  <a:cubicBezTo>
                    <a:pt x="11783" y="4908"/>
                    <a:pt x="11914" y="4798"/>
                    <a:pt x="11914" y="4646"/>
                  </a:cubicBezTo>
                  <a:lnTo>
                    <a:pt x="11914" y="283"/>
                  </a:lnTo>
                  <a:cubicBezTo>
                    <a:pt x="11914" y="132"/>
                    <a:pt x="11783" y="1"/>
                    <a:pt x="11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42;p65">
              <a:extLst>
                <a:ext uri="{FF2B5EF4-FFF2-40B4-BE49-F238E27FC236}">
                  <a16:creationId xmlns:a16="http://schemas.microsoft.com/office/drawing/2014/main" id="{86469AE9-D39C-ACB9-BCD1-4C2E784F6F11}"/>
                </a:ext>
              </a:extLst>
            </p:cNvPr>
            <p:cNvSpPr/>
            <p:nvPr/>
          </p:nvSpPr>
          <p:spPr>
            <a:xfrm>
              <a:off x="4051547" y="2329182"/>
              <a:ext cx="1716675" cy="715828"/>
            </a:xfrm>
            <a:custGeom>
              <a:avLst/>
              <a:gdLst/>
              <a:ahLst/>
              <a:cxnLst/>
              <a:rect l="l" t="t" r="r" b="b"/>
              <a:pathLst>
                <a:path w="12046" h="5023" extrusionOk="0">
                  <a:moveTo>
                    <a:pt x="11694" y="111"/>
                  </a:moveTo>
                  <a:cubicBezTo>
                    <a:pt x="11825" y="111"/>
                    <a:pt x="11935" y="200"/>
                    <a:pt x="11935" y="330"/>
                  </a:cubicBezTo>
                  <a:lnTo>
                    <a:pt x="11935" y="4693"/>
                  </a:lnTo>
                  <a:cubicBezTo>
                    <a:pt x="11935" y="4803"/>
                    <a:pt x="11825" y="4913"/>
                    <a:pt x="11694" y="4913"/>
                  </a:cubicBezTo>
                  <a:lnTo>
                    <a:pt x="351" y="4913"/>
                  </a:lnTo>
                  <a:cubicBezTo>
                    <a:pt x="220" y="4913"/>
                    <a:pt x="131" y="4803"/>
                    <a:pt x="131" y="4693"/>
                  </a:cubicBezTo>
                  <a:lnTo>
                    <a:pt x="131" y="330"/>
                  </a:lnTo>
                  <a:cubicBezTo>
                    <a:pt x="131" y="200"/>
                    <a:pt x="220" y="111"/>
                    <a:pt x="351" y="111"/>
                  </a:cubicBezTo>
                  <a:close/>
                  <a:moveTo>
                    <a:pt x="351" y="1"/>
                  </a:moveTo>
                  <a:cubicBezTo>
                    <a:pt x="152" y="1"/>
                    <a:pt x="0" y="131"/>
                    <a:pt x="0" y="330"/>
                  </a:cubicBezTo>
                  <a:lnTo>
                    <a:pt x="0" y="4693"/>
                  </a:lnTo>
                  <a:cubicBezTo>
                    <a:pt x="0" y="4866"/>
                    <a:pt x="152" y="5023"/>
                    <a:pt x="351" y="5023"/>
                  </a:cubicBezTo>
                  <a:lnTo>
                    <a:pt x="11694" y="5023"/>
                  </a:lnTo>
                  <a:cubicBezTo>
                    <a:pt x="11893" y="5023"/>
                    <a:pt x="12045" y="4866"/>
                    <a:pt x="12045" y="4693"/>
                  </a:cubicBezTo>
                  <a:lnTo>
                    <a:pt x="12045" y="330"/>
                  </a:lnTo>
                  <a:cubicBezTo>
                    <a:pt x="12045" y="131"/>
                    <a:pt x="11893" y="1"/>
                    <a:pt x="11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43;p65">
              <a:extLst>
                <a:ext uri="{FF2B5EF4-FFF2-40B4-BE49-F238E27FC236}">
                  <a16:creationId xmlns:a16="http://schemas.microsoft.com/office/drawing/2014/main" id="{E9C3B73A-1264-F5E3-D669-DFFCC91DA6D0}"/>
                </a:ext>
              </a:extLst>
            </p:cNvPr>
            <p:cNvSpPr/>
            <p:nvPr/>
          </p:nvSpPr>
          <p:spPr>
            <a:xfrm>
              <a:off x="4129070" y="1654524"/>
              <a:ext cx="1560770" cy="109020"/>
            </a:xfrm>
            <a:custGeom>
              <a:avLst/>
              <a:gdLst/>
              <a:ahLst/>
              <a:cxnLst/>
              <a:rect l="l" t="t" r="r" b="b"/>
              <a:pathLst>
                <a:path w="10952" h="765" extrusionOk="0">
                  <a:moveTo>
                    <a:pt x="284" y="0"/>
                  </a:moveTo>
                  <a:cubicBezTo>
                    <a:pt x="132" y="0"/>
                    <a:pt x="1" y="131"/>
                    <a:pt x="1" y="283"/>
                  </a:cubicBezTo>
                  <a:lnTo>
                    <a:pt x="1" y="482"/>
                  </a:lnTo>
                  <a:cubicBezTo>
                    <a:pt x="1" y="634"/>
                    <a:pt x="132" y="765"/>
                    <a:pt x="284" y="765"/>
                  </a:cubicBezTo>
                  <a:lnTo>
                    <a:pt x="10669" y="765"/>
                  </a:lnTo>
                  <a:cubicBezTo>
                    <a:pt x="10820" y="765"/>
                    <a:pt x="10951" y="634"/>
                    <a:pt x="10951" y="482"/>
                  </a:cubicBezTo>
                  <a:lnTo>
                    <a:pt x="10951" y="283"/>
                  </a:lnTo>
                  <a:cubicBezTo>
                    <a:pt x="10951" y="131"/>
                    <a:pt x="10820" y="0"/>
                    <a:pt x="10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44;p65">
              <a:extLst>
                <a:ext uri="{FF2B5EF4-FFF2-40B4-BE49-F238E27FC236}">
                  <a16:creationId xmlns:a16="http://schemas.microsoft.com/office/drawing/2014/main" id="{D1FFCAC8-6806-EDCE-F45D-4AF6B40603FB}"/>
                </a:ext>
              </a:extLst>
            </p:cNvPr>
            <p:cNvSpPr/>
            <p:nvPr/>
          </p:nvSpPr>
          <p:spPr>
            <a:xfrm>
              <a:off x="4113706" y="1648538"/>
              <a:ext cx="1577158" cy="120991"/>
            </a:xfrm>
            <a:custGeom>
              <a:avLst/>
              <a:gdLst/>
              <a:ahLst/>
              <a:cxnLst/>
              <a:rect l="l" t="t" r="r" b="b"/>
              <a:pathLst>
                <a:path w="11067" h="849" extrusionOk="0">
                  <a:moveTo>
                    <a:pt x="10737" y="110"/>
                  </a:moveTo>
                  <a:cubicBezTo>
                    <a:pt x="10867" y="110"/>
                    <a:pt x="10956" y="194"/>
                    <a:pt x="10956" y="325"/>
                  </a:cubicBezTo>
                  <a:lnTo>
                    <a:pt x="10956" y="524"/>
                  </a:lnTo>
                  <a:cubicBezTo>
                    <a:pt x="10956" y="655"/>
                    <a:pt x="10867" y="739"/>
                    <a:pt x="10737" y="739"/>
                  </a:cubicBezTo>
                  <a:lnTo>
                    <a:pt x="352" y="739"/>
                  </a:lnTo>
                  <a:cubicBezTo>
                    <a:pt x="221" y="739"/>
                    <a:pt x="132" y="655"/>
                    <a:pt x="132" y="524"/>
                  </a:cubicBezTo>
                  <a:lnTo>
                    <a:pt x="132" y="325"/>
                  </a:lnTo>
                  <a:cubicBezTo>
                    <a:pt x="132" y="194"/>
                    <a:pt x="221" y="110"/>
                    <a:pt x="352" y="110"/>
                  </a:cubicBezTo>
                  <a:close/>
                  <a:moveTo>
                    <a:pt x="352" y="0"/>
                  </a:moveTo>
                  <a:cubicBezTo>
                    <a:pt x="153" y="0"/>
                    <a:pt x="1" y="131"/>
                    <a:pt x="1" y="325"/>
                  </a:cubicBezTo>
                  <a:lnTo>
                    <a:pt x="1" y="524"/>
                  </a:lnTo>
                  <a:cubicBezTo>
                    <a:pt x="1" y="697"/>
                    <a:pt x="153" y="849"/>
                    <a:pt x="352" y="849"/>
                  </a:cubicBezTo>
                  <a:lnTo>
                    <a:pt x="10737" y="849"/>
                  </a:lnTo>
                  <a:cubicBezTo>
                    <a:pt x="10909" y="849"/>
                    <a:pt x="11066" y="697"/>
                    <a:pt x="11066" y="524"/>
                  </a:cubicBezTo>
                  <a:lnTo>
                    <a:pt x="11066" y="325"/>
                  </a:lnTo>
                  <a:cubicBezTo>
                    <a:pt x="11066" y="131"/>
                    <a:pt x="10909" y="0"/>
                    <a:pt x="107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45;p65">
              <a:extLst>
                <a:ext uri="{FF2B5EF4-FFF2-40B4-BE49-F238E27FC236}">
                  <a16:creationId xmlns:a16="http://schemas.microsoft.com/office/drawing/2014/main" id="{2F650638-8190-7FAD-FE34-7E280956D8E8}"/>
                </a:ext>
              </a:extLst>
            </p:cNvPr>
            <p:cNvSpPr/>
            <p:nvPr/>
          </p:nvSpPr>
          <p:spPr>
            <a:xfrm>
              <a:off x="4129070" y="2447896"/>
              <a:ext cx="1560770" cy="108308"/>
            </a:xfrm>
            <a:custGeom>
              <a:avLst/>
              <a:gdLst/>
              <a:ahLst/>
              <a:cxnLst/>
              <a:rect l="l" t="t" r="r" b="b"/>
              <a:pathLst>
                <a:path w="10952" h="760" extrusionOk="0">
                  <a:moveTo>
                    <a:pt x="284" y="0"/>
                  </a:moveTo>
                  <a:cubicBezTo>
                    <a:pt x="132" y="0"/>
                    <a:pt x="1" y="131"/>
                    <a:pt x="1" y="283"/>
                  </a:cubicBezTo>
                  <a:lnTo>
                    <a:pt x="1" y="477"/>
                  </a:lnTo>
                  <a:cubicBezTo>
                    <a:pt x="1" y="629"/>
                    <a:pt x="132" y="760"/>
                    <a:pt x="284" y="760"/>
                  </a:cubicBezTo>
                  <a:lnTo>
                    <a:pt x="10669" y="760"/>
                  </a:lnTo>
                  <a:cubicBezTo>
                    <a:pt x="10820" y="760"/>
                    <a:pt x="10951" y="629"/>
                    <a:pt x="10951" y="477"/>
                  </a:cubicBezTo>
                  <a:lnTo>
                    <a:pt x="10951" y="283"/>
                  </a:lnTo>
                  <a:cubicBezTo>
                    <a:pt x="10951" y="131"/>
                    <a:pt x="10820" y="0"/>
                    <a:pt x="10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46;p65">
              <a:extLst>
                <a:ext uri="{FF2B5EF4-FFF2-40B4-BE49-F238E27FC236}">
                  <a16:creationId xmlns:a16="http://schemas.microsoft.com/office/drawing/2014/main" id="{8D853CBD-8C2E-74B8-5C0D-EE0BD6704377}"/>
                </a:ext>
              </a:extLst>
            </p:cNvPr>
            <p:cNvSpPr/>
            <p:nvPr/>
          </p:nvSpPr>
          <p:spPr>
            <a:xfrm>
              <a:off x="4113706" y="2441198"/>
              <a:ext cx="1577158" cy="121704"/>
            </a:xfrm>
            <a:custGeom>
              <a:avLst/>
              <a:gdLst/>
              <a:ahLst/>
              <a:cxnLst/>
              <a:rect l="l" t="t" r="r" b="b"/>
              <a:pathLst>
                <a:path w="11067" h="854" extrusionOk="0">
                  <a:moveTo>
                    <a:pt x="10737" y="110"/>
                  </a:moveTo>
                  <a:cubicBezTo>
                    <a:pt x="10867" y="110"/>
                    <a:pt x="10956" y="199"/>
                    <a:pt x="10956" y="330"/>
                  </a:cubicBezTo>
                  <a:lnTo>
                    <a:pt x="10956" y="524"/>
                  </a:lnTo>
                  <a:cubicBezTo>
                    <a:pt x="10956" y="655"/>
                    <a:pt x="10867" y="744"/>
                    <a:pt x="10737" y="744"/>
                  </a:cubicBezTo>
                  <a:lnTo>
                    <a:pt x="352" y="744"/>
                  </a:lnTo>
                  <a:cubicBezTo>
                    <a:pt x="221" y="744"/>
                    <a:pt x="132" y="655"/>
                    <a:pt x="132" y="524"/>
                  </a:cubicBezTo>
                  <a:lnTo>
                    <a:pt x="132" y="330"/>
                  </a:lnTo>
                  <a:cubicBezTo>
                    <a:pt x="132" y="199"/>
                    <a:pt x="221" y="110"/>
                    <a:pt x="352" y="110"/>
                  </a:cubicBezTo>
                  <a:close/>
                  <a:moveTo>
                    <a:pt x="352" y="0"/>
                  </a:moveTo>
                  <a:cubicBezTo>
                    <a:pt x="153" y="0"/>
                    <a:pt x="1" y="131"/>
                    <a:pt x="1" y="330"/>
                  </a:cubicBezTo>
                  <a:lnTo>
                    <a:pt x="1" y="524"/>
                  </a:lnTo>
                  <a:cubicBezTo>
                    <a:pt x="1" y="723"/>
                    <a:pt x="153" y="854"/>
                    <a:pt x="352" y="854"/>
                  </a:cubicBezTo>
                  <a:lnTo>
                    <a:pt x="10737" y="854"/>
                  </a:lnTo>
                  <a:cubicBezTo>
                    <a:pt x="10909" y="854"/>
                    <a:pt x="11066" y="723"/>
                    <a:pt x="11066" y="524"/>
                  </a:cubicBezTo>
                  <a:lnTo>
                    <a:pt x="11066" y="330"/>
                  </a:lnTo>
                  <a:cubicBezTo>
                    <a:pt x="11066" y="131"/>
                    <a:pt x="10909" y="0"/>
                    <a:pt x="107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47;p65">
              <a:extLst>
                <a:ext uri="{FF2B5EF4-FFF2-40B4-BE49-F238E27FC236}">
                  <a16:creationId xmlns:a16="http://schemas.microsoft.com/office/drawing/2014/main" id="{12DDD116-5BA9-AE96-569F-7EED2C452F5B}"/>
                </a:ext>
              </a:extLst>
            </p:cNvPr>
            <p:cNvSpPr/>
            <p:nvPr/>
          </p:nvSpPr>
          <p:spPr>
            <a:xfrm>
              <a:off x="4120095" y="1819412"/>
              <a:ext cx="1560770" cy="106170"/>
            </a:xfrm>
            <a:custGeom>
              <a:avLst/>
              <a:gdLst/>
              <a:ahLst/>
              <a:cxnLst/>
              <a:rect l="l" t="t" r="r" b="b"/>
              <a:pathLst>
                <a:path w="10952" h="745" extrusionOk="0">
                  <a:moveTo>
                    <a:pt x="284" y="1"/>
                  </a:moveTo>
                  <a:cubicBezTo>
                    <a:pt x="132" y="1"/>
                    <a:pt x="1" y="111"/>
                    <a:pt x="1" y="263"/>
                  </a:cubicBezTo>
                  <a:lnTo>
                    <a:pt x="1" y="456"/>
                  </a:lnTo>
                  <a:cubicBezTo>
                    <a:pt x="1" y="613"/>
                    <a:pt x="132" y="744"/>
                    <a:pt x="284" y="744"/>
                  </a:cubicBezTo>
                  <a:lnTo>
                    <a:pt x="10669" y="744"/>
                  </a:lnTo>
                  <a:cubicBezTo>
                    <a:pt x="10820" y="744"/>
                    <a:pt x="10951" y="613"/>
                    <a:pt x="10951" y="456"/>
                  </a:cubicBezTo>
                  <a:lnTo>
                    <a:pt x="10951" y="263"/>
                  </a:lnTo>
                  <a:cubicBezTo>
                    <a:pt x="10951" y="111"/>
                    <a:pt x="10820" y="1"/>
                    <a:pt x="10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48;p65">
              <a:extLst>
                <a:ext uri="{FF2B5EF4-FFF2-40B4-BE49-F238E27FC236}">
                  <a16:creationId xmlns:a16="http://schemas.microsoft.com/office/drawing/2014/main" id="{1122583F-C8C6-2053-96D2-6BD6A8DF2BDC}"/>
                </a:ext>
              </a:extLst>
            </p:cNvPr>
            <p:cNvSpPr/>
            <p:nvPr/>
          </p:nvSpPr>
          <p:spPr>
            <a:xfrm>
              <a:off x="4113706" y="1809721"/>
              <a:ext cx="1577158" cy="124839"/>
            </a:xfrm>
            <a:custGeom>
              <a:avLst/>
              <a:gdLst/>
              <a:ahLst/>
              <a:cxnLst/>
              <a:rect l="l" t="t" r="r" b="b"/>
              <a:pathLst>
                <a:path w="11067" h="876" extrusionOk="0">
                  <a:moveTo>
                    <a:pt x="10737" y="111"/>
                  </a:moveTo>
                  <a:cubicBezTo>
                    <a:pt x="10867" y="111"/>
                    <a:pt x="10956" y="221"/>
                    <a:pt x="10956" y="331"/>
                  </a:cubicBezTo>
                  <a:lnTo>
                    <a:pt x="10956" y="524"/>
                  </a:lnTo>
                  <a:cubicBezTo>
                    <a:pt x="10956" y="655"/>
                    <a:pt x="10867" y="744"/>
                    <a:pt x="10737" y="744"/>
                  </a:cubicBezTo>
                  <a:lnTo>
                    <a:pt x="352" y="744"/>
                  </a:lnTo>
                  <a:cubicBezTo>
                    <a:pt x="221" y="744"/>
                    <a:pt x="132" y="655"/>
                    <a:pt x="132" y="524"/>
                  </a:cubicBezTo>
                  <a:lnTo>
                    <a:pt x="132" y="331"/>
                  </a:lnTo>
                  <a:cubicBezTo>
                    <a:pt x="132" y="221"/>
                    <a:pt x="221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153" y="1"/>
                    <a:pt x="1" y="158"/>
                    <a:pt x="1" y="331"/>
                  </a:cubicBezTo>
                  <a:lnTo>
                    <a:pt x="1" y="524"/>
                  </a:lnTo>
                  <a:cubicBezTo>
                    <a:pt x="1" y="723"/>
                    <a:pt x="153" y="875"/>
                    <a:pt x="352" y="875"/>
                  </a:cubicBezTo>
                  <a:lnTo>
                    <a:pt x="10737" y="875"/>
                  </a:lnTo>
                  <a:cubicBezTo>
                    <a:pt x="10909" y="875"/>
                    <a:pt x="11066" y="723"/>
                    <a:pt x="11066" y="524"/>
                  </a:cubicBezTo>
                  <a:lnTo>
                    <a:pt x="11066" y="331"/>
                  </a:lnTo>
                  <a:cubicBezTo>
                    <a:pt x="11066" y="158"/>
                    <a:pt x="10909" y="1"/>
                    <a:pt x="107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49;p65">
              <a:extLst>
                <a:ext uri="{FF2B5EF4-FFF2-40B4-BE49-F238E27FC236}">
                  <a16:creationId xmlns:a16="http://schemas.microsoft.com/office/drawing/2014/main" id="{03F5D56B-CB7A-6FEF-5324-6A0AD257CA50}"/>
                </a:ext>
              </a:extLst>
            </p:cNvPr>
            <p:cNvSpPr/>
            <p:nvPr/>
          </p:nvSpPr>
          <p:spPr>
            <a:xfrm>
              <a:off x="4120095" y="2612072"/>
              <a:ext cx="1560770" cy="106027"/>
            </a:xfrm>
            <a:custGeom>
              <a:avLst/>
              <a:gdLst/>
              <a:ahLst/>
              <a:cxnLst/>
              <a:rect l="l" t="t" r="r" b="b"/>
              <a:pathLst>
                <a:path w="10952" h="744" extrusionOk="0">
                  <a:moveTo>
                    <a:pt x="284" y="0"/>
                  </a:moveTo>
                  <a:cubicBezTo>
                    <a:pt x="132" y="0"/>
                    <a:pt x="1" y="110"/>
                    <a:pt x="1" y="262"/>
                  </a:cubicBezTo>
                  <a:lnTo>
                    <a:pt x="1" y="482"/>
                  </a:lnTo>
                  <a:cubicBezTo>
                    <a:pt x="1" y="634"/>
                    <a:pt x="132" y="744"/>
                    <a:pt x="284" y="744"/>
                  </a:cubicBezTo>
                  <a:lnTo>
                    <a:pt x="10669" y="744"/>
                  </a:lnTo>
                  <a:cubicBezTo>
                    <a:pt x="10820" y="744"/>
                    <a:pt x="10951" y="634"/>
                    <a:pt x="10951" y="482"/>
                  </a:cubicBezTo>
                  <a:lnTo>
                    <a:pt x="10951" y="262"/>
                  </a:lnTo>
                  <a:cubicBezTo>
                    <a:pt x="10951" y="110"/>
                    <a:pt x="10820" y="0"/>
                    <a:pt x="10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50;p65">
              <a:extLst>
                <a:ext uri="{FF2B5EF4-FFF2-40B4-BE49-F238E27FC236}">
                  <a16:creationId xmlns:a16="http://schemas.microsoft.com/office/drawing/2014/main" id="{6E31649C-1AC0-A13E-B90D-FFCF8D1B03BC}"/>
                </a:ext>
              </a:extLst>
            </p:cNvPr>
            <p:cNvSpPr/>
            <p:nvPr/>
          </p:nvSpPr>
          <p:spPr>
            <a:xfrm>
              <a:off x="4113706" y="2603093"/>
              <a:ext cx="1577158" cy="124839"/>
            </a:xfrm>
            <a:custGeom>
              <a:avLst/>
              <a:gdLst/>
              <a:ahLst/>
              <a:cxnLst/>
              <a:rect l="l" t="t" r="r" b="b"/>
              <a:pathLst>
                <a:path w="11067" h="876" extrusionOk="0">
                  <a:moveTo>
                    <a:pt x="10737" y="110"/>
                  </a:moveTo>
                  <a:cubicBezTo>
                    <a:pt x="10867" y="110"/>
                    <a:pt x="10956" y="220"/>
                    <a:pt x="10956" y="325"/>
                  </a:cubicBezTo>
                  <a:lnTo>
                    <a:pt x="10956" y="545"/>
                  </a:lnTo>
                  <a:cubicBezTo>
                    <a:pt x="10956" y="655"/>
                    <a:pt x="10867" y="765"/>
                    <a:pt x="10737" y="765"/>
                  </a:cubicBezTo>
                  <a:lnTo>
                    <a:pt x="352" y="765"/>
                  </a:lnTo>
                  <a:cubicBezTo>
                    <a:pt x="221" y="765"/>
                    <a:pt x="132" y="655"/>
                    <a:pt x="132" y="545"/>
                  </a:cubicBezTo>
                  <a:lnTo>
                    <a:pt x="132" y="325"/>
                  </a:lnTo>
                  <a:cubicBezTo>
                    <a:pt x="132" y="220"/>
                    <a:pt x="221" y="110"/>
                    <a:pt x="352" y="110"/>
                  </a:cubicBezTo>
                  <a:close/>
                  <a:moveTo>
                    <a:pt x="352" y="0"/>
                  </a:moveTo>
                  <a:cubicBezTo>
                    <a:pt x="153" y="0"/>
                    <a:pt x="1" y="152"/>
                    <a:pt x="1" y="325"/>
                  </a:cubicBezTo>
                  <a:lnTo>
                    <a:pt x="1" y="545"/>
                  </a:lnTo>
                  <a:cubicBezTo>
                    <a:pt x="1" y="718"/>
                    <a:pt x="153" y="875"/>
                    <a:pt x="352" y="875"/>
                  </a:cubicBezTo>
                  <a:lnTo>
                    <a:pt x="10737" y="875"/>
                  </a:lnTo>
                  <a:cubicBezTo>
                    <a:pt x="10909" y="875"/>
                    <a:pt x="11066" y="718"/>
                    <a:pt x="11066" y="545"/>
                  </a:cubicBezTo>
                  <a:lnTo>
                    <a:pt x="11066" y="325"/>
                  </a:lnTo>
                  <a:cubicBezTo>
                    <a:pt x="11066" y="152"/>
                    <a:pt x="10909" y="0"/>
                    <a:pt x="107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51;p65">
              <a:extLst>
                <a:ext uri="{FF2B5EF4-FFF2-40B4-BE49-F238E27FC236}">
                  <a16:creationId xmlns:a16="http://schemas.microsoft.com/office/drawing/2014/main" id="{C87D6AA8-F96E-8E04-D937-1BBFE8F90749}"/>
                </a:ext>
              </a:extLst>
            </p:cNvPr>
            <p:cNvSpPr/>
            <p:nvPr/>
          </p:nvSpPr>
          <p:spPr>
            <a:xfrm>
              <a:off x="4120095" y="1968766"/>
              <a:ext cx="1560770" cy="109020"/>
            </a:xfrm>
            <a:custGeom>
              <a:avLst/>
              <a:gdLst/>
              <a:ahLst/>
              <a:cxnLst/>
              <a:rect l="l" t="t" r="r" b="b"/>
              <a:pathLst>
                <a:path w="10952" h="765" extrusionOk="0">
                  <a:moveTo>
                    <a:pt x="284" y="0"/>
                  </a:moveTo>
                  <a:cubicBezTo>
                    <a:pt x="132" y="0"/>
                    <a:pt x="1" y="131"/>
                    <a:pt x="1" y="283"/>
                  </a:cubicBezTo>
                  <a:lnTo>
                    <a:pt x="1" y="482"/>
                  </a:lnTo>
                  <a:cubicBezTo>
                    <a:pt x="1" y="634"/>
                    <a:pt x="132" y="765"/>
                    <a:pt x="284" y="765"/>
                  </a:cubicBezTo>
                  <a:lnTo>
                    <a:pt x="10669" y="765"/>
                  </a:lnTo>
                  <a:cubicBezTo>
                    <a:pt x="10820" y="765"/>
                    <a:pt x="10951" y="634"/>
                    <a:pt x="10951" y="482"/>
                  </a:cubicBezTo>
                  <a:lnTo>
                    <a:pt x="10951" y="283"/>
                  </a:lnTo>
                  <a:cubicBezTo>
                    <a:pt x="10951" y="131"/>
                    <a:pt x="10820" y="0"/>
                    <a:pt x="10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52;p65">
              <a:extLst>
                <a:ext uri="{FF2B5EF4-FFF2-40B4-BE49-F238E27FC236}">
                  <a16:creationId xmlns:a16="http://schemas.microsoft.com/office/drawing/2014/main" id="{56FD72D1-D644-FA6A-FA26-CDBA8133F0F1}"/>
                </a:ext>
              </a:extLst>
            </p:cNvPr>
            <p:cNvSpPr/>
            <p:nvPr/>
          </p:nvSpPr>
          <p:spPr>
            <a:xfrm>
              <a:off x="4113706" y="1962780"/>
              <a:ext cx="1577158" cy="120991"/>
            </a:xfrm>
            <a:custGeom>
              <a:avLst/>
              <a:gdLst/>
              <a:ahLst/>
              <a:cxnLst/>
              <a:rect l="l" t="t" r="r" b="b"/>
              <a:pathLst>
                <a:path w="11067" h="849" extrusionOk="0">
                  <a:moveTo>
                    <a:pt x="10737" y="105"/>
                  </a:moveTo>
                  <a:cubicBezTo>
                    <a:pt x="10867" y="105"/>
                    <a:pt x="10956" y="194"/>
                    <a:pt x="10956" y="325"/>
                  </a:cubicBezTo>
                  <a:lnTo>
                    <a:pt x="10956" y="524"/>
                  </a:lnTo>
                  <a:cubicBezTo>
                    <a:pt x="10956" y="655"/>
                    <a:pt x="10867" y="739"/>
                    <a:pt x="10737" y="739"/>
                  </a:cubicBezTo>
                  <a:lnTo>
                    <a:pt x="352" y="739"/>
                  </a:lnTo>
                  <a:cubicBezTo>
                    <a:pt x="221" y="739"/>
                    <a:pt x="132" y="655"/>
                    <a:pt x="132" y="524"/>
                  </a:cubicBezTo>
                  <a:lnTo>
                    <a:pt x="132" y="325"/>
                  </a:lnTo>
                  <a:cubicBezTo>
                    <a:pt x="132" y="194"/>
                    <a:pt x="221" y="105"/>
                    <a:pt x="352" y="105"/>
                  </a:cubicBezTo>
                  <a:close/>
                  <a:moveTo>
                    <a:pt x="352" y="0"/>
                  </a:moveTo>
                  <a:cubicBezTo>
                    <a:pt x="153" y="0"/>
                    <a:pt x="1" y="131"/>
                    <a:pt x="1" y="325"/>
                  </a:cubicBezTo>
                  <a:lnTo>
                    <a:pt x="1" y="524"/>
                  </a:lnTo>
                  <a:cubicBezTo>
                    <a:pt x="1" y="718"/>
                    <a:pt x="153" y="849"/>
                    <a:pt x="352" y="849"/>
                  </a:cubicBezTo>
                  <a:lnTo>
                    <a:pt x="10737" y="849"/>
                  </a:lnTo>
                  <a:cubicBezTo>
                    <a:pt x="10909" y="849"/>
                    <a:pt x="11066" y="718"/>
                    <a:pt x="11066" y="524"/>
                  </a:cubicBezTo>
                  <a:lnTo>
                    <a:pt x="11066" y="325"/>
                  </a:lnTo>
                  <a:cubicBezTo>
                    <a:pt x="11066" y="131"/>
                    <a:pt x="10909" y="0"/>
                    <a:pt x="107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53;p65">
              <a:extLst>
                <a:ext uri="{FF2B5EF4-FFF2-40B4-BE49-F238E27FC236}">
                  <a16:creationId xmlns:a16="http://schemas.microsoft.com/office/drawing/2014/main" id="{0B64EE62-5CD9-235A-3F14-3C26B1BDD506}"/>
                </a:ext>
              </a:extLst>
            </p:cNvPr>
            <p:cNvSpPr/>
            <p:nvPr/>
          </p:nvSpPr>
          <p:spPr>
            <a:xfrm>
              <a:off x="4120095" y="2761283"/>
              <a:ext cx="1560770" cy="109163"/>
            </a:xfrm>
            <a:custGeom>
              <a:avLst/>
              <a:gdLst/>
              <a:ahLst/>
              <a:cxnLst/>
              <a:rect l="l" t="t" r="r" b="b"/>
              <a:pathLst>
                <a:path w="10952" h="766" extrusionOk="0">
                  <a:moveTo>
                    <a:pt x="284" y="1"/>
                  </a:moveTo>
                  <a:cubicBezTo>
                    <a:pt x="132" y="1"/>
                    <a:pt x="1" y="132"/>
                    <a:pt x="1" y="289"/>
                  </a:cubicBezTo>
                  <a:lnTo>
                    <a:pt x="1" y="483"/>
                  </a:lnTo>
                  <a:cubicBezTo>
                    <a:pt x="1" y="634"/>
                    <a:pt x="132" y="765"/>
                    <a:pt x="284" y="765"/>
                  </a:cubicBezTo>
                  <a:lnTo>
                    <a:pt x="10669" y="765"/>
                  </a:lnTo>
                  <a:cubicBezTo>
                    <a:pt x="10820" y="765"/>
                    <a:pt x="10951" y="634"/>
                    <a:pt x="10951" y="483"/>
                  </a:cubicBezTo>
                  <a:lnTo>
                    <a:pt x="10951" y="289"/>
                  </a:lnTo>
                  <a:cubicBezTo>
                    <a:pt x="10951" y="132"/>
                    <a:pt x="10820" y="1"/>
                    <a:pt x="10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54;p65">
              <a:extLst>
                <a:ext uri="{FF2B5EF4-FFF2-40B4-BE49-F238E27FC236}">
                  <a16:creationId xmlns:a16="http://schemas.microsoft.com/office/drawing/2014/main" id="{14A6D512-10D7-5943-96EE-106CFF9A6E66}"/>
                </a:ext>
              </a:extLst>
            </p:cNvPr>
            <p:cNvSpPr/>
            <p:nvPr/>
          </p:nvSpPr>
          <p:spPr>
            <a:xfrm>
              <a:off x="4113706" y="2755298"/>
              <a:ext cx="1577158" cy="121846"/>
            </a:xfrm>
            <a:custGeom>
              <a:avLst/>
              <a:gdLst/>
              <a:ahLst/>
              <a:cxnLst/>
              <a:rect l="l" t="t" r="r" b="b"/>
              <a:pathLst>
                <a:path w="11067" h="855" extrusionOk="0">
                  <a:moveTo>
                    <a:pt x="10737" y="111"/>
                  </a:moveTo>
                  <a:cubicBezTo>
                    <a:pt x="10867" y="111"/>
                    <a:pt x="10956" y="200"/>
                    <a:pt x="10956" y="331"/>
                  </a:cubicBezTo>
                  <a:lnTo>
                    <a:pt x="10956" y="525"/>
                  </a:lnTo>
                  <a:cubicBezTo>
                    <a:pt x="10956" y="655"/>
                    <a:pt x="10867" y="744"/>
                    <a:pt x="10737" y="744"/>
                  </a:cubicBezTo>
                  <a:lnTo>
                    <a:pt x="352" y="744"/>
                  </a:lnTo>
                  <a:cubicBezTo>
                    <a:pt x="221" y="744"/>
                    <a:pt x="132" y="655"/>
                    <a:pt x="132" y="525"/>
                  </a:cubicBezTo>
                  <a:lnTo>
                    <a:pt x="132" y="331"/>
                  </a:lnTo>
                  <a:cubicBezTo>
                    <a:pt x="132" y="200"/>
                    <a:pt x="221" y="111"/>
                    <a:pt x="352" y="111"/>
                  </a:cubicBezTo>
                  <a:close/>
                  <a:moveTo>
                    <a:pt x="352" y="1"/>
                  </a:moveTo>
                  <a:cubicBezTo>
                    <a:pt x="153" y="1"/>
                    <a:pt x="1" y="153"/>
                    <a:pt x="1" y="331"/>
                  </a:cubicBezTo>
                  <a:lnTo>
                    <a:pt x="1" y="525"/>
                  </a:lnTo>
                  <a:cubicBezTo>
                    <a:pt x="1" y="724"/>
                    <a:pt x="153" y="854"/>
                    <a:pt x="352" y="854"/>
                  </a:cubicBezTo>
                  <a:lnTo>
                    <a:pt x="10737" y="854"/>
                  </a:lnTo>
                  <a:cubicBezTo>
                    <a:pt x="10909" y="854"/>
                    <a:pt x="11066" y="724"/>
                    <a:pt x="11066" y="525"/>
                  </a:cubicBezTo>
                  <a:lnTo>
                    <a:pt x="11066" y="331"/>
                  </a:lnTo>
                  <a:cubicBezTo>
                    <a:pt x="11066" y="153"/>
                    <a:pt x="10909" y="1"/>
                    <a:pt x="107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55;p65">
              <a:extLst>
                <a:ext uri="{FF2B5EF4-FFF2-40B4-BE49-F238E27FC236}">
                  <a16:creationId xmlns:a16="http://schemas.microsoft.com/office/drawing/2014/main" id="{3393D925-B289-C96D-3097-8A1F9B541C7D}"/>
                </a:ext>
              </a:extLst>
            </p:cNvPr>
            <p:cNvSpPr/>
            <p:nvPr/>
          </p:nvSpPr>
          <p:spPr>
            <a:xfrm>
              <a:off x="5938990" y="1051406"/>
              <a:ext cx="1838236" cy="2157744"/>
            </a:xfrm>
            <a:custGeom>
              <a:avLst/>
              <a:gdLst/>
              <a:ahLst/>
              <a:cxnLst/>
              <a:rect l="l" t="t" r="r" b="b"/>
              <a:pathLst>
                <a:path w="12899" h="15141" extrusionOk="0">
                  <a:moveTo>
                    <a:pt x="12569" y="111"/>
                  </a:moveTo>
                  <a:cubicBezTo>
                    <a:pt x="12679" y="111"/>
                    <a:pt x="12789" y="195"/>
                    <a:pt x="12789" y="326"/>
                  </a:cubicBezTo>
                  <a:lnTo>
                    <a:pt x="12789" y="14795"/>
                  </a:lnTo>
                  <a:cubicBezTo>
                    <a:pt x="12789" y="14926"/>
                    <a:pt x="12679" y="15010"/>
                    <a:pt x="12569" y="15010"/>
                  </a:cubicBezTo>
                  <a:lnTo>
                    <a:pt x="330" y="15010"/>
                  </a:lnTo>
                  <a:cubicBezTo>
                    <a:pt x="220" y="15010"/>
                    <a:pt x="110" y="14926"/>
                    <a:pt x="110" y="14795"/>
                  </a:cubicBezTo>
                  <a:lnTo>
                    <a:pt x="110" y="326"/>
                  </a:lnTo>
                  <a:cubicBezTo>
                    <a:pt x="110" y="195"/>
                    <a:pt x="220" y="111"/>
                    <a:pt x="330" y="111"/>
                  </a:cubicBezTo>
                  <a:close/>
                  <a:moveTo>
                    <a:pt x="330" y="1"/>
                  </a:moveTo>
                  <a:cubicBezTo>
                    <a:pt x="152" y="1"/>
                    <a:pt x="0" y="132"/>
                    <a:pt x="0" y="326"/>
                  </a:cubicBezTo>
                  <a:lnTo>
                    <a:pt x="0" y="14795"/>
                  </a:lnTo>
                  <a:cubicBezTo>
                    <a:pt x="0" y="14989"/>
                    <a:pt x="152" y="15141"/>
                    <a:pt x="330" y="15141"/>
                  </a:cubicBezTo>
                  <a:lnTo>
                    <a:pt x="12569" y="15141"/>
                  </a:lnTo>
                  <a:cubicBezTo>
                    <a:pt x="12742" y="15141"/>
                    <a:pt x="12899" y="14989"/>
                    <a:pt x="12899" y="14795"/>
                  </a:cubicBezTo>
                  <a:lnTo>
                    <a:pt x="12899" y="326"/>
                  </a:lnTo>
                  <a:cubicBezTo>
                    <a:pt x="12899" y="132"/>
                    <a:pt x="12742" y="1"/>
                    <a:pt x="1256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56;p65">
              <a:extLst>
                <a:ext uri="{FF2B5EF4-FFF2-40B4-BE49-F238E27FC236}">
                  <a16:creationId xmlns:a16="http://schemas.microsoft.com/office/drawing/2014/main" id="{2D61A71D-F11C-5A6E-B5F4-10FA442EAC5D}"/>
                </a:ext>
              </a:extLst>
            </p:cNvPr>
            <p:cNvSpPr/>
            <p:nvPr/>
          </p:nvSpPr>
          <p:spPr>
            <a:xfrm>
              <a:off x="6980761" y="1436620"/>
              <a:ext cx="1517446" cy="1051724"/>
            </a:xfrm>
            <a:custGeom>
              <a:avLst/>
              <a:gdLst/>
              <a:ahLst/>
              <a:cxnLst/>
              <a:rect l="l" t="t" r="r" b="b"/>
              <a:pathLst>
                <a:path w="10648" h="7380" extrusionOk="0">
                  <a:moveTo>
                    <a:pt x="284" y="0"/>
                  </a:moveTo>
                  <a:cubicBezTo>
                    <a:pt x="132" y="0"/>
                    <a:pt x="1" y="110"/>
                    <a:pt x="1" y="262"/>
                  </a:cubicBezTo>
                  <a:lnTo>
                    <a:pt x="1" y="7096"/>
                  </a:lnTo>
                  <a:cubicBezTo>
                    <a:pt x="1" y="7248"/>
                    <a:pt x="132" y="7379"/>
                    <a:pt x="284" y="7379"/>
                  </a:cubicBezTo>
                  <a:lnTo>
                    <a:pt x="10386" y="7379"/>
                  </a:lnTo>
                  <a:cubicBezTo>
                    <a:pt x="10538" y="7379"/>
                    <a:pt x="10648" y="7248"/>
                    <a:pt x="10648" y="7096"/>
                  </a:cubicBezTo>
                  <a:lnTo>
                    <a:pt x="10648" y="262"/>
                  </a:lnTo>
                  <a:cubicBezTo>
                    <a:pt x="10648" y="110"/>
                    <a:pt x="10538" y="0"/>
                    <a:pt x="10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57;p65">
              <a:extLst>
                <a:ext uri="{FF2B5EF4-FFF2-40B4-BE49-F238E27FC236}">
                  <a16:creationId xmlns:a16="http://schemas.microsoft.com/office/drawing/2014/main" id="{7502DB13-E81D-B77A-45B1-9EA6781ABBAA}"/>
                </a:ext>
              </a:extLst>
            </p:cNvPr>
            <p:cNvSpPr/>
            <p:nvPr/>
          </p:nvSpPr>
          <p:spPr>
            <a:xfrm>
              <a:off x="6974918" y="1427642"/>
              <a:ext cx="1532980" cy="1069538"/>
            </a:xfrm>
            <a:custGeom>
              <a:avLst/>
              <a:gdLst/>
              <a:ahLst/>
              <a:cxnLst/>
              <a:rect l="l" t="t" r="r" b="b"/>
              <a:pathLst>
                <a:path w="10757" h="7505" extrusionOk="0">
                  <a:moveTo>
                    <a:pt x="10427" y="110"/>
                  </a:moveTo>
                  <a:cubicBezTo>
                    <a:pt x="10537" y="110"/>
                    <a:pt x="10647" y="220"/>
                    <a:pt x="10647" y="325"/>
                  </a:cubicBezTo>
                  <a:lnTo>
                    <a:pt x="10647" y="7159"/>
                  </a:lnTo>
                  <a:cubicBezTo>
                    <a:pt x="10647" y="7290"/>
                    <a:pt x="10537" y="7374"/>
                    <a:pt x="10427" y="7374"/>
                  </a:cubicBezTo>
                  <a:lnTo>
                    <a:pt x="325" y="7374"/>
                  </a:lnTo>
                  <a:cubicBezTo>
                    <a:pt x="194" y="7374"/>
                    <a:pt x="105" y="7290"/>
                    <a:pt x="105" y="7159"/>
                  </a:cubicBezTo>
                  <a:lnTo>
                    <a:pt x="105" y="325"/>
                  </a:lnTo>
                  <a:cubicBezTo>
                    <a:pt x="105" y="220"/>
                    <a:pt x="194" y="110"/>
                    <a:pt x="325" y="110"/>
                  </a:cubicBezTo>
                  <a:close/>
                  <a:moveTo>
                    <a:pt x="325" y="0"/>
                  </a:moveTo>
                  <a:cubicBezTo>
                    <a:pt x="131" y="0"/>
                    <a:pt x="0" y="152"/>
                    <a:pt x="0" y="325"/>
                  </a:cubicBezTo>
                  <a:lnTo>
                    <a:pt x="0" y="7159"/>
                  </a:lnTo>
                  <a:cubicBezTo>
                    <a:pt x="0" y="7353"/>
                    <a:pt x="131" y="7505"/>
                    <a:pt x="325" y="7505"/>
                  </a:cubicBezTo>
                  <a:lnTo>
                    <a:pt x="10427" y="7505"/>
                  </a:lnTo>
                  <a:cubicBezTo>
                    <a:pt x="10605" y="7505"/>
                    <a:pt x="10757" y="7353"/>
                    <a:pt x="10757" y="7159"/>
                  </a:cubicBezTo>
                  <a:lnTo>
                    <a:pt x="10757" y="325"/>
                  </a:lnTo>
                  <a:cubicBezTo>
                    <a:pt x="10757" y="152"/>
                    <a:pt x="10605" y="0"/>
                    <a:pt x="1042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58;p65">
              <a:extLst>
                <a:ext uri="{FF2B5EF4-FFF2-40B4-BE49-F238E27FC236}">
                  <a16:creationId xmlns:a16="http://schemas.microsoft.com/office/drawing/2014/main" id="{406C485A-8986-16C6-D582-B3B1D34AC6A4}"/>
                </a:ext>
              </a:extLst>
            </p:cNvPr>
            <p:cNvSpPr/>
            <p:nvPr/>
          </p:nvSpPr>
          <p:spPr>
            <a:xfrm>
              <a:off x="7524876" y="1735044"/>
              <a:ext cx="447909" cy="448051"/>
            </a:xfrm>
            <a:custGeom>
              <a:avLst/>
              <a:gdLst/>
              <a:ahLst/>
              <a:cxnLst/>
              <a:rect l="l" t="t" r="r" b="b"/>
              <a:pathLst>
                <a:path w="3143" h="3144" extrusionOk="0">
                  <a:moveTo>
                    <a:pt x="1572" y="1"/>
                  </a:moveTo>
                  <a:cubicBezTo>
                    <a:pt x="697" y="1"/>
                    <a:pt x="1" y="703"/>
                    <a:pt x="1" y="1572"/>
                  </a:cubicBezTo>
                  <a:cubicBezTo>
                    <a:pt x="1" y="2447"/>
                    <a:pt x="697" y="3143"/>
                    <a:pt x="1572" y="3143"/>
                  </a:cubicBezTo>
                  <a:cubicBezTo>
                    <a:pt x="2446" y="3143"/>
                    <a:pt x="3143" y="2447"/>
                    <a:pt x="3143" y="1572"/>
                  </a:cubicBezTo>
                  <a:cubicBezTo>
                    <a:pt x="3143" y="703"/>
                    <a:pt x="2446" y="1"/>
                    <a:pt x="1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59;p65">
              <a:extLst>
                <a:ext uri="{FF2B5EF4-FFF2-40B4-BE49-F238E27FC236}">
                  <a16:creationId xmlns:a16="http://schemas.microsoft.com/office/drawing/2014/main" id="{64996F22-73AD-CFDC-63CD-813C662FD12F}"/>
                </a:ext>
              </a:extLst>
            </p:cNvPr>
            <p:cNvSpPr/>
            <p:nvPr/>
          </p:nvSpPr>
          <p:spPr>
            <a:xfrm>
              <a:off x="7518891" y="1729201"/>
              <a:ext cx="463585" cy="460592"/>
            </a:xfrm>
            <a:custGeom>
              <a:avLst/>
              <a:gdLst/>
              <a:ahLst/>
              <a:cxnLst/>
              <a:rect l="l" t="t" r="r" b="b"/>
              <a:pathLst>
                <a:path w="3253" h="3232" extrusionOk="0">
                  <a:moveTo>
                    <a:pt x="1614" y="110"/>
                  </a:moveTo>
                  <a:cubicBezTo>
                    <a:pt x="2441" y="110"/>
                    <a:pt x="3122" y="786"/>
                    <a:pt x="3122" y="1613"/>
                  </a:cubicBezTo>
                  <a:cubicBezTo>
                    <a:pt x="3122" y="2446"/>
                    <a:pt x="2441" y="3121"/>
                    <a:pt x="1614" y="3121"/>
                  </a:cubicBezTo>
                  <a:cubicBezTo>
                    <a:pt x="786" y="3121"/>
                    <a:pt x="111" y="2446"/>
                    <a:pt x="111" y="1613"/>
                  </a:cubicBezTo>
                  <a:cubicBezTo>
                    <a:pt x="111" y="786"/>
                    <a:pt x="786" y="110"/>
                    <a:pt x="1614" y="110"/>
                  </a:cubicBezTo>
                  <a:close/>
                  <a:moveTo>
                    <a:pt x="1614" y="0"/>
                  </a:moveTo>
                  <a:cubicBezTo>
                    <a:pt x="718" y="0"/>
                    <a:pt x="1" y="723"/>
                    <a:pt x="1" y="1613"/>
                  </a:cubicBezTo>
                  <a:cubicBezTo>
                    <a:pt x="1" y="2509"/>
                    <a:pt x="718" y="3231"/>
                    <a:pt x="1614" y="3231"/>
                  </a:cubicBezTo>
                  <a:cubicBezTo>
                    <a:pt x="2509" y="3231"/>
                    <a:pt x="3253" y="2509"/>
                    <a:pt x="3253" y="1613"/>
                  </a:cubicBezTo>
                  <a:cubicBezTo>
                    <a:pt x="3253" y="723"/>
                    <a:pt x="2509" y="0"/>
                    <a:pt x="161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60;p65">
              <a:extLst>
                <a:ext uri="{FF2B5EF4-FFF2-40B4-BE49-F238E27FC236}">
                  <a16:creationId xmlns:a16="http://schemas.microsoft.com/office/drawing/2014/main" id="{614C3235-DEF3-70D7-1658-2DC2BA69833B}"/>
                </a:ext>
              </a:extLst>
            </p:cNvPr>
            <p:cNvSpPr/>
            <p:nvPr/>
          </p:nvSpPr>
          <p:spPr>
            <a:xfrm>
              <a:off x="7698742" y="1875419"/>
              <a:ext cx="165169" cy="174005"/>
            </a:xfrm>
            <a:custGeom>
              <a:avLst/>
              <a:gdLst/>
              <a:ahLst/>
              <a:cxnLst/>
              <a:rect l="l" t="t" r="r" b="b"/>
              <a:pathLst>
                <a:path w="1159" h="1221" extrusionOk="0">
                  <a:moveTo>
                    <a:pt x="1" y="1"/>
                  </a:moveTo>
                  <a:lnTo>
                    <a:pt x="1" y="1221"/>
                  </a:lnTo>
                  <a:lnTo>
                    <a:pt x="1158" y="6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61;p65">
              <a:extLst>
                <a:ext uri="{FF2B5EF4-FFF2-40B4-BE49-F238E27FC236}">
                  <a16:creationId xmlns:a16="http://schemas.microsoft.com/office/drawing/2014/main" id="{5BFD7C0B-A8A6-3601-1408-C7AB4C410181}"/>
                </a:ext>
              </a:extLst>
            </p:cNvPr>
            <p:cNvSpPr/>
            <p:nvPr/>
          </p:nvSpPr>
          <p:spPr>
            <a:xfrm>
              <a:off x="7689906" y="1862736"/>
              <a:ext cx="189681" cy="199371"/>
            </a:xfrm>
            <a:custGeom>
              <a:avLst/>
              <a:gdLst/>
              <a:ahLst/>
              <a:cxnLst/>
              <a:rect l="l" t="t" r="r" b="b"/>
              <a:pathLst>
                <a:path w="1331" h="1399" extrusionOk="0">
                  <a:moveTo>
                    <a:pt x="110" y="199"/>
                  </a:moveTo>
                  <a:lnTo>
                    <a:pt x="1089" y="744"/>
                  </a:lnTo>
                  <a:lnTo>
                    <a:pt x="110" y="1226"/>
                  </a:lnTo>
                  <a:lnTo>
                    <a:pt x="110" y="199"/>
                  </a:lnTo>
                  <a:close/>
                  <a:moveTo>
                    <a:pt x="0" y="0"/>
                  </a:moveTo>
                  <a:lnTo>
                    <a:pt x="0" y="90"/>
                  </a:lnTo>
                  <a:lnTo>
                    <a:pt x="0" y="1399"/>
                  </a:lnTo>
                  <a:lnTo>
                    <a:pt x="1330" y="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62;p65">
              <a:extLst>
                <a:ext uri="{FF2B5EF4-FFF2-40B4-BE49-F238E27FC236}">
                  <a16:creationId xmlns:a16="http://schemas.microsoft.com/office/drawing/2014/main" id="{3EFD581B-E1E0-0770-FEC4-F1576EC8496E}"/>
                </a:ext>
              </a:extLst>
            </p:cNvPr>
            <p:cNvSpPr/>
            <p:nvPr/>
          </p:nvSpPr>
          <p:spPr>
            <a:xfrm>
              <a:off x="6069532" y="2947833"/>
              <a:ext cx="1545806" cy="121846"/>
            </a:xfrm>
            <a:custGeom>
              <a:avLst/>
              <a:gdLst/>
              <a:ahLst/>
              <a:cxnLst/>
              <a:rect l="l" t="t" r="r" b="b"/>
              <a:pathLst>
                <a:path w="10847" h="855" extrusionOk="0">
                  <a:moveTo>
                    <a:pt x="435" y="1"/>
                  </a:moveTo>
                  <a:cubicBezTo>
                    <a:pt x="200" y="1"/>
                    <a:pt x="1" y="179"/>
                    <a:pt x="1" y="420"/>
                  </a:cubicBezTo>
                  <a:cubicBezTo>
                    <a:pt x="1" y="656"/>
                    <a:pt x="200" y="855"/>
                    <a:pt x="435" y="855"/>
                  </a:cubicBezTo>
                  <a:lnTo>
                    <a:pt x="10412" y="855"/>
                  </a:lnTo>
                  <a:cubicBezTo>
                    <a:pt x="10647" y="855"/>
                    <a:pt x="10846" y="656"/>
                    <a:pt x="10846" y="420"/>
                  </a:cubicBezTo>
                  <a:cubicBezTo>
                    <a:pt x="10846" y="179"/>
                    <a:pt x="10647" y="1"/>
                    <a:pt x="10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63;p65">
              <a:extLst>
                <a:ext uri="{FF2B5EF4-FFF2-40B4-BE49-F238E27FC236}">
                  <a16:creationId xmlns:a16="http://schemas.microsoft.com/office/drawing/2014/main" id="{76A7D2A3-FB8E-8A53-E614-F9A24830A103}"/>
                </a:ext>
              </a:extLst>
            </p:cNvPr>
            <p:cNvSpPr/>
            <p:nvPr/>
          </p:nvSpPr>
          <p:spPr>
            <a:xfrm>
              <a:off x="6076217" y="2938997"/>
              <a:ext cx="1563762" cy="139660"/>
            </a:xfrm>
            <a:custGeom>
              <a:avLst/>
              <a:gdLst/>
              <a:ahLst/>
              <a:cxnLst/>
              <a:rect l="l" t="t" r="r" b="b"/>
              <a:pathLst>
                <a:path w="10973" h="980" extrusionOk="0">
                  <a:moveTo>
                    <a:pt x="10475" y="110"/>
                  </a:moveTo>
                  <a:cubicBezTo>
                    <a:pt x="10689" y="110"/>
                    <a:pt x="10841" y="283"/>
                    <a:pt x="10841" y="482"/>
                  </a:cubicBezTo>
                  <a:cubicBezTo>
                    <a:pt x="10841" y="697"/>
                    <a:pt x="10689" y="848"/>
                    <a:pt x="10475" y="848"/>
                  </a:cubicBezTo>
                  <a:lnTo>
                    <a:pt x="498" y="848"/>
                  </a:lnTo>
                  <a:cubicBezTo>
                    <a:pt x="284" y="848"/>
                    <a:pt x="106" y="697"/>
                    <a:pt x="106" y="482"/>
                  </a:cubicBezTo>
                  <a:cubicBezTo>
                    <a:pt x="106" y="283"/>
                    <a:pt x="284" y="110"/>
                    <a:pt x="498" y="110"/>
                  </a:cubicBezTo>
                  <a:close/>
                  <a:moveTo>
                    <a:pt x="498" y="0"/>
                  </a:moveTo>
                  <a:cubicBezTo>
                    <a:pt x="216" y="0"/>
                    <a:pt x="1" y="220"/>
                    <a:pt x="1" y="482"/>
                  </a:cubicBezTo>
                  <a:cubicBezTo>
                    <a:pt x="1" y="765"/>
                    <a:pt x="216" y="979"/>
                    <a:pt x="498" y="979"/>
                  </a:cubicBezTo>
                  <a:lnTo>
                    <a:pt x="10475" y="979"/>
                  </a:lnTo>
                  <a:cubicBezTo>
                    <a:pt x="10757" y="979"/>
                    <a:pt x="10972" y="765"/>
                    <a:pt x="10972" y="482"/>
                  </a:cubicBezTo>
                  <a:cubicBezTo>
                    <a:pt x="10972" y="220"/>
                    <a:pt x="10757" y="0"/>
                    <a:pt x="1047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64;p65">
              <a:extLst>
                <a:ext uri="{FF2B5EF4-FFF2-40B4-BE49-F238E27FC236}">
                  <a16:creationId xmlns:a16="http://schemas.microsoft.com/office/drawing/2014/main" id="{81456A57-E4A2-BAB3-8732-30138CB9E5C1}"/>
                </a:ext>
              </a:extLst>
            </p:cNvPr>
            <p:cNvSpPr/>
            <p:nvPr/>
          </p:nvSpPr>
          <p:spPr>
            <a:xfrm>
              <a:off x="6069532" y="2752305"/>
              <a:ext cx="1545806" cy="121133"/>
            </a:xfrm>
            <a:custGeom>
              <a:avLst/>
              <a:gdLst/>
              <a:ahLst/>
              <a:cxnLst/>
              <a:rect l="l" t="t" r="r" b="b"/>
              <a:pathLst>
                <a:path w="10847" h="850" extrusionOk="0">
                  <a:moveTo>
                    <a:pt x="435" y="1"/>
                  </a:moveTo>
                  <a:cubicBezTo>
                    <a:pt x="200" y="1"/>
                    <a:pt x="1" y="195"/>
                    <a:pt x="1" y="436"/>
                  </a:cubicBezTo>
                  <a:cubicBezTo>
                    <a:pt x="1" y="676"/>
                    <a:pt x="200" y="849"/>
                    <a:pt x="435" y="849"/>
                  </a:cubicBezTo>
                  <a:lnTo>
                    <a:pt x="10412" y="849"/>
                  </a:lnTo>
                  <a:cubicBezTo>
                    <a:pt x="10647" y="849"/>
                    <a:pt x="10846" y="676"/>
                    <a:pt x="10846" y="436"/>
                  </a:cubicBezTo>
                  <a:cubicBezTo>
                    <a:pt x="10846" y="195"/>
                    <a:pt x="10647" y="1"/>
                    <a:pt x="10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65;p65">
              <a:extLst>
                <a:ext uri="{FF2B5EF4-FFF2-40B4-BE49-F238E27FC236}">
                  <a16:creationId xmlns:a16="http://schemas.microsoft.com/office/drawing/2014/main" id="{2ADB746A-8F23-CA8E-ED69-173C2127479A}"/>
                </a:ext>
              </a:extLst>
            </p:cNvPr>
            <p:cNvSpPr/>
            <p:nvPr/>
          </p:nvSpPr>
          <p:spPr>
            <a:xfrm>
              <a:off x="6076217" y="2742614"/>
              <a:ext cx="1563762" cy="140515"/>
            </a:xfrm>
            <a:custGeom>
              <a:avLst/>
              <a:gdLst/>
              <a:ahLst/>
              <a:cxnLst/>
              <a:rect l="l" t="t" r="r" b="b"/>
              <a:pathLst>
                <a:path w="10973" h="986" extrusionOk="0">
                  <a:moveTo>
                    <a:pt x="10475" y="111"/>
                  </a:moveTo>
                  <a:cubicBezTo>
                    <a:pt x="10689" y="111"/>
                    <a:pt x="10841" y="289"/>
                    <a:pt x="10841" y="504"/>
                  </a:cubicBezTo>
                  <a:cubicBezTo>
                    <a:pt x="10841" y="703"/>
                    <a:pt x="10689" y="875"/>
                    <a:pt x="10475" y="875"/>
                  </a:cubicBezTo>
                  <a:lnTo>
                    <a:pt x="498" y="875"/>
                  </a:lnTo>
                  <a:cubicBezTo>
                    <a:pt x="284" y="875"/>
                    <a:pt x="106" y="703"/>
                    <a:pt x="106" y="504"/>
                  </a:cubicBezTo>
                  <a:cubicBezTo>
                    <a:pt x="106" y="289"/>
                    <a:pt x="284" y="111"/>
                    <a:pt x="498" y="111"/>
                  </a:cubicBezTo>
                  <a:close/>
                  <a:moveTo>
                    <a:pt x="498" y="1"/>
                  </a:moveTo>
                  <a:cubicBezTo>
                    <a:pt x="216" y="1"/>
                    <a:pt x="1" y="221"/>
                    <a:pt x="1" y="504"/>
                  </a:cubicBezTo>
                  <a:cubicBezTo>
                    <a:pt x="1" y="765"/>
                    <a:pt x="216" y="985"/>
                    <a:pt x="498" y="985"/>
                  </a:cubicBezTo>
                  <a:lnTo>
                    <a:pt x="10475" y="985"/>
                  </a:lnTo>
                  <a:cubicBezTo>
                    <a:pt x="10757" y="985"/>
                    <a:pt x="10972" y="765"/>
                    <a:pt x="10972" y="504"/>
                  </a:cubicBezTo>
                  <a:cubicBezTo>
                    <a:pt x="10972" y="221"/>
                    <a:pt x="10757" y="1"/>
                    <a:pt x="1047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66;p65">
              <a:extLst>
                <a:ext uri="{FF2B5EF4-FFF2-40B4-BE49-F238E27FC236}">
                  <a16:creationId xmlns:a16="http://schemas.microsoft.com/office/drawing/2014/main" id="{A71237E2-2CED-89C3-FE78-C22EA470874E}"/>
                </a:ext>
              </a:extLst>
            </p:cNvPr>
            <p:cNvSpPr/>
            <p:nvPr/>
          </p:nvSpPr>
          <p:spPr>
            <a:xfrm>
              <a:off x="6069532" y="2544093"/>
              <a:ext cx="1545806" cy="124126"/>
            </a:xfrm>
            <a:custGeom>
              <a:avLst/>
              <a:gdLst/>
              <a:ahLst/>
              <a:cxnLst/>
              <a:rect l="l" t="t" r="r" b="b"/>
              <a:pathLst>
                <a:path w="10847" h="871" extrusionOk="0">
                  <a:moveTo>
                    <a:pt x="435" y="1"/>
                  </a:moveTo>
                  <a:cubicBezTo>
                    <a:pt x="200" y="1"/>
                    <a:pt x="1" y="195"/>
                    <a:pt x="1" y="435"/>
                  </a:cubicBezTo>
                  <a:cubicBezTo>
                    <a:pt x="1" y="676"/>
                    <a:pt x="200" y="870"/>
                    <a:pt x="435" y="870"/>
                  </a:cubicBezTo>
                  <a:lnTo>
                    <a:pt x="10412" y="870"/>
                  </a:lnTo>
                  <a:cubicBezTo>
                    <a:pt x="10647" y="870"/>
                    <a:pt x="10846" y="676"/>
                    <a:pt x="10846" y="435"/>
                  </a:cubicBezTo>
                  <a:cubicBezTo>
                    <a:pt x="10846" y="195"/>
                    <a:pt x="10647" y="1"/>
                    <a:pt x="10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67;p65">
              <a:extLst>
                <a:ext uri="{FF2B5EF4-FFF2-40B4-BE49-F238E27FC236}">
                  <a16:creationId xmlns:a16="http://schemas.microsoft.com/office/drawing/2014/main" id="{C2A478FF-764D-5FD1-4562-E749A751B411}"/>
                </a:ext>
              </a:extLst>
            </p:cNvPr>
            <p:cNvSpPr/>
            <p:nvPr/>
          </p:nvSpPr>
          <p:spPr>
            <a:xfrm>
              <a:off x="6076217" y="2537395"/>
              <a:ext cx="1563762" cy="140515"/>
            </a:xfrm>
            <a:custGeom>
              <a:avLst/>
              <a:gdLst/>
              <a:ahLst/>
              <a:cxnLst/>
              <a:rect l="l" t="t" r="r" b="b"/>
              <a:pathLst>
                <a:path w="10973" h="986" extrusionOk="0">
                  <a:moveTo>
                    <a:pt x="10475" y="111"/>
                  </a:moveTo>
                  <a:cubicBezTo>
                    <a:pt x="10689" y="111"/>
                    <a:pt x="10841" y="289"/>
                    <a:pt x="10841" y="482"/>
                  </a:cubicBezTo>
                  <a:cubicBezTo>
                    <a:pt x="10841" y="702"/>
                    <a:pt x="10689" y="854"/>
                    <a:pt x="10475" y="854"/>
                  </a:cubicBezTo>
                  <a:lnTo>
                    <a:pt x="498" y="854"/>
                  </a:lnTo>
                  <a:cubicBezTo>
                    <a:pt x="284" y="854"/>
                    <a:pt x="106" y="702"/>
                    <a:pt x="106" y="482"/>
                  </a:cubicBezTo>
                  <a:cubicBezTo>
                    <a:pt x="106" y="289"/>
                    <a:pt x="284" y="111"/>
                    <a:pt x="498" y="111"/>
                  </a:cubicBezTo>
                  <a:close/>
                  <a:moveTo>
                    <a:pt x="498" y="1"/>
                  </a:moveTo>
                  <a:cubicBezTo>
                    <a:pt x="216" y="1"/>
                    <a:pt x="1" y="221"/>
                    <a:pt x="1" y="482"/>
                  </a:cubicBezTo>
                  <a:cubicBezTo>
                    <a:pt x="1" y="765"/>
                    <a:pt x="216" y="985"/>
                    <a:pt x="498" y="985"/>
                  </a:cubicBezTo>
                  <a:lnTo>
                    <a:pt x="10475" y="985"/>
                  </a:lnTo>
                  <a:cubicBezTo>
                    <a:pt x="10757" y="985"/>
                    <a:pt x="10972" y="765"/>
                    <a:pt x="10972" y="482"/>
                  </a:cubicBezTo>
                  <a:cubicBezTo>
                    <a:pt x="10972" y="221"/>
                    <a:pt x="10757" y="1"/>
                    <a:pt x="1047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68;p65">
              <a:extLst>
                <a:ext uri="{FF2B5EF4-FFF2-40B4-BE49-F238E27FC236}">
                  <a16:creationId xmlns:a16="http://schemas.microsoft.com/office/drawing/2014/main" id="{EC4B3131-2A58-0D21-0271-D99BF0D3A2CF}"/>
                </a:ext>
              </a:extLst>
            </p:cNvPr>
            <p:cNvSpPr/>
            <p:nvPr/>
          </p:nvSpPr>
          <p:spPr>
            <a:xfrm>
              <a:off x="5609072" y="933690"/>
              <a:ext cx="215048" cy="208065"/>
            </a:xfrm>
            <a:custGeom>
              <a:avLst/>
              <a:gdLst/>
              <a:ahLst/>
              <a:cxnLst/>
              <a:rect l="l" t="t" r="r" b="b"/>
              <a:pathLst>
                <a:path w="1509" h="1460" extrusionOk="0">
                  <a:moveTo>
                    <a:pt x="273" y="1"/>
                  </a:moveTo>
                  <a:cubicBezTo>
                    <a:pt x="210" y="1"/>
                    <a:pt x="145" y="28"/>
                    <a:pt x="90" y="83"/>
                  </a:cubicBezTo>
                  <a:cubicBezTo>
                    <a:pt x="1" y="172"/>
                    <a:pt x="1" y="324"/>
                    <a:pt x="90" y="434"/>
                  </a:cubicBezTo>
                  <a:lnTo>
                    <a:pt x="1048" y="1393"/>
                  </a:lnTo>
                  <a:cubicBezTo>
                    <a:pt x="1103" y="1437"/>
                    <a:pt x="1168" y="1459"/>
                    <a:pt x="1231" y="1459"/>
                  </a:cubicBezTo>
                  <a:cubicBezTo>
                    <a:pt x="1294" y="1459"/>
                    <a:pt x="1354" y="1437"/>
                    <a:pt x="1399" y="1393"/>
                  </a:cubicBezTo>
                  <a:cubicBezTo>
                    <a:pt x="1509" y="1283"/>
                    <a:pt x="1509" y="1131"/>
                    <a:pt x="1399" y="1042"/>
                  </a:cubicBezTo>
                  <a:lnTo>
                    <a:pt x="440" y="83"/>
                  </a:lnTo>
                  <a:cubicBezTo>
                    <a:pt x="396" y="28"/>
                    <a:pt x="336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69;p65">
              <a:extLst>
                <a:ext uri="{FF2B5EF4-FFF2-40B4-BE49-F238E27FC236}">
                  <a16:creationId xmlns:a16="http://schemas.microsoft.com/office/drawing/2014/main" id="{6C85492D-B5A9-9FE5-A278-9C21CCFAD4CC}"/>
                </a:ext>
              </a:extLst>
            </p:cNvPr>
            <p:cNvSpPr/>
            <p:nvPr/>
          </p:nvSpPr>
          <p:spPr>
            <a:xfrm>
              <a:off x="5600094" y="927705"/>
              <a:ext cx="230011" cy="222173"/>
            </a:xfrm>
            <a:custGeom>
              <a:avLst/>
              <a:gdLst/>
              <a:ahLst/>
              <a:cxnLst/>
              <a:rect l="l" t="t" r="r" b="b"/>
              <a:pathLst>
                <a:path w="1614" h="1559" extrusionOk="0">
                  <a:moveTo>
                    <a:pt x="327" y="104"/>
                  </a:moveTo>
                  <a:cubicBezTo>
                    <a:pt x="376" y="104"/>
                    <a:pt x="425" y="125"/>
                    <a:pt x="456" y="167"/>
                  </a:cubicBezTo>
                  <a:lnTo>
                    <a:pt x="1420" y="1131"/>
                  </a:lnTo>
                  <a:cubicBezTo>
                    <a:pt x="1504" y="1194"/>
                    <a:pt x="1504" y="1325"/>
                    <a:pt x="1420" y="1393"/>
                  </a:cubicBezTo>
                  <a:cubicBezTo>
                    <a:pt x="1386" y="1424"/>
                    <a:pt x="1341" y="1440"/>
                    <a:pt x="1295" y="1440"/>
                  </a:cubicBezTo>
                  <a:cubicBezTo>
                    <a:pt x="1248" y="1440"/>
                    <a:pt x="1200" y="1424"/>
                    <a:pt x="1158" y="1393"/>
                  </a:cubicBezTo>
                  <a:lnTo>
                    <a:pt x="195" y="429"/>
                  </a:lnTo>
                  <a:cubicBezTo>
                    <a:pt x="132" y="345"/>
                    <a:pt x="132" y="235"/>
                    <a:pt x="195" y="167"/>
                  </a:cubicBezTo>
                  <a:cubicBezTo>
                    <a:pt x="229" y="125"/>
                    <a:pt x="278" y="104"/>
                    <a:pt x="327" y="104"/>
                  </a:cubicBezTo>
                  <a:close/>
                  <a:moveTo>
                    <a:pt x="336" y="1"/>
                  </a:moveTo>
                  <a:cubicBezTo>
                    <a:pt x="257" y="1"/>
                    <a:pt x="176" y="28"/>
                    <a:pt x="111" y="83"/>
                  </a:cubicBezTo>
                  <a:cubicBezTo>
                    <a:pt x="1" y="193"/>
                    <a:pt x="1" y="387"/>
                    <a:pt x="111" y="518"/>
                  </a:cubicBezTo>
                  <a:lnTo>
                    <a:pt x="1069" y="1476"/>
                  </a:lnTo>
                  <a:cubicBezTo>
                    <a:pt x="1135" y="1531"/>
                    <a:pt x="1217" y="1559"/>
                    <a:pt x="1296" y="1559"/>
                  </a:cubicBezTo>
                  <a:cubicBezTo>
                    <a:pt x="1375" y="1559"/>
                    <a:pt x="1451" y="1531"/>
                    <a:pt x="1504" y="1476"/>
                  </a:cubicBezTo>
                  <a:cubicBezTo>
                    <a:pt x="1614" y="1346"/>
                    <a:pt x="1614" y="1152"/>
                    <a:pt x="1504" y="1042"/>
                  </a:cubicBezTo>
                  <a:lnTo>
                    <a:pt x="545" y="83"/>
                  </a:lnTo>
                  <a:cubicBezTo>
                    <a:pt x="490" y="28"/>
                    <a:pt x="414" y="1"/>
                    <a:pt x="33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70;p65">
              <a:extLst>
                <a:ext uri="{FF2B5EF4-FFF2-40B4-BE49-F238E27FC236}">
                  <a16:creationId xmlns:a16="http://schemas.microsoft.com/office/drawing/2014/main" id="{2D75CB21-9A01-C3EF-89DF-D824C4F16713}"/>
                </a:ext>
              </a:extLst>
            </p:cNvPr>
            <p:cNvSpPr/>
            <p:nvPr/>
          </p:nvSpPr>
          <p:spPr>
            <a:xfrm>
              <a:off x="5432214" y="768375"/>
              <a:ext cx="280032" cy="255093"/>
            </a:xfrm>
            <a:custGeom>
              <a:avLst/>
              <a:gdLst/>
              <a:ahLst/>
              <a:cxnLst/>
              <a:rect l="l" t="t" r="r" b="b"/>
              <a:pathLst>
                <a:path w="1965" h="1790" extrusionOk="0">
                  <a:moveTo>
                    <a:pt x="982" y="1"/>
                  </a:moveTo>
                  <a:cubicBezTo>
                    <a:pt x="753" y="1"/>
                    <a:pt x="524" y="89"/>
                    <a:pt x="351" y="264"/>
                  </a:cubicBezTo>
                  <a:cubicBezTo>
                    <a:pt x="0" y="610"/>
                    <a:pt x="0" y="1180"/>
                    <a:pt x="351" y="1526"/>
                  </a:cubicBezTo>
                  <a:cubicBezTo>
                    <a:pt x="524" y="1702"/>
                    <a:pt x="753" y="1789"/>
                    <a:pt x="982" y="1789"/>
                  </a:cubicBezTo>
                  <a:cubicBezTo>
                    <a:pt x="1211" y="1789"/>
                    <a:pt x="1441" y="1702"/>
                    <a:pt x="1613" y="1526"/>
                  </a:cubicBezTo>
                  <a:cubicBezTo>
                    <a:pt x="1964" y="1180"/>
                    <a:pt x="1964" y="610"/>
                    <a:pt x="1613" y="264"/>
                  </a:cubicBezTo>
                  <a:cubicBezTo>
                    <a:pt x="1441" y="89"/>
                    <a:pt x="1211" y="1"/>
                    <a:pt x="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71;p65">
              <a:extLst>
                <a:ext uri="{FF2B5EF4-FFF2-40B4-BE49-F238E27FC236}">
                  <a16:creationId xmlns:a16="http://schemas.microsoft.com/office/drawing/2014/main" id="{FDE2833D-2B3A-D4D2-071A-6B781A97EAAD}"/>
                </a:ext>
              </a:extLst>
            </p:cNvPr>
            <p:cNvSpPr/>
            <p:nvPr/>
          </p:nvSpPr>
          <p:spPr>
            <a:xfrm>
              <a:off x="5422523" y="759396"/>
              <a:ext cx="298701" cy="272479"/>
            </a:xfrm>
            <a:custGeom>
              <a:avLst/>
              <a:gdLst/>
              <a:ahLst/>
              <a:cxnLst/>
              <a:rect l="l" t="t" r="r" b="b"/>
              <a:pathLst>
                <a:path w="2096" h="1912" extrusionOk="0">
                  <a:moveTo>
                    <a:pt x="1048" y="121"/>
                  </a:moveTo>
                  <a:cubicBezTo>
                    <a:pt x="1261" y="121"/>
                    <a:pt x="1475" y="204"/>
                    <a:pt x="1640" y="369"/>
                  </a:cubicBezTo>
                  <a:cubicBezTo>
                    <a:pt x="1964" y="694"/>
                    <a:pt x="1964" y="1217"/>
                    <a:pt x="1640" y="1547"/>
                  </a:cubicBezTo>
                  <a:cubicBezTo>
                    <a:pt x="1475" y="1710"/>
                    <a:pt x="1261" y="1791"/>
                    <a:pt x="1048" y="1791"/>
                  </a:cubicBezTo>
                  <a:cubicBezTo>
                    <a:pt x="836" y="1791"/>
                    <a:pt x="624" y="1710"/>
                    <a:pt x="461" y="1547"/>
                  </a:cubicBezTo>
                  <a:cubicBezTo>
                    <a:pt x="131" y="1217"/>
                    <a:pt x="131" y="694"/>
                    <a:pt x="461" y="369"/>
                  </a:cubicBezTo>
                  <a:cubicBezTo>
                    <a:pt x="624" y="204"/>
                    <a:pt x="836" y="121"/>
                    <a:pt x="1048" y="121"/>
                  </a:cubicBezTo>
                  <a:close/>
                  <a:moveTo>
                    <a:pt x="1050" y="1"/>
                  </a:moveTo>
                  <a:cubicBezTo>
                    <a:pt x="804" y="1"/>
                    <a:pt x="558" y="94"/>
                    <a:pt x="372" y="280"/>
                  </a:cubicBezTo>
                  <a:cubicBezTo>
                    <a:pt x="0" y="652"/>
                    <a:pt x="0" y="1264"/>
                    <a:pt x="372" y="1636"/>
                  </a:cubicBezTo>
                  <a:cubicBezTo>
                    <a:pt x="558" y="1820"/>
                    <a:pt x="804" y="1911"/>
                    <a:pt x="1050" y="1911"/>
                  </a:cubicBezTo>
                  <a:cubicBezTo>
                    <a:pt x="1296" y="1911"/>
                    <a:pt x="1543" y="1820"/>
                    <a:pt x="1729" y="1636"/>
                  </a:cubicBezTo>
                  <a:cubicBezTo>
                    <a:pt x="2095" y="1264"/>
                    <a:pt x="2095" y="652"/>
                    <a:pt x="1729" y="280"/>
                  </a:cubicBezTo>
                  <a:cubicBezTo>
                    <a:pt x="1543" y="94"/>
                    <a:pt x="1296" y="1"/>
                    <a:pt x="105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72;p65">
              <a:extLst>
                <a:ext uri="{FF2B5EF4-FFF2-40B4-BE49-F238E27FC236}">
                  <a16:creationId xmlns:a16="http://schemas.microsoft.com/office/drawing/2014/main" id="{2484812D-999C-21C4-2BEA-AD09EF5BD943}"/>
                </a:ext>
              </a:extLst>
            </p:cNvPr>
            <p:cNvSpPr/>
            <p:nvPr/>
          </p:nvSpPr>
          <p:spPr>
            <a:xfrm>
              <a:off x="5466559" y="799585"/>
              <a:ext cx="211342" cy="189681"/>
            </a:xfrm>
            <a:custGeom>
              <a:avLst/>
              <a:gdLst/>
              <a:ahLst/>
              <a:cxnLst/>
              <a:rect l="l" t="t" r="r" b="b"/>
              <a:pathLst>
                <a:path w="1483" h="1331" extrusionOk="0">
                  <a:moveTo>
                    <a:pt x="741" y="0"/>
                  </a:moveTo>
                  <a:cubicBezTo>
                    <a:pt x="567" y="0"/>
                    <a:pt x="393" y="66"/>
                    <a:pt x="262" y="197"/>
                  </a:cubicBezTo>
                  <a:cubicBezTo>
                    <a:pt x="0" y="459"/>
                    <a:pt x="0" y="893"/>
                    <a:pt x="262" y="1134"/>
                  </a:cubicBezTo>
                  <a:cubicBezTo>
                    <a:pt x="393" y="1265"/>
                    <a:pt x="567" y="1331"/>
                    <a:pt x="741" y="1331"/>
                  </a:cubicBezTo>
                  <a:cubicBezTo>
                    <a:pt x="915" y="1331"/>
                    <a:pt x="1090" y="1265"/>
                    <a:pt x="1221" y="1134"/>
                  </a:cubicBezTo>
                  <a:cubicBezTo>
                    <a:pt x="1482" y="893"/>
                    <a:pt x="1482" y="459"/>
                    <a:pt x="1221" y="197"/>
                  </a:cubicBezTo>
                  <a:cubicBezTo>
                    <a:pt x="1090" y="66"/>
                    <a:pt x="915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73;p65">
              <a:extLst>
                <a:ext uri="{FF2B5EF4-FFF2-40B4-BE49-F238E27FC236}">
                  <a16:creationId xmlns:a16="http://schemas.microsoft.com/office/drawing/2014/main" id="{8DE5FFE0-0C5C-5315-E7AF-A18D339741C3}"/>
                </a:ext>
              </a:extLst>
            </p:cNvPr>
            <p:cNvSpPr/>
            <p:nvPr/>
          </p:nvSpPr>
          <p:spPr>
            <a:xfrm>
              <a:off x="5459861" y="790607"/>
              <a:ext cx="227731" cy="206925"/>
            </a:xfrm>
            <a:custGeom>
              <a:avLst/>
              <a:gdLst/>
              <a:ahLst/>
              <a:cxnLst/>
              <a:rect l="l" t="t" r="r" b="b"/>
              <a:pathLst>
                <a:path w="1598" h="1452" extrusionOk="0">
                  <a:moveTo>
                    <a:pt x="788" y="121"/>
                  </a:moveTo>
                  <a:cubicBezTo>
                    <a:pt x="947" y="121"/>
                    <a:pt x="1105" y="181"/>
                    <a:pt x="1226" y="302"/>
                  </a:cubicBezTo>
                  <a:cubicBezTo>
                    <a:pt x="1467" y="543"/>
                    <a:pt x="1467" y="935"/>
                    <a:pt x="1226" y="1176"/>
                  </a:cubicBezTo>
                  <a:cubicBezTo>
                    <a:pt x="1105" y="1297"/>
                    <a:pt x="947" y="1357"/>
                    <a:pt x="788" y="1357"/>
                  </a:cubicBezTo>
                  <a:cubicBezTo>
                    <a:pt x="630" y="1357"/>
                    <a:pt x="472" y="1297"/>
                    <a:pt x="351" y="1176"/>
                  </a:cubicBezTo>
                  <a:cubicBezTo>
                    <a:pt x="110" y="935"/>
                    <a:pt x="110" y="543"/>
                    <a:pt x="351" y="302"/>
                  </a:cubicBezTo>
                  <a:cubicBezTo>
                    <a:pt x="472" y="181"/>
                    <a:pt x="630" y="121"/>
                    <a:pt x="788" y="121"/>
                  </a:cubicBezTo>
                  <a:close/>
                  <a:moveTo>
                    <a:pt x="799" y="1"/>
                  </a:moveTo>
                  <a:cubicBezTo>
                    <a:pt x="614" y="1"/>
                    <a:pt x="430" y="71"/>
                    <a:pt x="288" y="213"/>
                  </a:cubicBezTo>
                  <a:cubicBezTo>
                    <a:pt x="0" y="501"/>
                    <a:pt x="0" y="956"/>
                    <a:pt x="288" y="1239"/>
                  </a:cubicBezTo>
                  <a:cubicBezTo>
                    <a:pt x="430" y="1381"/>
                    <a:pt x="614" y="1451"/>
                    <a:pt x="799" y="1451"/>
                  </a:cubicBezTo>
                  <a:cubicBezTo>
                    <a:pt x="983" y="1451"/>
                    <a:pt x="1168" y="1381"/>
                    <a:pt x="1309" y="1239"/>
                  </a:cubicBezTo>
                  <a:cubicBezTo>
                    <a:pt x="1597" y="956"/>
                    <a:pt x="1597" y="501"/>
                    <a:pt x="1309" y="213"/>
                  </a:cubicBezTo>
                  <a:cubicBezTo>
                    <a:pt x="1168" y="71"/>
                    <a:pt x="983" y="1"/>
                    <a:pt x="79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副标题 52">
            <a:extLst>
              <a:ext uri="{FF2B5EF4-FFF2-40B4-BE49-F238E27FC236}">
                <a16:creationId xmlns:a16="http://schemas.microsoft.com/office/drawing/2014/main" id="{B217E4AA-25D2-8592-D599-5A158E3F4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3059" y="3722318"/>
            <a:ext cx="2969247" cy="457800"/>
          </a:xfrm>
        </p:spPr>
        <p:txBody>
          <a:bodyPr/>
          <a:lstStyle/>
          <a:p>
            <a:pPr marL="228600" indent="-228600">
              <a:lnSpc>
                <a:spcPct val="115000"/>
              </a:lnSpc>
            </a:pPr>
            <a:r>
              <a:rPr lang="en-US" altLang="zh-CN" kern="100" dirty="0" err="1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Hailin</a:t>
            </a:r>
            <a:r>
              <a:rPr lang="en-US" altLang="zh-CN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 Zhong      2130026215</a:t>
            </a:r>
            <a:endParaRPr lang="zh-CN" altLang="zh-CN" kern="100" dirty="0">
              <a:effectLst/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10356DE8-5D13-A2C9-2A30-A8AA91AFD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" b="-5800"/>
          <a:stretch/>
        </p:blipFill>
        <p:spPr>
          <a:xfrm>
            <a:off x="6048319" y="1402454"/>
            <a:ext cx="2302842" cy="17559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17BD25-FB0C-1CE4-194C-26A227A18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5" b="5485"/>
          <a:stretch/>
        </p:blipFill>
        <p:spPr>
          <a:xfrm>
            <a:off x="3509963" y="1402455"/>
            <a:ext cx="2263605" cy="1653280"/>
          </a:xfrm>
          <a:prstGeom prst="rect">
            <a:avLst/>
          </a:prstGeom>
        </p:spPr>
      </p:pic>
      <p:sp>
        <p:nvSpPr>
          <p:cNvPr id="1621" name="Google Shape;1621;p4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Design --- House</a:t>
            </a:r>
            <a:endParaRPr dirty="0"/>
          </a:p>
        </p:txBody>
      </p:sp>
      <p:sp>
        <p:nvSpPr>
          <p:cNvPr id="1622" name="Google Shape;1622;p42"/>
          <p:cNvSpPr txBox="1">
            <a:spLocks noGrp="1"/>
          </p:cNvSpPr>
          <p:nvPr>
            <p:ph type="subTitle" idx="1"/>
          </p:nvPr>
        </p:nvSpPr>
        <p:spPr>
          <a:xfrm>
            <a:off x="713375" y="3532318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Main Function: Search the house by keyword, district, statue, or price.</a:t>
            </a:r>
            <a:endParaRPr sz="1500" dirty="0"/>
          </a:p>
        </p:txBody>
      </p:sp>
      <p:sp>
        <p:nvSpPr>
          <p:cNvPr id="1623" name="Google Shape;1623;p42"/>
          <p:cNvSpPr txBox="1">
            <a:spLocks noGrp="1"/>
          </p:cNvSpPr>
          <p:nvPr>
            <p:ph type="subTitle" idx="2"/>
          </p:nvPr>
        </p:nvSpPr>
        <p:spPr>
          <a:xfrm>
            <a:off x="3370572" y="3532318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Main Function: Apply to buy a house and add the subdivision to favorite.</a:t>
            </a:r>
          </a:p>
        </p:txBody>
      </p:sp>
      <p:sp>
        <p:nvSpPr>
          <p:cNvPr id="1624" name="Google Shape;1624;p42"/>
          <p:cNvSpPr txBox="1">
            <a:spLocks noGrp="1"/>
          </p:cNvSpPr>
          <p:nvPr>
            <p:ph type="subTitle" idx="3"/>
          </p:nvPr>
        </p:nvSpPr>
        <p:spPr>
          <a:xfrm>
            <a:off x="6027768" y="3532318"/>
            <a:ext cx="24030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Main Function: Apply to buy a house and add the subdivision to favorite.</a:t>
            </a:r>
          </a:p>
        </p:txBody>
      </p:sp>
      <p:sp>
        <p:nvSpPr>
          <p:cNvPr id="1625" name="Google Shape;1625;p42"/>
          <p:cNvSpPr txBox="1">
            <a:spLocks noGrp="1"/>
          </p:cNvSpPr>
          <p:nvPr>
            <p:ph type="subTitle" idx="4"/>
          </p:nvPr>
        </p:nvSpPr>
        <p:spPr>
          <a:xfrm>
            <a:off x="713375" y="3214595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</a:t>
            </a:r>
            <a:endParaRPr dirty="0"/>
          </a:p>
        </p:txBody>
      </p:sp>
      <p:sp>
        <p:nvSpPr>
          <p:cNvPr id="1626" name="Google Shape;1626;p42"/>
          <p:cNvSpPr txBox="1">
            <a:spLocks noGrp="1"/>
          </p:cNvSpPr>
          <p:nvPr>
            <p:ph type="subTitle" idx="5"/>
          </p:nvPr>
        </p:nvSpPr>
        <p:spPr>
          <a:xfrm>
            <a:off x="3370568" y="3214595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New Subdivision</a:t>
            </a:r>
            <a:endParaRPr sz="1800" dirty="0"/>
          </a:p>
        </p:txBody>
      </p:sp>
      <p:sp>
        <p:nvSpPr>
          <p:cNvPr id="1627" name="Google Shape;1627;p42"/>
          <p:cNvSpPr txBox="1">
            <a:spLocks noGrp="1"/>
          </p:cNvSpPr>
          <p:nvPr>
            <p:ph type="subTitle" idx="6"/>
          </p:nvPr>
        </p:nvSpPr>
        <p:spPr>
          <a:xfrm>
            <a:off x="6027769" y="3214595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Old Subdivision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7592FB4-43B5-3688-6ED4-3B27AAD2F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51" y="1402454"/>
            <a:ext cx="2684953" cy="1653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5E0D32D-F372-18AE-3A49-429BB66FC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963" y="1402454"/>
            <a:ext cx="2263605" cy="1653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E3EEE1E-9D67-12A6-4EB9-978FDF259C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9" y="1402454"/>
            <a:ext cx="2302841" cy="165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D3790FD-9905-A9FD-E471-BCB3C50BC702}"/>
              </a:ext>
            </a:extLst>
          </p:cNvPr>
          <p:cNvGrpSpPr/>
          <p:nvPr/>
        </p:nvGrpSpPr>
        <p:grpSpPr>
          <a:xfrm>
            <a:off x="2632097" y="1093925"/>
            <a:ext cx="4067373" cy="1941105"/>
            <a:chOff x="1914875" y="1117854"/>
            <a:chExt cx="4067373" cy="187929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DF70ECA-6190-DE83-878C-5B7282ED8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751" y="1117854"/>
              <a:ext cx="2820497" cy="18792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096FC8C-1972-06B7-D076-2D88A124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4875" y="1188612"/>
              <a:ext cx="1366094" cy="1768901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C3F0DAB-D223-603B-9EAB-78A71F313D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14" y="1127262"/>
            <a:ext cx="2521134" cy="194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B1ED64-356F-F48D-B43A-A10D17CEA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19" y="1093924"/>
            <a:ext cx="2370952" cy="1941105"/>
          </a:xfrm>
          <a:prstGeom prst="rect">
            <a:avLst/>
          </a:prstGeom>
        </p:spPr>
      </p:pic>
      <p:sp>
        <p:nvSpPr>
          <p:cNvPr id="1621" name="Google Shape;1621;p42"/>
          <p:cNvSpPr txBox="1">
            <a:spLocks noGrp="1"/>
          </p:cNvSpPr>
          <p:nvPr>
            <p:ph type="title"/>
          </p:nvPr>
        </p:nvSpPr>
        <p:spPr>
          <a:xfrm>
            <a:off x="462093" y="62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Design --- User</a:t>
            </a:r>
            <a:endParaRPr dirty="0"/>
          </a:p>
        </p:txBody>
      </p:sp>
      <p:sp>
        <p:nvSpPr>
          <p:cNvPr id="1622" name="Google Shape;1622;p42"/>
          <p:cNvSpPr txBox="1">
            <a:spLocks noGrp="1"/>
          </p:cNvSpPr>
          <p:nvPr>
            <p:ph type="subTitle" idx="1"/>
          </p:nvPr>
        </p:nvSpPr>
        <p:spPr>
          <a:xfrm>
            <a:off x="614642" y="3437064"/>
            <a:ext cx="2501733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Main Function: View House Apply, View Favorite, House More Info, Delete Favorite</a:t>
            </a:r>
            <a:endParaRPr sz="1500" dirty="0"/>
          </a:p>
        </p:txBody>
      </p:sp>
      <p:sp>
        <p:nvSpPr>
          <p:cNvPr id="1623" name="Google Shape;1623;p42"/>
          <p:cNvSpPr txBox="1">
            <a:spLocks noGrp="1"/>
          </p:cNvSpPr>
          <p:nvPr>
            <p:ph type="subTitle" idx="2"/>
          </p:nvPr>
        </p:nvSpPr>
        <p:spPr>
          <a:xfrm>
            <a:off x="3164688" y="3437064"/>
            <a:ext cx="2501591" cy="1330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1400" dirty="0"/>
              <a:t>Main Function: View all Customers, View Blacklist</a:t>
            </a:r>
            <a:r>
              <a:rPr lang="en-US" altLang="zh-CN" dirty="0"/>
              <a:t>, View Managed Houses, </a:t>
            </a:r>
            <a:r>
              <a:rPr lang="en-US" altLang="zh-CN" sz="1400" dirty="0"/>
              <a:t>Add/Recover Customers to/from Blacklist</a:t>
            </a:r>
          </a:p>
        </p:txBody>
      </p:sp>
      <p:sp>
        <p:nvSpPr>
          <p:cNvPr id="1624" name="Google Shape;1624;p42"/>
          <p:cNvSpPr txBox="1">
            <a:spLocks noGrp="1"/>
          </p:cNvSpPr>
          <p:nvPr>
            <p:ph type="subTitle" idx="3"/>
          </p:nvPr>
        </p:nvSpPr>
        <p:spPr>
          <a:xfrm>
            <a:off x="5775066" y="3437064"/>
            <a:ext cx="2908406" cy="1330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/>
              <a:t>Main Function: </a:t>
            </a:r>
            <a:r>
              <a:rPr lang="en-US" altLang="zh-CN" dirty="0"/>
              <a:t>View all Customers and agents, View Blacklist, View all MVP, </a:t>
            </a:r>
            <a:r>
              <a:rPr lang="en-US" altLang="zh-CN" sz="1400" dirty="0"/>
              <a:t>Add/Recover all Users to/from Blacklist, Add/Delete </a:t>
            </a:r>
            <a:r>
              <a:rPr lang="en-US" altLang="zh-CN" dirty="0"/>
              <a:t>Agents </a:t>
            </a:r>
            <a:r>
              <a:rPr lang="en-US" altLang="zh-CN" sz="1400" dirty="0"/>
              <a:t>to/from MVP</a:t>
            </a:r>
          </a:p>
        </p:txBody>
      </p:sp>
      <p:sp>
        <p:nvSpPr>
          <p:cNvPr id="1625" name="Google Shape;1625;p42"/>
          <p:cNvSpPr txBox="1">
            <a:spLocks noGrp="1"/>
          </p:cNvSpPr>
          <p:nvPr>
            <p:ph type="subTitle" idx="4"/>
          </p:nvPr>
        </p:nvSpPr>
        <p:spPr>
          <a:xfrm>
            <a:off x="713375" y="3164767"/>
            <a:ext cx="2403000" cy="348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</a:t>
            </a:r>
            <a:endParaRPr dirty="0"/>
          </a:p>
        </p:txBody>
      </p:sp>
      <p:sp>
        <p:nvSpPr>
          <p:cNvPr id="1626" name="Google Shape;1626;p42"/>
          <p:cNvSpPr txBox="1">
            <a:spLocks noGrp="1"/>
          </p:cNvSpPr>
          <p:nvPr>
            <p:ph type="subTitle" idx="5"/>
          </p:nvPr>
        </p:nvSpPr>
        <p:spPr>
          <a:xfrm>
            <a:off x="3370568" y="3119341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Agent</a:t>
            </a:r>
            <a:endParaRPr dirty="0"/>
          </a:p>
        </p:txBody>
      </p:sp>
      <p:sp>
        <p:nvSpPr>
          <p:cNvPr id="1627" name="Google Shape;1627;p42"/>
          <p:cNvSpPr txBox="1">
            <a:spLocks noGrp="1"/>
          </p:cNvSpPr>
          <p:nvPr>
            <p:ph type="subTitle" idx="6"/>
          </p:nvPr>
        </p:nvSpPr>
        <p:spPr>
          <a:xfrm>
            <a:off x="6027769" y="3119341"/>
            <a:ext cx="24030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Admin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18C9A0-C234-D3FE-9A2C-BDBBC0747171}"/>
              </a:ext>
            </a:extLst>
          </p:cNvPr>
          <p:cNvGrpSpPr/>
          <p:nvPr/>
        </p:nvGrpSpPr>
        <p:grpSpPr>
          <a:xfrm>
            <a:off x="609489" y="1575595"/>
            <a:ext cx="2378859" cy="1229701"/>
            <a:chOff x="664077" y="2872464"/>
            <a:chExt cx="2378859" cy="122970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508956F-599C-EF6C-7113-A6A5B85AA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35" b="66814"/>
            <a:stretch/>
          </p:blipFill>
          <p:spPr bwMode="auto">
            <a:xfrm>
              <a:off x="664077" y="2872464"/>
              <a:ext cx="2374747" cy="2009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32AF620-0B6D-4F75-2AE8-40F60485A3BE}"/>
                </a:ext>
              </a:extLst>
            </p:cNvPr>
            <p:cNvGrpSpPr/>
            <p:nvPr/>
          </p:nvGrpSpPr>
          <p:grpSpPr>
            <a:xfrm>
              <a:off x="664077" y="3269400"/>
              <a:ext cx="2378859" cy="832765"/>
              <a:chOff x="614559" y="1894085"/>
              <a:chExt cx="2378859" cy="832765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EF3E9137-64CA-90F6-CDDF-4A84AD550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559" y="1894085"/>
                <a:ext cx="2378859" cy="340779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574E7C31-0D90-9934-69A4-105EEA0E9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4642" y="2416649"/>
                <a:ext cx="2378776" cy="310201"/>
              </a:xfrm>
              <a:prstGeom prst="rect">
                <a:avLst/>
              </a:prstGeom>
            </p:spPr>
          </p:pic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1F0BAFE-0724-D05E-8FC6-C5EED071D928}"/>
              </a:ext>
            </a:extLst>
          </p:cNvPr>
          <p:cNvGrpSpPr/>
          <p:nvPr/>
        </p:nvGrpSpPr>
        <p:grpSpPr>
          <a:xfrm>
            <a:off x="3226926" y="972918"/>
            <a:ext cx="2378776" cy="1987562"/>
            <a:chOff x="3366022" y="2700690"/>
            <a:chExt cx="2522894" cy="220447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6116F38-995D-1C1D-F97A-F501B680D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79" b="66229"/>
            <a:stretch/>
          </p:blipFill>
          <p:spPr bwMode="auto">
            <a:xfrm>
              <a:off x="3366022" y="2700690"/>
              <a:ext cx="2521134" cy="1900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6469F43-A690-FC67-F63B-770E911D9F9C}"/>
                </a:ext>
              </a:extLst>
            </p:cNvPr>
            <p:cNvGrpSpPr/>
            <p:nvPr/>
          </p:nvGrpSpPr>
          <p:grpSpPr>
            <a:xfrm>
              <a:off x="3371577" y="3068365"/>
              <a:ext cx="2517339" cy="1836802"/>
              <a:chOff x="3315228" y="1198224"/>
              <a:chExt cx="2517339" cy="1836802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87D4015F-D184-AAC0-1C74-62218CAEC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15229" y="1894085"/>
                <a:ext cx="2517338" cy="522564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FBFC17EA-76C7-FFE3-A0B8-9D948ECDD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15228" y="1198224"/>
                <a:ext cx="2517338" cy="522563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CC936426-B872-192E-16DB-96A54928C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15228" y="2593056"/>
                <a:ext cx="2517338" cy="441970"/>
              </a:xfrm>
              <a:prstGeom prst="rect">
                <a:avLst/>
              </a:prstGeom>
            </p:spPr>
          </p:pic>
        </p:grp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E7495D22-1F83-3F48-1B3B-24ABBE0B2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9764" y="1127262"/>
            <a:ext cx="2562302" cy="194110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FD371777-85E0-1A2C-159D-750563E74715}"/>
              </a:ext>
            </a:extLst>
          </p:cNvPr>
          <p:cNvGrpSpPr/>
          <p:nvPr/>
        </p:nvGrpSpPr>
        <p:grpSpPr>
          <a:xfrm>
            <a:off x="6082928" y="1093925"/>
            <a:ext cx="2562303" cy="1969924"/>
            <a:chOff x="6188624" y="2836129"/>
            <a:chExt cx="2588031" cy="2149004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4BF130EE-ABA4-1304-F21A-AE3556D02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4546" b="67965"/>
            <a:stretch/>
          </p:blipFill>
          <p:spPr>
            <a:xfrm>
              <a:off x="6214353" y="2836129"/>
              <a:ext cx="2562302" cy="145366"/>
            </a:xfrm>
            <a:prstGeom prst="rect">
              <a:avLst/>
            </a:prstGeom>
          </p:spPr>
        </p:pic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56E36E4-B6D8-3EF6-1F2D-44D0B766A435}"/>
                </a:ext>
              </a:extLst>
            </p:cNvPr>
            <p:cNvGrpSpPr/>
            <p:nvPr/>
          </p:nvGrpSpPr>
          <p:grpSpPr>
            <a:xfrm>
              <a:off x="6188624" y="3050387"/>
              <a:ext cx="2562301" cy="1934746"/>
              <a:chOff x="6159764" y="1094212"/>
              <a:chExt cx="2562301" cy="1934746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468F084D-2E39-024F-6E88-5DAE36975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59764" y="1094212"/>
                <a:ext cx="2562301" cy="440723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FBA7AA61-D779-610D-507C-A5C29D6EB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59764" y="1575357"/>
                <a:ext cx="2562301" cy="489112"/>
              </a:xfrm>
              <a:prstGeom prst="rect">
                <a:avLst/>
              </a:prstGeom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D6536154-8EE7-CC1F-F71D-750C0FD95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59764" y="2130553"/>
                <a:ext cx="2562301" cy="400514"/>
              </a:xfrm>
              <a:prstGeom prst="rect">
                <a:avLst/>
              </a:prstGeom>
            </p:spPr>
          </p:pic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53A206E3-D951-B7BF-980D-8F7E14E9F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59764" y="2597151"/>
                <a:ext cx="2562301" cy="4318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866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 --- Achieve all Functions</a:t>
            </a:r>
            <a:endParaRPr dirty="0"/>
          </a:p>
        </p:txBody>
      </p:sp>
      <p:sp>
        <p:nvSpPr>
          <p:cNvPr id="1640" name="Google Shape;1640;p43"/>
          <p:cNvSpPr txBox="1">
            <a:spLocks noGrp="1"/>
          </p:cNvSpPr>
          <p:nvPr>
            <p:ph type="subTitle" idx="8"/>
          </p:nvPr>
        </p:nvSpPr>
        <p:spPr>
          <a:xfrm>
            <a:off x="4478686" y="2112448"/>
            <a:ext cx="1818088" cy="703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等线" panose="02010600030101010101" pitchFamily="2" charset="-122"/>
              </a:rPr>
              <a:t>I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nsert the data to the database</a:t>
            </a:r>
            <a:endParaRPr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070FDDF-CE79-07BB-1089-56978F90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09" y="3006962"/>
            <a:ext cx="2182092" cy="172346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3F60D58-AF53-DEC5-5AF9-00BCFE2CD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3006962"/>
            <a:ext cx="2182092" cy="172346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7430529-8A6E-C019-C167-0FFEFBA8E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1" y="1188710"/>
            <a:ext cx="2182092" cy="1723467"/>
          </a:xfrm>
          <a:prstGeom prst="rect">
            <a:avLst/>
          </a:prstGeom>
        </p:spPr>
      </p:pic>
      <p:sp>
        <p:nvSpPr>
          <p:cNvPr id="28" name="Google Shape;1640;p43">
            <a:extLst>
              <a:ext uri="{FF2B5EF4-FFF2-40B4-BE49-F238E27FC236}">
                <a16:creationId xmlns:a16="http://schemas.microsoft.com/office/drawing/2014/main" id="{6FAD07D1-365A-5C62-F9FE-658831F1013B}"/>
              </a:ext>
            </a:extLst>
          </p:cNvPr>
          <p:cNvSpPr txBox="1">
            <a:spLocks/>
          </p:cNvSpPr>
          <p:nvPr/>
        </p:nvSpPr>
        <p:spPr>
          <a:xfrm>
            <a:off x="2902093" y="1188710"/>
            <a:ext cx="2023535" cy="703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zh-CN" sz="1800" dirty="0">
                <a:latin typeface="Times New Roman" panose="02020603050405020304" pitchFamily="18" charset="0"/>
                <a:ea typeface="等线" panose="02010600030101010101" pitchFamily="2" charset="-122"/>
              </a:rPr>
              <a:t>Select the data from the database</a:t>
            </a:r>
            <a:endParaRPr lang="en-US" dirty="0"/>
          </a:p>
        </p:txBody>
      </p:sp>
      <p:sp>
        <p:nvSpPr>
          <p:cNvPr id="31" name="Google Shape;1640;p43">
            <a:extLst>
              <a:ext uri="{FF2B5EF4-FFF2-40B4-BE49-F238E27FC236}">
                <a16:creationId xmlns:a16="http://schemas.microsoft.com/office/drawing/2014/main" id="{6A112B90-CAD3-EC38-BDB6-60945479BFAA}"/>
              </a:ext>
            </a:extLst>
          </p:cNvPr>
          <p:cNvSpPr txBox="1">
            <a:spLocks/>
          </p:cNvSpPr>
          <p:nvPr/>
        </p:nvSpPr>
        <p:spPr>
          <a:xfrm>
            <a:off x="2902093" y="3006962"/>
            <a:ext cx="2023535" cy="75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zh-CN" sz="1800" dirty="0">
                <a:latin typeface="Times New Roman" panose="02020603050405020304" pitchFamily="18" charset="0"/>
                <a:ea typeface="等线" panose="02010600030101010101" pitchFamily="2" charset="-122"/>
              </a:rPr>
              <a:t>Delete the data from the database</a:t>
            </a:r>
            <a:endParaRPr lang="en-US" dirty="0"/>
          </a:p>
        </p:txBody>
      </p:sp>
      <p:sp>
        <p:nvSpPr>
          <p:cNvPr id="32" name="Google Shape;1640;p43">
            <a:extLst>
              <a:ext uri="{FF2B5EF4-FFF2-40B4-BE49-F238E27FC236}">
                <a16:creationId xmlns:a16="http://schemas.microsoft.com/office/drawing/2014/main" id="{C8373281-9845-9D0B-D5AB-A3A68B3BCE2B}"/>
              </a:ext>
            </a:extLst>
          </p:cNvPr>
          <p:cNvSpPr txBox="1">
            <a:spLocks/>
          </p:cNvSpPr>
          <p:nvPr/>
        </p:nvSpPr>
        <p:spPr>
          <a:xfrm>
            <a:off x="4478686" y="4027423"/>
            <a:ext cx="1763223" cy="703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zh-CN" sz="1800" dirty="0">
                <a:latin typeface="Times New Roman" panose="02020603050405020304" pitchFamily="18" charset="0"/>
                <a:ea typeface="等线" panose="02010600030101010101" pitchFamily="2" charset="-122"/>
              </a:rPr>
              <a:t>Update the data to the database</a:t>
            </a:r>
            <a:endParaRPr 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CE6CFBF-28DC-DB58-DD8A-EB40134E1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97" y="1188710"/>
            <a:ext cx="2204101" cy="1626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62"/>
          <p:cNvSpPr txBox="1">
            <a:spLocks noGrp="1"/>
          </p:cNvSpPr>
          <p:nvPr>
            <p:ph type="title"/>
          </p:nvPr>
        </p:nvSpPr>
        <p:spPr>
          <a:xfrm>
            <a:off x="4571998" y="1952844"/>
            <a:ext cx="3858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832" name="Google Shape;2832;p62"/>
          <p:cNvSpPr txBox="1">
            <a:spLocks noGrp="1"/>
          </p:cNvSpPr>
          <p:nvPr>
            <p:ph type="subTitle" idx="1"/>
          </p:nvPr>
        </p:nvSpPr>
        <p:spPr>
          <a:xfrm>
            <a:off x="4572000" y="3061116"/>
            <a:ext cx="38589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Montserrat" panose="00000500000000000000" pitchFamily="2" charset="0"/>
              </a:rPr>
              <a:t>Next, it's time for our front-end showcase.</a:t>
            </a:r>
            <a:endParaRPr sz="1800" b="1" dirty="0">
              <a:latin typeface="Montserrat" panose="00000500000000000000" pitchFamily="2" charset="0"/>
            </a:endParaRPr>
          </a:p>
        </p:txBody>
      </p:sp>
      <p:grpSp>
        <p:nvGrpSpPr>
          <p:cNvPr id="2846" name="Google Shape;2846;p62"/>
          <p:cNvGrpSpPr/>
          <p:nvPr/>
        </p:nvGrpSpPr>
        <p:grpSpPr>
          <a:xfrm>
            <a:off x="1311900" y="1759647"/>
            <a:ext cx="2222728" cy="2764328"/>
            <a:chOff x="1311900" y="2073147"/>
            <a:chExt cx="2222728" cy="2764328"/>
          </a:xfrm>
        </p:grpSpPr>
        <p:sp>
          <p:nvSpPr>
            <p:cNvPr id="2847" name="Google Shape;2847;p62"/>
            <p:cNvSpPr/>
            <p:nvPr/>
          </p:nvSpPr>
          <p:spPr>
            <a:xfrm>
              <a:off x="1311900" y="43796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62"/>
            <p:cNvGrpSpPr/>
            <p:nvPr/>
          </p:nvGrpSpPr>
          <p:grpSpPr>
            <a:xfrm>
              <a:off x="1553108" y="2073147"/>
              <a:ext cx="1981520" cy="2535354"/>
              <a:chOff x="900306" y="1128050"/>
              <a:chExt cx="3138296" cy="4015448"/>
            </a:xfrm>
          </p:grpSpPr>
          <p:sp>
            <p:nvSpPr>
              <p:cNvPr id="2849" name="Google Shape;2849;p62"/>
              <p:cNvSpPr/>
              <p:nvPr/>
            </p:nvSpPr>
            <p:spPr>
              <a:xfrm flipH="1">
                <a:off x="1939169" y="2402385"/>
                <a:ext cx="398524" cy="57041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970" extrusionOk="0">
                    <a:moveTo>
                      <a:pt x="241" y="1"/>
                    </a:moveTo>
                    <a:cubicBezTo>
                      <a:pt x="110" y="1"/>
                      <a:pt x="0" y="111"/>
                      <a:pt x="0" y="241"/>
                    </a:cubicBezTo>
                    <a:lnTo>
                      <a:pt x="0" y="2729"/>
                    </a:lnTo>
                    <a:cubicBezTo>
                      <a:pt x="0" y="2860"/>
                      <a:pt x="110" y="2970"/>
                      <a:pt x="241" y="2970"/>
                    </a:cubicBezTo>
                    <a:lnTo>
                      <a:pt x="1833" y="2970"/>
                    </a:lnTo>
                    <a:cubicBezTo>
                      <a:pt x="1964" y="2970"/>
                      <a:pt x="2074" y="2860"/>
                      <a:pt x="2074" y="2729"/>
                    </a:cubicBezTo>
                    <a:lnTo>
                      <a:pt x="2074" y="241"/>
                    </a:lnTo>
                    <a:cubicBezTo>
                      <a:pt x="2074" y="111"/>
                      <a:pt x="1964" y="1"/>
                      <a:pt x="1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62"/>
              <p:cNvSpPr/>
              <p:nvPr/>
            </p:nvSpPr>
            <p:spPr>
              <a:xfrm flipH="1">
                <a:off x="1931103" y="2389325"/>
                <a:ext cx="414658" cy="595578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101" extrusionOk="0">
                    <a:moveTo>
                      <a:pt x="1875" y="131"/>
                    </a:moveTo>
                    <a:cubicBezTo>
                      <a:pt x="1964" y="131"/>
                      <a:pt x="2053" y="220"/>
                      <a:pt x="2053" y="309"/>
                    </a:cubicBezTo>
                    <a:lnTo>
                      <a:pt x="2053" y="2797"/>
                    </a:lnTo>
                    <a:cubicBezTo>
                      <a:pt x="2053" y="2907"/>
                      <a:pt x="1964" y="2991"/>
                      <a:pt x="1875" y="2991"/>
                    </a:cubicBezTo>
                    <a:lnTo>
                      <a:pt x="283" y="2991"/>
                    </a:lnTo>
                    <a:cubicBezTo>
                      <a:pt x="194" y="2991"/>
                      <a:pt x="110" y="2907"/>
                      <a:pt x="110" y="2797"/>
                    </a:cubicBezTo>
                    <a:lnTo>
                      <a:pt x="110" y="309"/>
                    </a:lnTo>
                    <a:cubicBezTo>
                      <a:pt x="110" y="220"/>
                      <a:pt x="194" y="131"/>
                      <a:pt x="283" y="13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1" y="158"/>
                      <a:pt x="1" y="309"/>
                    </a:cubicBezTo>
                    <a:lnTo>
                      <a:pt x="1" y="2797"/>
                    </a:lnTo>
                    <a:cubicBezTo>
                      <a:pt x="1" y="2970"/>
                      <a:pt x="131" y="3101"/>
                      <a:pt x="283" y="3101"/>
                    </a:cubicBezTo>
                    <a:lnTo>
                      <a:pt x="1875" y="3101"/>
                    </a:lnTo>
                    <a:cubicBezTo>
                      <a:pt x="2027" y="3101"/>
                      <a:pt x="2158" y="2970"/>
                      <a:pt x="2158" y="2797"/>
                    </a:cubicBezTo>
                    <a:lnTo>
                      <a:pt x="2158" y="309"/>
                    </a:lnTo>
                    <a:cubicBezTo>
                      <a:pt x="2158" y="158"/>
                      <a:pt x="2027" y="1"/>
                      <a:pt x="18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62"/>
              <p:cNvSpPr/>
              <p:nvPr/>
            </p:nvSpPr>
            <p:spPr>
              <a:xfrm flipH="1">
                <a:off x="2215740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62"/>
              <p:cNvSpPr/>
              <p:nvPr/>
            </p:nvSpPr>
            <p:spPr>
              <a:xfrm flipH="1">
                <a:off x="2207865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62"/>
              <p:cNvSpPr/>
              <p:nvPr/>
            </p:nvSpPr>
            <p:spPr>
              <a:xfrm flipH="1">
                <a:off x="1473609" y="4623204"/>
                <a:ext cx="394299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62"/>
              <p:cNvSpPr/>
              <p:nvPr/>
            </p:nvSpPr>
            <p:spPr>
              <a:xfrm flipH="1">
                <a:off x="1465543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54" y="111"/>
                    </a:moveTo>
                    <a:lnTo>
                      <a:pt x="2054" y="2226"/>
                    </a:lnTo>
                    <a:lnTo>
                      <a:pt x="132" y="2226"/>
                    </a:lnTo>
                    <a:lnTo>
                      <a:pt x="132" y="111"/>
                    </a:lnTo>
                    <a:close/>
                    <a:moveTo>
                      <a:pt x="1" y="1"/>
                    </a:moveTo>
                    <a:lnTo>
                      <a:pt x="1" y="43"/>
                    </a:lnTo>
                    <a:lnTo>
                      <a:pt x="1" y="2357"/>
                    </a:lnTo>
                    <a:lnTo>
                      <a:pt x="2164" y="2357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62"/>
              <p:cNvSpPr/>
              <p:nvPr/>
            </p:nvSpPr>
            <p:spPr>
              <a:xfrm flipH="1">
                <a:off x="2610044" y="4623204"/>
                <a:ext cx="39353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248" extrusionOk="0">
                    <a:moveTo>
                      <a:pt x="1" y="1"/>
                    </a:moveTo>
                    <a:lnTo>
                      <a:pt x="1" y="2247"/>
                    </a:lnTo>
                    <a:lnTo>
                      <a:pt x="2048" y="2247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62"/>
              <p:cNvSpPr/>
              <p:nvPr/>
            </p:nvSpPr>
            <p:spPr>
              <a:xfrm flipH="1">
                <a:off x="2596984" y="4615138"/>
                <a:ext cx="415618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358" extrusionOk="0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63" y="235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62"/>
              <p:cNvSpPr/>
              <p:nvPr/>
            </p:nvSpPr>
            <p:spPr>
              <a:xfrm flipH="1">
                <a:off x="1867722" y="4623204"/>
                <a:ext cx="394491" cy="431751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248" extrusionOk="0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62"/>
              <p:cNvSpPr/>
              <p:nvPr/>
            </p:nvSpPr>
            <p:spPr>
              <a:xfrm flipH="1">
                <a:off x="1859847" y="4615138"/>
                <a:ext cx="410432" cy="452877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358" extrusionOk="0">
                    <a:moveTo>
                      <a:pt x="2027" y="111"/>
                    </a:moveTo>
                    <a:lnTo>
                      <a:pt x="2027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62"/>
              <p:cNvSpPr/>
              <p:nvPr/>
            </p:nvSpPr>
            <p:spPr>
              <a:xfrm flipH="1">
                <a:off x="2194615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62"/>
              <p:cNvSpPr/>
              <p:nvPr/>
            </p:nvSpPr>
            <p:spPr>
              <a:xfrm flipH="1">
                <a:off x="2182707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62"/>
              <p:cNvSpPr/>
              <p:nvPr/>
            </p:nvSpPr>
            <p:spPr>
              <a:xfrm flipH="1">
                <a:off x="1453445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62"/>
              <p:cNvSpPr/>
              <p:nvPr/>
            </p:nvSpPr>
            <p:spPr>
              <a:xfrm flipH="1">
                <a:off x="1440385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62"/>
              <p:cNvSpPr/>
              <p:nvPr/>
            </p:nvSpPr>
            <p:spPr>
              <a:xfrm flipH="1">
                <a:off x="1377979" y="1137077"/>
                <a:ext cx="1571243" cy="1349029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7024" extrusionOk="0">
                    <a:moveTo>
                      <a:pt x="2289" y="1"/>
                    </a:moveTo>
                    <a:cubicBezTo>
                      <a:pt x="1027" y="1"/>
                      <a:pt x="0" y="1022"/>
                      <a:pt x="0" y="2310"/>
                    </a:cubicBezTo>
                    <a:lnTo>
                      <a:pt x="0" y="4714"/>
                    </a:lnTo>
                    <a:cubicBezTo>
                      <a:pt x="0" y="5976"/>
                      <a:pt x="1027" y="7023"/>
                      <a:pt x="2289" y="7023"/>
                    </a:cubicBezTo>
                    <a:lnTo>
                      <a:pt x="5871" y="7023"/>
                    </a:lnTo>
                    <a:cubicBezTo>
                      <a:pt x="7159" y="7023"/>
                      <a:pt x="8180" y="5976"/>
                      <a:pt x="8180" y="4714"/>
                    </a:cubicBezTo>
                    <a:lnTo>
                      <a:pt x="8180" y="2310"/>
                    </a:lnTo>
                    <a:cubicBezTo>
                      <a:pt x="8180" y="1022"/>
                      <a:pt x="7159" y="1"/>
                      <a:pt x="5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62"/>
              <p:cNvSpPr/>
              <p:nvPr/>
            </p:nvSpPr>
            <p:spPr>
              <a:xfrm flipH="1">
                <a:off x="1368952" y="1128050"/>
                <a:ext cx="1593330" cy="1367083"/>
              </a:xfrm>
              <a:custGeom>
                <a:avLst/>
                <a:gdLst/>
                <a:ahLst/>
                <a:cxnLst/>
                <a:rect l="l" t="t" r="r" b="b"/>
                <a:pathLst>
                  <a:path w="8296" h="7118" extrusionOk="0">
                    <a:moveTo>
                      <a:pt x="5939" y="110"/>
                    </a:moveTo>
                    <a:cubicBezTo>
                      <a:pt x="7180" y="110"/>
                      <a:pt x="8186" y="1116"/>
                      <a:pt x="8186" y="2357"/>
                    </a:cubicBezTo>
                    <a:lnTo>
                      <a:pt x="8186" y="4761"/>
                    </a:lnTo>
                    <a:cubicBezTo>
                      <a:pt x="8186" y="6002"/>
                      <a:pt x="7180" y="7007"/>
                      <a:pt x="5939" y="7007"/>
                    </a:cubicBezTo>
                    <a:lnTo>
                      <a:pt x="2357" y="7007"/>
                    </a:lnTo>
                    <a:cubicBezTo>
                      <a:pt x="1116" y="7007"/>
                      <a:pt x="110" y="6002"/>
                      <a:pt x="110" y="4761"/>
                    </a:cubicBezTo>
                    <a:lnTo>
                      <a:pt x="110" y="2357"/>
                    </a:lnTo>
                    <a:cubicBezTo>
                      <a:pt x="110" y="1116"/>
                      <a:pt x="1116" y="110"/>
                      <a:pt x="2357" y="110"/>
                    </a:cubicBezTo>
                    <a:close/>
                    <a:moveTo>
                      <a:pt x="2357" y="0"/>
                    </a:moveTo>
                    <a:cubicBezTo>
                      <a:pt x="1048" y="0"/>
                      <a:pt x="0" y="1048"/>
                      <a:pt x="0" y="2357"/>
                    </a:cubicBezTo>
                    <a:lnTo>
                      <a:pt x="0" y="4761"/>
                    </a:lnTo>
                    <a:cubicBezTo>
                      <a:pt x="0" y="6070"/>
                      <a:pt x="1048" y="7117"/>
                      <a:pt x="2357" y="7117"/>
                    </a:cubicBezTo>
                    <a:lnTo>
                      <a:pt x="5939" y="7117"/>
                    </a:lnTo>
                    <a:cubicBezTo>
                      <a:pt x="7248" y="7117"/>
                      <a:pt x="8296" y="6070"/>
                      <a:pt x="8296" y="4761"/>
                    </a:cubicBezTo>
                    <a:lnTo>
                      <a:pt x="8296" y="2357"/>
                    </a:lnTo>
                    <a:cubicBezTo>
                      <a:pt x="8296" y="1048"/>
                      <a:pt x="7248" y="0"/>
                      <a:pt x="59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62"/>
              <p:cNvSpPr/>
              <p:nvPr/>
            </p:nvSpPr>
            <p:spPr>
              <a:xfrm flipH="1">
                <a:off x="1813569" y="1450907"/>
                <a:ext cx="1023104" cy="1035203"/>
              </a:xfrm>
              <a:custGeom>
                <a:avLst/>
                <a:gdLst/>
                <a:ahLst/>
                <a:cxnLst/>
                <a:rect l="l" t="t" r="r" b="b"/>
                <a:pathLst>
                  <a:path w="5327" h="5390" extrusionOk="0"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lnTo>
                      <a:pt x="1" y="4625"/>
                    </a:lnTo>
                    <a:cubicBezTo>
                      <a:pt x="441" y="5086"/>
                      <a:pt x="1027" y="5389"/>
                      <a:pt x="1703" y="5389"/>
                    </a:cubicBezTo>
                    <a:lnTo>
                      <a:pt x="5327" y="5389"/>
                    </a:lnTo>
                    <a:lnTo>
                      <a:pt x="5327" y="786"/>
                    </a:lnTo>
                    <a:cubicBezTo>
                      <a:pt x="5327" y="351"/>
                      <a:pt x="4976" y="0"/>
                      <a:pt x="4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62"/>
              <p:cNvSpPr/>
              <p:nvPr/>
            </p:nvSpPr>
            <p:spPr>
              <a:xfrm flipH="1">
                <a:off x="1800509" y="1442841"/>
                <a:ext cx="1044038" cy="1052297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5479" extrusionOk="0">
                    <a:moveTo>
                      <a:pt x="4582" y="111"/>
                    </a:moveTo>
                    <a:cubicBezTo>
                      <a:pt x="4996" y="111"/>
                      <a:pt x="5305" y="435"/>
                      <a:pt x="5305" y="828"/>
                    </a:cubicBezTo>
                    <a:lnTo>
                      <a:pt x="5305" y="5368"/>
                    </a:lnTo>
                    <a:lnTo>
                      <a:pt x="1744" y="5368"/>
                    </a:lnTo>
                    <a:cubicBezTo>
                      <a:pt x="1089" y="5368"/>
                      <a:pt x="524" y="5086"/>
                      <a:pt x="110" y="4646"/>
                    </a:cubicBezTo>
                    <a:lnTo>
                      <a:pt x="110" y="828"/>
                    </a:lnTo>
                    <a:cubicBezTo>
                      <a:pt x="110" y="435"/>
                      <a:pt x="435" y="111"/>
                      <a:pt x="827" y="111"/>
                    </a:cubicBezTo>
                    <a:close/>
                    <a:moveTo>
                      <a:pt x="827" y="1"/>
                    </a:moveTo>
                    <a:cubicBezTo>
                      <a:pt x="372" y="1"/>
                      <a:pt x="0" y="372"/>
                      <a:pt x="0" y="828"/>
                    </a:cubicBezTo>
                    <a:lnTo>
                      <a:pt x="0" y="4693"/>
                    </a:lnTo>
                    <a:lnTo>
                      <a:pt x="0" y="4714"/>
                    </a:lnTo>
                    <a:cubicBezTo>
                      <a:pt x="435" y="5190"/>
                      <a:pt x="1047" y="5478"/>
                      <a:pt x="1744" y="5478"/>
                    </a:cubicBezTo>
                    <a:lnTo>
                      <a:pt x="5436" y="5478"/>
                    </a:lnTo>
                    <a:lnTo>
                      <a:pt x="5436" y="828"/>
                    </a:lnTo>
                    <a:cubicBezTo>
                      <a:pt x="5436" y="372"/>
                      <a:pt x="5043" y="1"/>
                      <a:pt x="458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62"/>
              <p:cNvSpPr/>
              <p:nvPr/>
            </p:nvSpPr>
            <p:spPr>
              <a:xfrm flipH="1">
                <a:off x="2651333" y="1589768"/>
                <a:ext cx="88732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52" y="786"/>
                      <a:pt x="461" y="608"/>
                      <a:pt x="461" y="393"/>
                    </a:cubicBezTo>
                    <a:cubicBezTo>
                      <a:pt x="461" y="173"/>
                      <a:pt x="352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62"/>
              <p:cNvSpPr/>
              <p:nvPr/>
            </p:nvSpPr>
            <p:spPr>
              <a:xfrm flipH="1">
                <a:off x="2039806" y="1589768"/>
                <a:ext cx="92765" cy="15095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86" extrusionOk="0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73" y="786"/>
                      <a:pt x="483" y="608"/>
                      <a:pt x="483" y="393"/>
                    </a:cubicBezTo>
                    <a:cubicBezTo>
                      <a:pt x="483" y="173"/>
                      <a:pt x="373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62"/>
              <p:cNvSpPr/>
              <p:nvPr/>
            </p:nvSpPr>
            <p:spPr>
              <a:xfrm flipH="1">
                <a:off x="2299285" y="1759168"/>
                <a:ext cx="251599" cy="9871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14" extrusionOk="0">
                    <a:moveTo>
                      <a:pt x="1233" y="0"/>
                    </a:moveTo>
                    <a:cubicBezTo>
                      <a:pt x="1209" y="0"/>
                      <a:pt x="1194" y="21"/>
                      <a:pt x="1178" y="56"/>
                    </a:cubicBezTo>
                    <a:cubicBezTo>
                      <a:pt x="1178" y="56"/>
                      <a:pt x="1158" y="139"/>
                      <a:pt x="1069" y="228"/>
                    </a:cubicBezTo>
                    <a:cubicBezTo>
                      <a:pt x="979" y="317"/>
                      <a:pt x="849" y="401"/>
                      <a:pt x="587" y="401"/>
                    </a:cubicBezTo>
                    <a:cubicBezTo>
                      <a:pt x="346" y="380"/>
                      <a:pt x="241" y="296"/>
                      <a:pt x="173" y="228"/>
                    </a:cubicBezTo>
                    <a:cubicBezTo>
                      <a:pt x="110" y="139"/>
                      <a:pt x="110" y="77"/>
                      <a:pt x="110" y="77"/>
                    </a:cubicBezTo>
                    <a:cubicBezTo>
                      <a:pt x="110" y="56"/>
                      <a:pt x="84" y="35"/>
                      <a:pt x="42" y="35"/>
                    </a:cubicBezTo>
                    <a:cubicBezTo>
                      <a:pt x="21" y="35"/>
                      <a:pt x="0" y="56"/>
                      <a:pt x="0" y="97"/>
                    </a:cubicBezTo>
                    <a:cubicBezTo>
                      <a:pt x="0" y="97"/>
                      <a:pt x="0" y="186"/>
                      <a:pt x="84" y="296"/>
                    </a:cubicBezTo>
                    <a:cubicBezTo>
                      <a:pt x="173" y="401"/>
                      <a:pt x="325" y="490"/>
                      <a:pt x="587" y="511"/>
                    </a:cubicBezTo>
                    <a:cubicBezTo>
                      <a:pt x="611" y="513"/>
                      <a:pt x="635" y="514"/>
                      <a:pt x="658" y="514"/>
                    </a:cubicBezTo>
                    <a:cubicBezTo>
                      <a:pt x="900" y="514"/>
                      <a:pt x="1057" y="418"/>
                      <a:pt x="1158" y="317"/>
                    </a:cubicBezTo>
                    <a:cubicBezTo>
                      <a:pt x="1262" y="186"/>
                      <a:pt x="1288" y="77"/>
                      <a:pt x="1288" y="77"/>
                    </a:cubicBezTo>
                    <a:cubicBezTo>
                      <a:pt x="1309" y="56"/>
                      <a:pt x="1288" y="8"/>
                      <a:pt x="1262" y="8"/>
                    </a:cubicBezTo>
                    <a:cubicBezTo>
                      <a:pt x="1251" y="3"/>
                      <a:pt x="1242" y="0"/>
                      <a:pt x="123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62"/>
              <p:cNvSpPr/>
              <p:nvPr/>
            </p:nvSpPr>
            <p:spPr>
              <a:xfrm flipH="1">
                <a:off x="1561976" y="2829916"/>
                <a:ext cx="1630589" cy="1953442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10171" extrusionOk="0">
                    <a:moveTo>
                      <a:pt x="2294" y="0"/>
                    </a:moveTo>
                    <a:cubicBezTo>
                      <a:pt x="1985" y="0"/>
                      <a:pt x="1723" y="220"/>
                      <a:pt x="1681" y="524"/>
                    </a:cubicBezTo>
                    <a:lnTo>
                      <a:pt x="89" y="9317"/>
                    </a:lnTo>
                    <a:cubicBezTo>
                      <a:pt x="0" y="9710"/>
                      <a:pt x="262" y="10081"/>
                      <a:pt x="676" y="10170"/>
                    </a:cubicBezTo>
                    <a:lnTo>
                      <a:pt x="8489" y="10170"/>
                    </a:lnTo>
                    <a:lnTo>
                      <a:pt x="84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62"/>
              <p:cNvSpPr/>
              <p:nvPr/>
            </p:nvSpPr>
            <p:spPr>
              <a:xfrm flipH="1">
                <a:off x="1548916" y="2821850"/>
                <a:ext cx="1655749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10276" extrusionOk="0">
                    <a:moveTo>
                      <a:pt x="8489" y="105"/>
                    </a:moveTo>
                    <a:lnTo>
                      <a:pt x="8489" y="10144"/>
                    </a:lnTo>
                    <a:lnTo>
                      <a:pt x="870" y="10144"/>
                    </a:lnTo>
                    <a:cubicBezTo>
                      <a:pt x="435" y="10144"/>
                      <a:pt x="131" y="9772"/>
                      <a:pt x="194" y="9359"/>
                    </a:cubicBezTo>
                    <a:lnTo>
                      <a:pt x="1786" y="566"/>
                    </a:lnTo>
                    <a:cubicBezTo>
                      <a:pt x="1833" y="304"/>
                      <a:pt x="2095" y="105"/>
                      <a:pt x="2357" y="105"/>
                    </a:cubicBezTo>
                    <a:close/>
                    <a:moveTo>
                      <a:pt x="2310" y="0"/>
                    </a:moveTo>
                    <a:lnTo>
                      <a:pt x="2310" y="21"/>
                    </a:lnTo>
                    <a:cubicBezTo>
                      <a:pt x="2006" y="42"/>
                      <a:pt x="1744" y="236"/>
                      <a:pt x="1681" y="545"/>
                    </a:cubicBezTo>
                    <a:lnTo>
                      <a:pt x="84" y="9338"/>
                    </a:lnTo>
                    <a:cubicBezTo>
                      <a:pt x="0" y="9820"/>
                      <a:pt x="372" y="10275"/>
                      <a:pt x="870" y="10275"/>
                    </a:cubicBezTo>
                    <a:lnTo>
                      <a:pt x="8620" y="10275"/>
                    </a:lnTo>
                    <a:lnTo>
                      <a:pt x="86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62"/>
              <p:cNvSpPr/>
              <p:nvPr/>
            </p:nvSpPr>
            <p:spPr>
              <a:xfrm flipH="1">
                <a:off x="1130592" y="2831837"/>
                <a:ext cx="859084" cy="1951522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10161" extrusionOk="0">
                    <a:moveTo>
                      <a:pt x="2200" y="0"/>
                    </a:moveTo>
                    <a:cubicBezTo>
                      <a:pt x="1913" y="0"/>
                      <a:pt x="1653" y="204"/>
                      <a:pt x="1592" y="514"/>
                    </a:cubicBezTo>
                    <a:lnTo>
                      <a:pt x="0" y="9307"/>
                    </a:lnTo>
                    <a:lnTo>
                      <a:pt x="0" y="9417"/>
                    </a:lnTo>
                    <a:cubicBezTo>
                      <a:pt x="0" y="9830"/>
                      <a:pt x="330" y="10160"/>
                      <a:pt x="723" y="10160"/>
                    </a:cubicBezTo>
                    <a:lnTo>
                      <a:pt x="3577" y="10160"/>
                    </a:lnTo>
                    <a:cubicBezTo>
                      <a:pt x="3645" y="10160"/>
                      <a:pt x="3687" y="10160"/>
                      <a:pt x="3734" y="10134"/>
                    </a:cubicBezTo>
                    <a:cubicBezTo>
                      <a:pt x="4190" y="10071"/>
                      <a:pt x="4473" y="9637"/>
                      <a:pt x="4410" y="9176"/>
                    </a:cubicBezTo>
                    <a:lnTo>
                      <a:pt x="2839" y="514"/>
                    </a:lnTo>
                    <a:cubicBezTo>
                      <a:pt x="2771" y="252"/>
                      <a:pt x="2577" y="53"/>
                      <a:pt x="2315" y="11"/>
                    </a:cubicBezTo>
                    <a:cubicBezTo>
                      <a:pt x="2277" y="4"/>
                      <a:pt x="2238" y="0"/>
                      <a:pt x="22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62"/>
              <p:cNvSpPr/>
              <p:nvPr/>
            </p:nvSpPr>
            <p:spPr>
              <a:xfrm flipH="1">
                <a:off x="1113499" y="2821850"/>
                <a:ext cx="901338" cy="1973609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10276" extrusionOk="0">
                    <a:moveTo>
                      <a:pt x="2336" y="105"/>
                    </a:moveTo>
                    <a:cubicBezTo>
                      <a:pt x="2598" y="105"/>
                      <a:pt x="2839" y="262"/>
                      <a:pt x="2902" y="566"/>
                    </a:cubicBezTo>
                    <a:lnTo>
                      <a:pt x="4473" y="9249"/>
                    </a:lnTo>
                    <a:cubicBezTo>
                      <a:pt x="4562" y="9731"/>
                      <a:pt x="4190" y="10144"/>
                      <a:pt x="3708" y="10144"/>
                    </a:cubicBezTo>
                    <a:lnTo>
                      <a:pt x="854" y="10144"/>
                    </a:lnTo>
                    <a:cubicBezTo>
                      <a:pt x="435" y="10144"/>
                      <a:pt x="110" y="9772"/>
                      <a:pt x="199" y="9359"/>
                    </a:cubicBezTo>
                    <a:lnTo>
                      <a:pt x="1791" y="566"/>
                    </a:lnTo>
                    <a:cubicBezTo>
                      <a:pt x="1833" y="262"/>
                      <a:pt x="2095" y="105"/>
                      <a:pt x="2336" y="105"/>
                    </a:cubicBezTo>
                    <a:close/>
                    <a:moveTo>
                      <a:pt x="2336" y="0"/>
                    </a:moveTo>
                    <a:cubicBezTo>
                      <a:pt x="2053" y="0"/>
                      <a:pt x="1744" y="173"/>
                      <a:pt x="1681" y="545"/>
                    </a:cubicBezTo>
                    <a:lnTo>
                      <a:pt x="89" y="9338"/>
                    </a:lnTo>
                    <a:cubicBezTo>
                      <a:pt x="0" y="9820"/>
                      <a:pt x="372" y="10275"/>
                      <a:pt x="854" y="10275"/>
                    </a:cubicBezTo>
                    <a:lnTo>
                      <a:pt x="3708" y="10275"/>
                    </a:lnTo>
                    <a:cubicBezTo>
                      <a:pt x="4258" y="10275"/>
                      <a:pt x="4693" y="9772"/>
                      <a:pt x="4583" y="9228"/>
                    </a:cubicBezTo>
                    <a:lnTo>
                      <a:pt x="3012" y="545"/>
                    </a:lnTo>
                    <a:cubicBezTo>
                      <a:pt x="2949" y="173"/>
                      <a:pt x="2640" y="0"/>
                      <a:pt x="233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62"/>
              <p:cNvSpPr/>
              <p:nvPr/>
            </p:nvSpPr>
            <p:spPr>
              <a:xfrm flipH="1">
                <a:off x="1264261" y="1472034"/>
                <a:ext cx="410624" cy="746537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3887" extrusionOk="0">
                    <a:moveTo>
                      <a:pt x="1069" y="0"/>
                    </a:moveTo>
                    <a:cubicBezTo>
                      <a:pt x="477" y="0"/>
                      <a:pt x="1" y="875"/>
                      <a:pt x="1" y="1943"/>
                    </a:cubicBezTo>
                    <a:cubicBezTo>
                      <a:pt x="1" y="3012"/>
                      <a:pt x="477" y="3886"/>
                      <a:pt x="1069" y="3886"/>
                    </a:cubicBezTo>
                    <a:cubicBezTo>
                      <a:pt x="1655" y="3886"/>
                      <a:pt x="2137" y="3012"/>
                      <a:pt x="2137" y="1943"/>
                    </a:cubicBezTo>
                    <a:cubicBezTo>
                      <a:pt x="2137" y="875"/>
                      <a:pt x="1655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62"/>
              <p:cNvSpPr/>
              <p:nvPr/>
            </p:nvSpPr>
            <p:spPr>
              <a:xfrm flipH="1">
                <a:off x="1252353" y="1463967"/>
                <a:ext cx="431559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3971" extrusionOk="0">
                    <a:moveTo>
                      <a:pt x="1116" y="105"/>
                    </a:moveTo>
                    <a:cubicBezTo>
                      <a:pt x="1378" y="105"/>
                      <a:pt x="1640" y="304"/>
                      <a:pt x="1812" y="655"/>
                    </a:cubicBezTo>
                    <a:cubicBezTo>
                      <a:pt x="2011" y="980"/>
                      <a:pt x="2116" y="1462"/>
                      <a:pt x="2116" y="1985"/>
                    </a:cubicBezTo>
                    <a:cubicBezTo>
                      <a:pt x="2116" y="2509"/>
                      <a:pt x="2011" y="2986"/>
                      <a:pt x="1812" y="3336"/>
                    </a:cubicBezTo>
                    <a:cubicBezTo>
                      <a:pt x="1640" y="3666"/>
                      <a:pt x="1378" y="3860"/>
                      <a:pt x="1116" y="3860"/>
                    </a:cubicBezTo>
                    <a:cubicBezTo>
                      <a:pt x="854" y="3860"/>
                      <a:pt x="592" y="3666"/>
                      <a:pt x="414" y="3336"/>
                    </a:cubicBezTo>
                    <a:cubicBezTo>
                      <a:pt x="220" y="2986"/>
                      <a:pt x="110" y="2509"/>
                      <a:pt x="110" y="1985"/>
                    </a:cubicBezTo>
                    <a:cubicBezTo>
                      <a:pt x="110" y="1462"/>
                      <a:pt x="220" y="980"/>
                      <a:pt x="414" y="655"/>
                    </a:cubicBezTo>
                    <a:cubicBezTo>
                      <a:pt x="592" y="304"/>
                      <a:pt x="854" y="105"/>
                      <a:pt x="1116" y="105"/>
                    </a:cubicBezTo>
                    <a:close/>
                    <a:moveTo>
                      <a:pt x="1116" y="1"/>
                    </a:moveTo>
                    <a:cubicBezTo>
                      <a:pt x="786" y="1"/>
                      <a:pt x="503" y="236"/>
                      <a:pt x="309" y="587"/>
                    </a:cubicBezTo>
                    <a:cubicBezTo>
                      <a:pt x="110" y="959"/>
                      <a:pt x="0" y="1441"/>
                      <a:pt x="0" y="1985"/>
                    </a:cubicBezTo>
                    <a:cubicBezTo>
                      <a:pt x="0" y="2530"/>
                      <a:pt x="110" y="3033"/>
                      <a:pt x="309" y="3378"/>
                    </a:cubicBezTo>
                    <a:cubicBezTo>
                      <a:pt x="503" y="3750"/>
                      <a:pt x="786" y="3970"/>
                      <a:pt x="1116" y="3970"/>
                    </a:cubicBezTo>
                    <a:cubicBezTo>
                      <a:pt x="1441" y="3970"/>
                      <a:pt x="1723" y="3750"/>
                      <a:pt x="1922" y="3378"/>
                    </a:cubicBezTo>
                    <a:cubicBezTo>
                      <a:pt x="2116" y="3033"/>
                      <a:pt x="2247" y="2530"/>
                      <a:pt x="2247" y="1985"/>
                    </a:cubicBezTo>
                    <a:cubicBezTo>
                      <a:pt x="2247" y="1441"/>
                      <a:pt x="2116" y="959"/>
                      <a:pt x="1922" y="587"/>
                    </a:cubicBezTo>
                    <a:cubicBezTo>
                      <a:pt x="1723" y="236"/>
                      <a:pt x="1441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62"/>
              <p:cNvSpPr/>
              <p:nvPr/>
            </p:nvSpPr>
            <p:spPr>
              <a:xfrm flipH="1">
                <a:off x="1260225" y="1568642"/>
                <a:ext cx="251791" cy="55332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881" extrusionOk="0">
                    <a:moveTo>
                      <a:pt x="656" y="0"/>
                    </a:moveTo>
                    <a:cubicBezTo>
                      <a:pt x="305" y="0"/>
                      <a:pt x="1" y="655"/>
                      <a:pt x="1" y="1440"/>
                    </a:cubicBezTo>
                    <a:cubicBezTo>
                      <a:pt x="1" y="2247"/>
                      <a:pt x="305" y="2880"/>
                      <a:pt x="656" y="2880"/>
                    </a:cubicBezTo>
                    <a:cubicBezTo>
                      <a:pt x="1027" y="2880"/>
                      <a:pt x="1310" y="2247"/>
                      <a:pt x="1310" y="1440"/>
                    </a:cubicBezTo>
                    <a:cubicBezTo>
                      <a:pt x="1310" y="655"/>
                      <a:pt x="1027" y="0"/>
                      <a:pt x="6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62"/>
              <p:cNvSpPr/>
              <p:nvPr/>
            </p:nvSpPr>
            <p:spPr>
              <a:xfrm flipH="1">
                <a:off x="1248125" y="1559615"/>
                <a:ext cx="272917" cy="574451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991" extrusionOk="0">
                    <a:moveTo>
                      <a:pt x="698" y="110"/>
                    </a:moveTo>
                    <a:cubicBezTo>
                      <a:pt x="787" y="110"/>
                      <a:pt x="849" y="131"/>
                      <a:pt x="917" y="199"/>
                    </a:cubicBezTo>
                    <a:cubicBezTo>
                      <a:pt x="980" y="262"/>
                      <a:pt x="1069" y="372"/>
                      <a:pt x="1111" y="503"/>
                    </a:cubicBezTo>
                    <a:cubicBezTo>
                      <a:pt x="1221" y="744"/>
                      <a:pt x="1310" y="1095"/>
                      <a:pt x="1310" y="1487"/>
                    </a:cubicBezTo>
                    <a:cubicBezTo>
                      <a:pt x="1310" y="1880"/>
                      <a:pt x="1221" y="2226"/>
                      <a:pt x="1111" y="2488"/>
                    </a:cubicBezTo>
                    <a:cubicBezTo>
                      <a:pt x="1069" y="2598"/>
                      <a:pt x="980" y="2708"/>
                      <a:pt x="917" y="2776"/>
                    </a:cubicBezTo>
                    <a:cubicBezTo>
                      <a:pt x="849" y="2838"/>
                      <a:pt x="787" y="2859"/>
                      <a:pt x="698" y="2859"/>
                    </a:cubicBezTo>
                    <a:cubicBezTo>
                      <a:pt x="635" y="2859"/>
                      <a:pt x="567" y="2838"/>
                      <a:pt x="478" y="2776"/>
                    </a:cubicBezTo>
                    <a:cubicBezTo>
                      <a:pt x="415" y="2708"/>
                      <a:pt x="347" y="2598"/>
                      <a:pt x="305" y="2488"/>
                    </a:cubicBezTo>
                    <a:cubicBezTo>
                      <a:pt x="174" y="2226"/>
                      <a:pt x="111" y="1880"/>
                      <a:pt x="111" y="1487"/>
                    </a:cubicBezTo>
                    <a:cubicBezTo>
                      <a:pt x="111" y="1095"/>
                      <a:pt x="174" y="744"/>
                      <a:pt x="305" y="503"/>
                    </a:cubicBezTo>
                    <a:cubicBezTo>
                      <a:pt x="347" y="372"/>
                      <a:pt x="415" y="262"/>
                      <a:pt x="478" y="199"/>
                    </a:cubicBezTo>
                    <a:cubicBezTo>
                      <a:pt x="567" y="131"/>
                      <a:pt x="635" y="110"/>
                      <a:pt x="698" y="110"/>
                    </a:cubicBezTo>
                    <a:close/>
                    <a:moveTo>
                      <a:pt x="698" y="0"/>
                    </a:moveTo>
                    <a:cubicBezTo>
                      <a:pt x="588" y="0"/>
                      <a:pt x="504" y="47"/>
                      <a:pt x="415" y="110"/>
                    </a:cubicBezTo>
                    <a:cubicBezTo>
                      <a:pt x="326" y="199"/>
                      <a:pt x="263" y="309"/>
                      <a:pt x="195" y="440"/>
                    </a:cubicBezTo>
                    <a:cubicBezTo>
                      <a:pt x="64" y="723"/>
                      <a:pt x="1" y="1095"/>
                      <a:pt x="1" y="1487"/>
                    </a:cubicBezTo>
                    <a:cubicBezTo>
                      <a:pt x="1" y="1901"/>
                      <a:pt x="64" y="2252"/>
                      <a:pt x="195" y="2535"/>
                    </a:cubicBezTo>
                    <a:cubicBezTo>
                      <a:pt x="263" y="2666"/>
                      <a:pt x="326" y="2776"/>
                      <a:pt x="415" y="2859"/>
                    </a:cubicBezTo>
                    <a:cubicBezTo>
                      <a:pt x="504" y="2927"/>
                      <a:pt x="588" y="2990"/>
                      <a:pt x="698" y="2990"/>
                    </a:cubicBezTo>
                    <a:cubicBezTo>
                      <a:pt x="807" y="2990"/>
                      <a:pt x="917" y="2927"/>
                      <a:pt x="1001" y="2859"/>
                    </a:cubicBezTo>
                    <a:cubicBezTo>
                      <a:pt x="1090" y="2776"/>
                      <a:pt x="1158" y="2666"/>
                      <a:pt x="1221" y="2535"/>
                    </a:cubicBezTo>
                    <a:cubicBezTo>
                      <a:pt x="1331" y="2252"/>
                      <a:pt x="1420" y="1901"/>
                      <a:pt x="1420" y="1487"/>
                    </a:cubicBezTo>
                    <a:cubicBezTo>
                      <a:pt x="1420" y="1095"/>
                      <a:pt x="1331" y="723"/>
                      <a:pt x="1221" y="440"/>
                    </a:cubicBezTo>
                    <a:cubicBezTo>
                      <a:pt x="1158" y="309"/>
                      <a:pt x="1090" y="199"/>
                      <a:pt x="1001" y="110"/>
                    </a:cubicBezTo>
                    <a:cubicBezTo>
                      <a:pt x="917" y="47"/>
                      <a:pt x="807" y="0"/>
                      <a:pt x="6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62"/>
              <p:cNvSpPr/>
              <p:nvPr/>
            </p:nvSpPr>
            <p:spPr>
              <a:xfrm flipH="1">
                <a:off x="1277318" y="1605710"/>
                <a:ext cx="217604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2489" extrusionOk="0">
                    <a:moveTo>
                      <a:pt x="567" y="1"/>
                    </a:moveTo>
                    <a:cubicBezTo>
                      <a:pt x="263" y="1"/>
                      <a:pt x="1" y="546"/>
                      <a:pt x="1" y="1247"/>
                    </a:cubicBezTo>
                    <a:cubicBezTo>
                      <a:pt x="1" y="1944"/>
                      <a:pt x="263" y="2488"/>
                      <a:pt x="567" y="2488"/>
                    </a:cubicBezTo>
                    <a:cubicBezTo>
                      <a:pt x="896" y="2488"/>
                      <a:pt x="1132" y="1944"/>
                      <a:pt x="1132" y="1247"/>
                    </a:cubicBezTo>
                    <a:cubicBezTo>
                      <a:pt x="1132" y="546"/>
                      <a:pt x="896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62"/>
              <p:cNvSpPr/>
              <p:nvPr/>
            </p:nvSpPr>
            <p:spPr>
              <a:xfrm flipH="1">
                <a:off x="1264258" y="1593802"/>
                <a:ext cx="239691" cy="50300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619" extrusionOk="0">
                    <a:moveTo>
                      <a:pt x="614" y="110"/>
                    </a:moveTo>
                    <a:cubicBezTo>
                      <a:pt x="682" y="110"/>
                      <a:pt x="744" y="152"/>
                      <a:pt x="813" y="194"/>
                    </a:cubicBezTo>
                    <a:cubicBezTo>
                      <a:pt x="854" y="262"/>
                      <a:pt x="917" y="346"/>
                      <a:pt x="964" y="456"/>
                    </a:cubicBezTo>
                    <a:cubicBezTo>
                      <a:pt x="1074" y="676"/>
                      <a:pt x="1137" y="979"/>
                      <a:pt x="1137" y="1309"/>
                    </a:cubicBezTo>
                    <a:cubicBezTo>
                      <a:pt x="1137" y="1655"/>
                      <a:pt x="1074" y="1964"/>
                      <a:pt x="964" y="2179"/>
                    </a:cubicBezTo>
                    <a:cubicBezTo>
                      <a:pt x="917" y="2289"/>
                      <a:pt x="854" y="2357"/>
                      <a:pt x="813" y="2420"/>
                    </a:cubicBezTo>
                    <a:cubicBezTo>
                      <a:pt x="744" y="2488"/>
                      <a:pt x="682" y="2509"/>
                      <a:pt x="614" y="2509"/>
                    </a:cubicBezTo>
                    <a:cubicBezTo>
                      <a:pt x="572" y="2509"/>
                      <a:pt x="504" y="2488"/>
                      <a:pt x="441" y="2420"/>
                    </a:cubicBezTo>
                    <a:cubicBezTo>
                      <a:pt x="373" y="2357"/>
                      <a:pt x="331" y="2289"/>
                      <a:pt x="263" y="2179"/>
                    </a:cubicBezTo>
                    <a:cubicBezTo>
                      <a:pt x="179" y="1964"/>
                      <a:pt x="111" y="1655"/>
                      <a:pt x="111" y="1309"/>
                    </a:cubicBezTo>
                    <a:cubicBezTo>
                      <a:pt x="111" y="979"/>
                      <a:pt x="179" y="676"/>
                      <a:pt x="263" y="456"/>
                    </a:cubicBezTo>
                    <a:cubicBezTo>
                      <a:pt x="331" y="346"/>
                      <a:pt x="373" y="262"/>
                      <a:pt x="441" y="194"/>
                    </a:cubicBezTo>
                    <a:cubicBezTo>
                      <a:pt x="504" y="152"/>
                      <a:pt x="572" y="110"/>
                      <a:pt x="614" y="110"/>
                    </a:cubicBezTo>
                    <a:close/>
                    <a:moveTo>
                      <a:pt x="614" y="0"/>
                    </a:moveTo>
                    <a:cubicBezTo>
                      <a:pt x="524" y="0"/>
                      <a:pt x="441" y="42"/>
                      <a:pt x="352" y="110"/>
                    </a:cubicBezTo>
                    <a:cubicBezTo>
                      <a:pt x="289" y="194"/>
                      <a:pt x="221" y="283"/>
                      <a:pt x="179" y="393"/>
                    </a:cubicBezTo>
                    <a:cubicBezTo>
                      <a:pt x="69" y="634"/>
                      <a:pt x="1" y="958"/>
                      <a:pt x="1" y="1309"/>
                    </a:cubicBezTo>
                    <a:cubicBezTo>
                      <a:pt x="1" y="1655"/>
                      <a:pt x="69" y="1985"/>
                      <a:pt x="179" y="2226"/>
                    </a:cubicBezTo>
                    <a:cubicBezTo>
                      <a:pt x="221" y="2336"/>
                      <a:pt x="289" y="2441"/>
                      <a:pt x="352" y="2509"/>
                    </a:cubicBezTo>
                    <a:cubicBezTo>
                      <a:pt x="441" y="2571"/>
                      <a:pt x="524" y="2619"/>
                      <a:pt x="614" y="2619"/>
                    </a:cubicBezTo>
                    <a:cubicBezTo>
                      <a:pt x="723" y="2619"/>
                      <a:pt x="813" y="2571"/>
                      <a:pt x="875" y="2509"/>
                    </a:cubicBezTo>
                    <a:cubicBezTo>
                      <a:pt x="964" y="2441"/>
                      <a:pt x="1027" y="2336"/>
                      <a:pt x="1074" y="2226"/>
                    </a:cubicBezTo>
                    <a:cubicBezTo>
                      <a:pt x="1179" y="1985"/>
                      <a:pt x="1247" y="1655"/>
                      <a:pt x="1247" y="1309"/>
                    </a:cubicBezTo>
                    <a:cubicBezTo>
                      <a:pt x="1247" y="958"/>
                      <a:pt x="1179" y="634"/>
                      <a:pt x="1074" y="393"/>
                    </a:cubicBezTo>
                    <a:cubicBezTo>
                      <a:pt x="1027" y="283"/>
                      <a:pt x="964" y="194"/>
                      <a:pt x="875" y="110"/>
                    </a:cubicBezTo>
                    <a:cubicBezTo>
                      <a:pt x="813" y="42"/>
                      <a:pt x="723" y="0"/>
                      <a:pt x="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62"/>
              <p:cNvSpPr/>
              <p:nvPr/>
            </p:nvSpPr>
            <p:spPr>
              <a:xfrm flipH="1">
                <a:off x="1331671" y="1614929"/>
                <a:ext cx="163251" cy="460752"/>
              </a:xfrm>
              <a:custGeom>
                <a:avLst/>
                <a:gdLst/>
                <a:ahLst/>
                <a:cxnLst/>
                <a:rect l="l" t="t" r="r" b="b"/>
                <a:pathLst>
                  <a:path w="850" h="2399" extrusionOk="0">
                    <a:moveTo>
                      <a:pt x="415" y="0"/>
                    </a:moveTo>
                    <a:cubicBezTo>
                      <a:pt x="174" y="152"/>
                      <a:pt x="1" y="629"/>
                      <a:pt x="1" y="1199"/>
                    </a:cubicBezTo>
                    <a:cubicBezTo>
                      <a:pt x="1" y="1765"/>
                      <a:pt x="174" y="2268"/>
                      <a:pt x="415" y="2399"/>
                    </a:cubicBezTo>
                    <a:cubicBezTo>
                      <a:pt x="676" y="2268"/>
                      <a:pt x="828" y="1765"/>
                      <a:pt x="828" y="1199"/>
                    </a:cubicBezTo>
                    <a:cubicBezTo>
                      <a:pt x="849" y="629"/>
                      <a:pt x="676" y="152"/>
                      <a:pt x="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62"/>
              <p:cNvSpPr/>
              <p:nvPr/>
            </p:nvSpPr>
            <p:spPr>
              <a:xfrm flipH="1">
                <a:off x="1322645" y="1601868"/>
                <a:ext cx="181305" cy="485912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530" extrusionOk="0">
                    <a:moveTo>
                      <a:pt x="462" y="152"/>
                    </a:moveTo>
                    <a:cubicBezTo>
                      <a:pt x="572" y="220"/>
                      <a:pt x="655" y="351"/>
                      <a:pt x="723" y="524"/>
                    </a:cubicBezTo>
                    <a:cubicBezTo>
                      <a:pt x="786" y="744"/>
                      <a:pt x="833" y="985"/>
                      <a:pt x="833" y="1267"/>
                    </a:cubicBezTo>
                    <a:cubicBezTo>
                      <a:pt x="833" y="1550"/>
                      <a:pt x="786" y="1812"/>
                      <a:pt x="723" y="2006"/>
                    </a:cubicBezTo>
                    <a:cubicBezTo>
                      <a:pt x="655" y="2184"/>
                      <a:pt x="572" y="2315"/>
                      <a:pt x="462" y="2378"/>
                    </a:cubicBezTo>
                    <a:cubicBezTo>
                      <a:pt x="373" y="2315"/>
                      <a:pt x="289" y="2184"/>
                      <a:pt x="221" y="2006"/>
                    </a:cubicBezTo>
                    <a:cubicBezTo>
                      <a:pt x="158" y="1812"/>
                      <a:pt x="111" y="1550"/>
                      <a:pt x="111" y="1267"/>
                    </a:cubicBezTo>
                    <a:cubicBezTo>
                      <a:pt x="111" y="985"/>
                      <a:pt x="158" y="744"/>
                      <a:pt x="221" y="524"/>
                    </a:cubicBezTo>
                    <a:cubicBezTo>
                      <a:pt x="289" y="351"/>
                      <a:pt x="373" y="220"/>
                      <a:pt x="462" y="152"/>
                    </a:cubicBezTo>
                    <a:close/>
                    <a:moveTo>
                      <a:pt x="462" y="0"/>
                    </a:moveTo>
                    <a:lnTo>
                      <a:pt x="441" y="21"/>
                    </a:lnTo>
                    <a:cubicBezTo>
                      <a:pt x="310" y="110"/>
                      <a:pt x="200" y="262"/>
                      <a:pt x="111" y="482"/>
                    </a:cubicBezTo>
                    <a:cubicBezTo>
                      <a:pt x="48" y="723"/>
                      <a:pt x="1" y="985"/>
                      <a:pt x="1" y="1267"/>
                    </a:cubicBezTo>
                    <a:cubicBezTo>
                      <a:pt x="1" y="1550"/>
                      <a:pt x="48" y="1833"/>
                      <a:pt x="111" y="2053"/>
                    </a:cubicBezTo>
                    <a:cubicBezTo>
                      <a:pt x="200" y="2268"/>
                      <a:pt x="310" y="2446"/>
                      <a:pt x="441" y="2529"/>
                    </a:cubicBezTo>
                    <a:lnTo>
                      <a:pt x="504" y="2529"/>
                    </a:lnTo>
                    <a:cubicBezTo>
                      <a:pt x="634" y="2446"/>
                      <a:pt x="744" y="2268"/>
                      <a:pt x="833" y="2053"/>
                    </a:cubicBezTo>
                    <a:cubicBezTo>
                      <a:pt x="896" y="1833"/>
                      <a:pt x="943" y="1550"/>
                      <a:pt x="943" y="1267"/>
                    </a:cubicBezTo>
                    <a:cubicBezTo>
                      <a:pt x="943" y="985"/>
                      <a:pt x="896" y="723"/>
                      <a:pt x="833" y="503"/>
                    </a:cubicBezTo>
                    <a:cubicBezTo>
                      <a:pt x="744" y="262"/>
                      <a:pt x="634" y="110"/>
                      <a:pt x="504" y="21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62"/>
              <p:cNvSpPr/>
              <p:nvPr/>
            </p:nvSpPr>
            <p:spPr>
              <a:xfrm flipH="1">
                <a:off x="2140458" y="4259054"/>
                <a:ext cx="880211" cy="373365"/>
              </a:xfrm>
              <a:custGeom>
                <a:avLst/>
                <a:gdLst/>
                <a:ahLst/>
                <a:cxnLst/>
                <a:rect l="l" t="t" r="r" b="b"/>
                <a:pathLst>
                  <a:path w="4583" h="1944" extrusionOk="0">
                    <a:moveTo>
                      <a:pt x="283" y="1"/>
                    </a:moveTo>
                    <a:lnTo>
                      <a:pt x="1" y="1944"/>
                    </a:lnTo>
                    <a:lnTo>
                      <a:pt x="4300" y="1944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62"/>
              <p:cNvSpPr/>
              <p:nvPr/>
            </p:nvSpPr>
            <p:spPr>
              <a:xfrm flipH="1">
                <a:off x="2127398" y="4245993"/>
                <a:ext cx="905371" cy="398525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075" extrusionOk="0">
                    <a:moveTo>
                      <a:pt x="4583" y="111"/>
                    </a:moveTo>
                    <a:lnTo>
                      <a:pt x="4295" y="1965"/>
                    </a:lnTo>
                    <a:lnTo>
                      <a:pt x="132" y="1965"/>
                    </a:lnTo>
                    <a:lnTo>
                      <a:pt x="393" y="111"/>
                    </a:lnTo>
                    <a:close/>
                    <a:moveTo>
                      <a:pt x="283" y="1"/>
                    </a:moveTo>
                    <a:lnTo>
                      <a:pt x="283" y="69"/>
                    </a:lnTo>
                    <a:lnTo>
                      <a:pt x="1" y="2075"/>
                    </a:lnTo>
                    <a:lnTo>
                      <a:pt x="4405" y="2075"/>
                    </a:lnTo>
                    <a:lnTo>
                      <a:pt x="471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62"/>
              <p:cNvSpPr/>
              <p:nvPr/>
            </p:nvSpPr>
            <p:spPr>
              <a:xfrm flipH="1">
                <a:off x="2588920" y="4916868"/>
                <a:ext cx="553517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62"/>
              <p:cNvSpPr/>
              <p:nvPr/>
            </p:nvSpPr>
            <p:spPr>
              <a:xfrm flipH="1">
                <a:off x="257586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1" y="111"/>
                    </a:moveTo>
                    <a:lnTo>
                      <a:pt x="290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1" y="1247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62"/>
              <p:cNvSpPr/>
              <p:nvPr/>
            </p:nvSpPr>
            <p:spPr>
              <a:xfrm flipH="1">
                <a:off x="1846789" y="4916868"/>
                <a:ext cx="553325" cy="213571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112" extrusionOk="0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62"/>
              <p:cNvSpPr/>
              <p:nvPr/>
            </p:nvSpPr>
            <p:spPr>
              <a:xfrm flipH="1">
                <a:off x="1834690" y="4903808"/>
                <a:ext cx="578485" cy="239691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248" extrusionOk="0">
                    <a:moveTo>
                      <a:pt x="2902" y="111"/>
                    </a:moveTo>
                    <a:lnTo>
                      <a:pt x="2902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62"/>
              <p:cNvSpPr/>
              <p:nvPr/>
            </p:nvSpPr>
            <p:spPr>
              <a:xfrm flipH="1">
                <a:off x="912214" y="2687022"/>
                <a:ext cx="671058" cy="675091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5" extrusionOk="0">
                    <a:moveTo>
                      <a:pt x="1749" y="1"/>
                    </a:moveTo>
                    <a:cubicBezTo>
                      <a:pt x="786" y="1"/>
                      <a:pt x="0" y="786"/>
                      <a:pt x="0" y="1750"/>
                    </a:cubicBezTo>
                    <a:cubicBezTo>
                      <a:pt x="0" y="2729"/>
                      <a:pt x="786" y="3515"/>
                      <a:pt x="1749" y="3515"/>
                    </a:cubicBezTo>
                    <a:cubicBezTo>
                      <a:pt x="2728" y="3515"/>
                      <a:pt x="3493" y="2729"/>
                      <a:pt x="3493" y="1750"/>
                    </a:cubicBezTo>
                    <a:cubicBezTo>
                      <a:pt x="3493" y="786"/>
                      <a:pt x="2728" y="1"/>
                      <a:pt x="17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62"/>
              <p:cNvSpPr/>
              <p:nvPr/>
            </p:nvSpPr>
            <p:spPr>
              <a:xfrm flipH="1">
                <a:off x="900306" y="2678955"/>
                <a:ext cx="695065" cy="691224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599" extrusionOk="0">
                    <a:moveTo>
                      <a:pt x="1812" y="111"/>
                    </a:moveTo>
                    <a:cubicBezTo>
                      <a:pt x="2750" y="111"/>
                      <a:pt x="3514" y="849"/>
                      <a:pt x="3514" y="1792"/>
                    </a:cubicBezTo>
                    <a:cubicBezTo>
                      <a:pt x="3514" y="2729"/>
                      <a:pt x="2750" y="3494"/>
                      <a:pt x="1812" y="3494"/>
                    </a:cubicBezTo>
                    <a:cubicBezTo>
                      <a:pt x="870" y="3494"/>
                      <a:pt x="131" y="2729"/>
                      <a:pt x="131" y="1792"/>
                    </a:cubicBezTo>
                    <a:cubicBezTo>
                      <a:pt x="131" y="849"/>
                      <a:pt x="870" y="111"/>
                      <a:pt x="1812" y="111"/>
                    </a:cubicBezTo>
                    <a:close/>
                    <a:moveTo>
                      <a:pt x="1812" y="1"/>
                    </a:moveTo>
                    <a:cubicBezTo>
                      <a:pt x="807" y="1"/>
                      <a:pt x="0" y="807"/>
                      <a:pt x="0" y="1792"/>
                    </a:cubicBezTo>
                    <a:cubicBezTo>
                      <a:pt x="0" y="2792"/>
                      <a:pt x="807" y="3599"/>
                      <a:pt x="1812" y="3599"/>
                    </a:cubicBezTo>
                    <a:cubicBezTo>
                      <a:pt x="2812" y="3599"/>
                      <a:pt x="3619" y="2792"/>
                      <a:pt x="3619" y="1792"/>
                    </a:cubicBezTo>
                    <a:cubicBezTo>
                      <a:pt x="3619" y="807"/>
                      <a:pt x="2812" y="1"/>
                      <a:pt x="18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2"/>
              <p:cNvSpPr/>
              <p:nvPr/>
            </p:nvSpPr>
            <p:spPr>
              <a:xfrm flipH="1">
                <a:off x="937368" y="2855076"/>
                <a:ext cx="268884" cy="26869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399" extrusionOk="0">
                    <a:moveTo>
                      <a:pt x="703" y="0"/>
                    </a:moveTo>
                    <a:cubicBezTo>
                      <a:pt x="310" y="0"/>
                      <a:pt x="1" y="325"/>
                      <a:pt x="1" y="697"/>
                    </a:cubicBezTo>
                    <a:cubicBezTo>
                      <a:pt x="1" y="1089"/>
                      <a:pt x="310" y="1398"/>
                      <a:pt x="703" y="1398"/>
                    </a:cubicBezTo>
                    <a:cubicBezTo>
                      <a:pt x="1069" y="1398"/>
                      <a:pt x="1399" y="1089"/>
                      <a:pt x="1399" y="697"/>
                    </a:cubicBezTo>
                    <a:cubicBezTo>
                      <a:pt x="1399" y="325"/>
                      <a:pt x="1069" y="0"/>
                      <a:pt x="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62"/>
              <p:cNvSpPr/>
              <p:nvPr/>
            </p:nvSpPr>
            <p:spPr>
              <a:xfrm flipH="1">
                <a:off x="929302" y="2847010"/>
                <a:ext cx="284825" cy="284825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483" extrusionOk="0">
                    <a:moveTo>
                      <a:pt x="744" y="105"/>
                    </a:moveTo>
                    <a:cubicBezTo>
                      <a:pt x="1089" y="105"/>
                      <a:pt x="1372" y="393"/>
                      <a:pt x="1372" y="739"/>
                    </a:cubicBezTo>
                    <a:cubicBezTo>
                      <a:pt x="1372" y="1090"/>
                      <a:pt x="1089" y="1372"/>
                      <a:pt x="744" y="1372"/>
                    </a:cubicBezTo>
                    <a:cubicBezTo>
                      <a:pt x="393" y="1372"/>
                      <a:pt x="110" y="1090"/>
                      <a:pt x="110" y="739"/>
                    </a:cubicBezTo>
                    <a:cubicBezTo>
                      <a:pt x="110" y="393"/>
                      <a:pt x="393" y="105"/>
                      <a:pt x="744" y="105"/>
                    </a:cubicBezTo>
                    <a:close/>
                    <a:moveTo>
                      <a:pt x="744" y="0"/>
                    </a:moveTo>
                    <a:cubicBezTo>
                      <a:pt x="325" y="0"/>
                      <a:pt x="0" y="325"/>
                      <a:pt x="0" y="739"/>
                    </a:cubicBezTo>
                    <a:cubicBezTo>
                      <a:pt x="0" y="1152"/>
                      <a:pt x="325" y="1482"/>
                      <a:pt x="744" y="1482"/>
                    </a:cubicBezTo>
                    <a:cubicBezTo>
                      <a:pt x="1157" y="1482"/>
                      <a:pt x="1482" y="1152"/>
                      <a:pt x="1482" y="739"/>
                    </a:cubicBezTo>
                    <a:cubicBezTo>
                      <a:pt x="1482" y="325"/>
                      <a:pt x="1157" y="0"/>
                      <a:pt x="7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62"/>
              <p:cNvSpPr/>
              <p:nvPr/>
            </p:nvSpPr>
            <p:spPr>
              <a:xfrm flipH="1">
                <a:off x="1314585" y="3079982"/>
                <a:ext cx="692184" cy="57982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019" extrusionOk="0">
                    <a:moveTo>
                      <a:pt x="2939" y="1"/>
                    </a:moveTo>
                    <a:cubicBezTo>
                      <a:pt x="2927" y="1"/>
                      <a:pt x="2916" y="3"/>
                      <a:pt x="2907" y="8"/>
                    </a:cubicBezTo>
                    <a:lnTo>
                      <a:pt x="0" y="2144"/>
                    </a:lnTo>
                    <a:lnTo>
                      <a:pt x="613" y="3019"/>
                    </a:lnTo>
                    <a:lnTo>
                      <a:pt x="3514" y="903"/>
                    </a:lnTo>
                    <a:cubicBezTo>
                      <a:pt x="3603" y="835"/>
                      <a:pt x="3535" y="594"/>
                      <a:pt x="3362" y="358"/>
                    </a:cubicBezTo>
                    <a:cubicBezTo>
                      <a:pt x="3209" y="144"/>
                      <a:pt x="3035" y="1"/>
                      <a:pt x="29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2"/>
              <p:cNvSpPr/>
              <p:nvPr/>
            </p:nvSpPr>
            <p:spPr>
              <a:xfrm flipH="1">
                <a:off x="1310552" y="3069418"/>
                <a:ext cx="708317" cy="607486"/>
              </a:xfrm>
              <a:custGeom>
                <a:avLst/>
                <a:gdLst/>
                <a:ahLst/>
                <a:cxnLst/>
                <a:rect l="l" t="t" r="r" b="b"/>
                <a:pathLst>
                  <a:path w="3688" h="3163" extrusionOk="0">
                    <a:moveTo>
                      <a:pt x="3012" y="104"/>
                    </a:moveTo>
                    <a:lnTo>
                      <a:pt x="3033" y="125"/>
                    </a:lnTo>
                    <a:cubicBezTo>
                      <a:pt x="3054" y="125"/>
                      <a:pt x="3101" y="152"/>
                      <a:pt x="3143" y="172"/>
                    </a:cubicBezTo>
                    <a:cubicBezTo>
                      <a:pt x="3205" y="235"/>
                      <a:pt x="3295" y="324"/>
                      <a:pt x="3384" y="434"/>
                    </a:cubicBezTo>
                    <a:cubicBezTo>
                      <a:pt x="3467" y="565"/>
                      <a:pt x="3514" y="675"/>
                      <a:pt x="3556" y="759"/>
                    </a:cubicBezTo>
                    <a:lnTo>
                      <a:pt x="3556" y="869"/>
                    </a:lnTo>
                    <a:lnTo>
                      <a:pt x="3556" y="911"/>
                    </a:lnTo>
                    <a:lnTo>
                      <a:pt x="697" y="3006"/>
                    </a:lnTo>
                    <a:lnTo>
                      <a:pt x="152" y="2199"/>
                    </a:lnTo>
                    <a:lnTo>
                      <a:pt x="3012" y="104"/>
                    </a:lnTo>
                    <a:close/>
                    <a:moveTo>
                      <a:pt x="3011" y="1"/>
                    </a:moveTo>
                    <a:cubicBezTo>
                      <a:pt x="2989" y="1"/>
                      <a:pt x="2967" y="8"/>
                      <a:pt x="2944" y="21"/>
                    </a:cubicBezTo>
                    <a:lnTo>
                      <a:pt x="0" y="2178"/>
                    </a:lnTo>
                    <a:lnTo>
                      <a:pt x="676" y="3163"/>
                    </a:lnTo>
                    <a:lnTo>
                      <a:pt x="3624" y="1000"/>
                    </a:lnTo>
                    <a:cubicBezTo>
                      <a:pt x="3666" y="979"/>
                      <a:pt x="3666" y="937"/>
                      <a:pt x="3666" y="890"/>
                    </a:cubicBezTo>
                    <a:cubicBezTo>
                      <a:pt x="3687" y="848"/>
                      <a:pt x="3666" y="780"/>
                      <a:pt x="3666" y="738"/>
                    </a:cubicBezTo>
                    <a:cubicBezTo>
                      <a:pt x="3624" y="628"/>
                      <a:pt x="3556" y="497"/>
                      <a:pt x="3467" y="366"/>
                    </a:cubicBezTo>
                    <a:cubicBezTo>
                      <a:pt x="3384" y="256"/>
                      <a:pt x="3295" y="152"/>
                      <a:pt x="3205" y="83"/>
                    </a:cubicBezTo>
                    <a:cubicBezTo>
                      <a:pt x="3164" y="42"/>
                      <a:pt x="3122" y="21"/>
                      <a:pt x="3075" y="21"/>
                    </a:cubicBezTo>
                    <a:cubicBezTo>
                      <a:pt x="3054" y="8"/>
                      <a:pt x="3033" y="1"/>
                      <a:pt x="30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2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0" y="456"/>
                    </a:lnTo>
                    <a:lnTo>
                      <a:pt x="152" y="869"/>
                    </a:lnTo>
                    <a:lnTo>
                      <a:pt x="676" y="655"/>
                    </a:lnTo>
                    <a:lnTo>
                      <a:pt x="697" y="655"/>
                    </a:lnTo>
                    <a:cubicBezTo>
                      <a:pt x="697" y="676"/>
                      <a:pt x="718" y="676"/>
                      <a:pt x="718" y="676"/>
                    </a:cubicBezTo>
                    <a:cubicBezTo>
                      <a:pt x="744" y="697"/>
                      <a:pt x="765" y="697"/>
                      <a:pt x="786" y="717"/>
                    </a:cubicBezTo>
                    <a:cubicBezTo>
                      <a:pt x="807" y="738"/>
                      <a:pt x="828" y="738"/>
                      <a:pt x="849" y="765"/>
                    </a:cubicBezTo>
                    <a:cubicBezTo>
                      <a:pt x="875" y="786"/>
                      <a:pt x="896" y="786"/>
                      <a:pt x="896" y="807"/>
                    </a:cubicBezTo>
                    <a:cubicBezTo>
                      <a:pt x="917" y="827"/>
                      <a:pt x="938" y="848"/>
                      <a:pt x="959" y="869"/>
                    </a:cubicBezTo>
                    <a:cubicBezTo>
                      <a:pt x="980" y="896"/>
                      <a:pt x="980" y="896"/>
                      <a:pt x="1006" y="916"/>
                    </a:cubicBezTo>
                    <a:cubicBezTo>
                      <a:pt x="1027" y="937"/>
                      <a:pt x="1048" y="958"/>
                      <a:pt x="1048" y="979"/>
                    </a:cubicBezTo>
                    <a:cubicBezTo>
                      <a:pt x="1069" y="1000"/>
                      <a:pt x="1089" y="1026"/>
                      <a:pt x="1110" y="1047"/>
                    </a:cubicBezTo>
                    <a:cubicBezTo>
                      <a:pt x="1110" y="1068"/>
                      <a:pt x="1137" y="1089"/>
                      <a:pt x="1137" y="1110"/>
                    </a:cubicBezTo>
                    <a:cubicBezTo>
                      <a:pt x="1158" y="1131"/>
                      <a:pt x="1179" y="1157"/>
                      <a:pt x="1179" y="1178"/>
                    </a:cubicBezTo>
                    <a:cubicBezTo>
                      <a:pt x="1199" y="1199"/>
                      <a:pt x="1199" y="1220"/>
                      <a:pt x="1220" y="1241"/>
                    </a:cubicBezTo>
                    <a:cubicBezTo>
                      <a:pt x="1220" y="1288"/>
                      <a:pt x="1241" y="1309"/>
                      <a:pt x="1241" y="1330"/>
                    </a:cubicBezTo>
                    <a:cubicBezTo>
                      <a:pt x="1268" y="1330"/>
                      <a:pt x="1268" y="1351"/>
                      <a:pt x="1268" y="1351"/>
                    </a:cubicBezTo>
                    <a:lnTo>
                      <a:pt x="1268" y="1372"/>
                    </a:lnTo>
                    <a:lnTo>
                      <a:pt x="503" y="1723"/>
                    </a:lnTo>
                    <a:lnTo>
                      <a:pt x="938" y="2812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2"/>
              <p:cNvSpPr/>
              <p:nvPr/>
            </p:nvSpPr>
            <p:spPr>
              <a:xfrm flipH="1">
                <a:off x="2082065" y="2590414"/>
                <a:ext cx="507038" cy="566577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950" extrusionOk="0">
                    <a:moveTo>
                      <a:pt x="1377" y="111"/>
                    </a:moveTo>
                    <a:cubicBezTo>
                      <a:pt x="1770" y="111"/>
                      <a:pt x="2184" y="462"/>
                      <a:pt x="2378" y="964"/>
                    </a:cubicBezTo>
                    <a:cubicBezTo>
                      <a:pt x="2509" y="1268"/>
                      <a:pt x="2535" y="1598"/>
                      <a:pt x="2467" y="1860"/>
                    </a:cubicBezTo>
                    <a:cubicBezTo>
                      <a:pt x="2378" y="2122"/>
                      <a:pt x="2226" y="2337"/>
                      <a:pt x="1985" y="2426"/>
                    </a:cubicBezTo>
                    <a:lnTo>
                      <a:pt x="1048" y="2797"/>
                    </a:lnTo>
                    <a:lnTo>
                      <a:pt x="655" y="1792"/>
                    </a:lnTo>
                    <a:lnTo>
                      <a:pt x="1398" y="1467"/>
                    </a:lnTo>
                    <a:lnTo>
                      <a:pt x="1419" y="1399"/>
                    </a:lnTo>
                    <a:lnTo>
                      <a:pt x="1398" y="1378"/>
                    </a:lnTo>
                    <a:lnTo>
                      <a:pt x="1398" y="1357"/>
                    </a:lnTo>
                    <a:cubicBezTo>
                      <a:pt x="1377" y="1336"/>
                      <a:pt x="1377" y="1289"/>
                      <a:pt x="1357" y="1268"/>
                    </a:cubicBezTo>
                    <a:cubicBezTo>
                      <a:pt x="1357" y="1247"/>
                      <a:pt x="1330" y="1226"/>
                      <a:pt x="1330" y="1205"/>
                    </a:cubicBezTo>
                    <a:cubicBezTo>
                      <a:pt x="1309" y="1179"/>
                      <a:pt x="1288" y="1158"/>
                      <a:pt x="1288" y="1137"/>
                    </a:cubicBezTo>
                    <a:cubicBezTo>
                      <a:pt x="1268" y="1116"/>
                      <a:pt x="1247" y="1074"/>
                      <a:pt x="1247" y="1048"/>
                    </a:cubicBezTo>
                    <a:cubicBezTo>
                      <a:pt x="1226" y="1027"/>
                      <a:pt x="1199" y="1006"/>
                      <a:pt x="1199" y="985"/>
                    </a:cubicBezTo>
                    <a:cubicBezTo>
                      <a:pt x="1178" y="964"/>
                      <a:pt x="1158" y="944"/>
                      <a:pt x="1137" y="944"/>
                    </a:cubicBezTo>
                    <a:cubicBezTo>
                      <a:pt x="1116" y="917"/>
                      <a:pt x="1116" y="896"/>
                      <a:pt x="1095" y="875"/>
                    </a:cubicBezTo>
                    <a:lnTo>
                      <a:pt x="1027" y="813"/>
                    </a:lnTo>
                    <a:cubicBezTo>
                      <a:pt x="1006" y="813"/>
                      <a:pt x="985" y="786"/>
                      <a:pt x="964" y="765"/>
                    </a:cubicBezTo>
                    <a:cubicBezTo>
                      <a:pt x="964" y="745"/>
                      <a:pt x="938" y="745"/>
                      <a:pt x="917" y="724"/>
                    </a:cubicBezTo>
                    <a:cubicBezTo>
                      <a:pt x="896" y="703"/>
                      <a:pt x="875" y="703"/>
                      <a:pt x="854" y="682"/>
                    </a:cubicBezTo>
                    <a:cubicBezTo>
                      <a:pt x="833" y="682"/>
                      <a:pt x="807" y="656"/>
                      <a:pt x="807" y="656"/>
                    </a:cubicBezTo>
                    <a:lnTo>
                      <a:pt x="765" y="635"/>
                    </a:lnTo>
                    <a:lnTo>
                      <a:pt x="283" y="834"/>
                    </a:lnTo>
                    <a:lnTo>
                      <a:pt x="152" y="525"/>
                    </a:lnTo>
                    <a:lnTo>
                      <a:pt x="1095" y="158"/>
                    </a:lnTo>
                    <a:cubicBezTo>
                      <a:pt x="1178" y="132"/>
                      <a:pt x="1268" y="111"/>
                      <a:pt x="1377" y="111"/>
                    </a:cubicBezTo>
                    <a:close/>
                    <a:moveTo>
                      <a:pt x="1377" y="1"/>
                    </a:moveTo>
                    <a:cubicBezTo>
                      <a:pt x="1268" y="1"/>
                      <a:pt x="1158" y="1"/>
                      <a:pt x="1048" y="48"/>
                    </a:cubicBezTo>
                    <a:lnTo>
                      <a:pt x="0" y="462"/>
                    </a:lnTo>
                    <a:lnTo>
                      <a:pt x="220" y="985"/>
                    </a:lnTo>
                    <a:lnTo>
                      <a:pt x="765" y="765"/>
                    </a:lnTo>
                    <a:lnTo>
                      <a:pt x="786" y="765"/>
                    </a:lnTo>
                    <a:cubicBezTo>
                      <a:pt x="807" y="786"/>
                      <a:pt x="833" y="813"/>
                      <a:pt x="854" y="813"/>
                    </a:cubicBezTo>
                    <a:cubicBezTo>
                      <a:pt x="854" y="834"/>
                      <a:pt x="875" y="834"/>
                      <a:pt x="896" y="855"/>
                    </a:cubicBezTo>
                    <a:cubicBezTo>
                      <a:pt x="917" y="875"/>
                      <a:pt x="938" y="875"/>
                      <a:pt x="964" y="896"/>
                    </a:cubicBezTo>
                    <a:cubicBezTo>
                      <a:pt x="964" y="917"/>
                      <a:pt x="985" y="944"/>
                      <a:pt x="1006" y="944"/>
                    </a:cubicBezTo>
                    <a:cubicBezTo>
                      <a:pt x="1027" y="964"/>
                      <a:pt x="1048" y="985"/>
                      <a:pt x="1048" y="1006"/>
                    </a:cubicBezTo>
                    <a:cubicBezTo>
                      <a:pt x="1069" y="1027"/>
                      <a:pt x="1095" y="1048"/>
                      <a:pt x="1095" y="1074"/>
                    </a:cubicBezTo>
                    <a:cubicBezTo>
                      <a:pt x="1116" y="1074"/>
                      <a:pt x="1137" y="1095"/>
                      <a:pt x="1137" y="1116"/>
                    </a:cubicBezTo>
                    <a:cubicBezTo>
                      <a:pt x="1158" y="1137"/>
                      <a:pt x="1178" y="1158"/>
                      <a:pt x="1178" y="1179"/>
                    </a:cubicBezTo>
                    <a:cubicBezTo>
                      <a:pt x="1199" y="1205"/>
                      <a:pt x="1199" y="1226"/>
                      <a:pt x="1226" y="1247"/>
                    </a:cubicBezTo>
                    <a:cubicBezTo>
                      <a:pt x="1247" y="1268"/>
                      <a:pt x="1247" y="1289"/>
                      <a:pt x="1268" y="1336"/>
                    </a:cubicBezTo>
                    <a:cubicBezTo>
                      <a:pt x="1268" y="1336"/>
                      <a:pt x="1268" y="1357"/>
                      <a:pt x="1288" y="1378"/>
                    </a:cubicBezTo>
                    <a:lnTo>
                      <a:pt x="503" y="1750"/>
                    </a:lnTo>
                    <a:lnTo>
                      <a:pt x="985" y="2949"/>
                    </a:lnTo>
                    <a:lnTo>
                      <a:pt x="2032" y="2536"/>
                    </a:lnTo>
                    <a:cubicBezTo>
                      <a:pt x="2315" y="2426"/>
                      <a:pt x="2488" y="2185"/>
                      <a:pt x="2577" y="1902"/>
                    </a:cubicBezTo>
                    <a:cubicBezTo>
                      <a:pt x="2640" y="1598"/>
                      <a:pt x="2619" y="1247"/>
                      <a:pt x="2488" y="917"/>
                    </a:cubicBezTo>
                    <a:cubicBezTo>
                      <a:pt x="2294" y="373"/>
                      <a:pt x="1833" y="1"/>
                      <a:pt x="13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62"/>
              <p:cNvSpPr/>
              <p:nvPr/>
            </p:nvSpPr>
            <p:spPr>
              <a:xfrm flipH="1">
                <a:off x="2521500" y="2674922"/>
                <a:ext cx="143085" cy="13002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77" extrusionOk="0">
                    <a:moveTo>
                      <a:pt x="723" y="1"/>
                    </a:moveTo>
                    <a:cubicBezTo>
                      <a:pt x="634" y="22"/>
                      <a:pt x="545" y="22"/>
                      <a:pt x="482" y="64"/>
                    </a:cubicBezTo>
                    <a:cubicBezTo>
                      <a:pt x="262" y="153"/>
                      <a:pt x="89" y="325"/>
                      <a:pt x="0" y="587"/>
                    </a:cubicBezTo>
                    <a:lnTo>
                      <a:pt x="110" y="676"/>
                    </a:lnTo>
                    <a:cubicBezTo>
                      <a:pt x="199" y="435"/>
                      <a:pt x="351" y="284"/>
                      <a:pt x="524" y="195"/>
                    </a:cubicBezTo>
                    <a:cubicBezTo>
                      <a:pt x="592" y="174"/>
                      <a:pt x="655" y="174"/>
                      <a:pt x="744" y="153"/>
                    </a:cubicBez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C7E6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2"/>
              <p:cNvSpPr/>
              <p:nvPr/>
            </p:nvSpPr>
            <p:spPr>
              <a:xfrm flipH="1">
                <a:off x="2509592" y="2665895"/>
                <a:ext cx="167092" cy="15115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87" extrusionOk="0">
                    <a:moveTo>
                      <a:pt x="718" y="132"/>
                    </a:moveTo>
                    <a:lnTo>
                      <a:pt x="739" y="158"/>
                    </a:lnTo>
                    <a:cubicBezTo>
                      <a:pt x="676" y="179"/>
                      <a:pt x="634" y="179"/>
                      <a:pt x="566" y="200"/>
                    </a:cubicBezTo>
                    <a:cubicBezTo>
                      <a:pt x="393" y="263"/>
                      <a:pt x="262" y="441"/>
                      <a:pt x="173" y="634"/>
                    </a:cubicBezTo>
                    <a:lnTo>
                      <a:pt x="152" y="634"/>
                    </a:lnTo>
                    <a:cubicBezTo>
                      <a:pt x="241" y="393"/>
                      <a:pt x="372" y="242"/>
                      <a:pt x="566" y="158"/>
                    </a:cubicBezTo>
                    <a:cubicBezTo>
                      <a:pt x="608" y="132"/>
                      <a:pt x="676" y="132"/>
                      <a:pt x="718" y="132"/>
                    </a:cubicBezTo>
                    <a:close/>
                    <a:moveTo>
                      <a:pt x="765" y="1"/>
                    </a:moveTo>
                    <a:cubicBezTo>
                      <a:pt x="676" y="1"/>
                      <a:pt x="587" y="27"/>
                      <a:pt x="524" y="48"/>
                    </a:cubicBezTo>
                    <a:cubicBezTo>
                      <a:pt x="283" y="158"/>
                      <a:pt x="111" y="352"/>
                      <a:pt x="1" y="613"/>
                    </a:cubicBezTo>
                    <a:lnTo>
                      <a:pt x="1" y="655"/>
                    </a:lnTo>
                    <a:lnTo>
                      <a:pt x="215" y="786"/>
                    </a:lnTo>
                    <a:lnTo>
                      <a:pt x="241" y="723"/>
                    </a:lnTo>
                    <a:cubicBezTo>
                      <a:pt x="304" y="524"/>
                      <a:pt x="435" y="372"/>
                      <a:pt x="608" y="310"/>
                    </a:cubicBezTo>
                    <a:cubicBezTo>
                      <a:pt x="676" y="289"/>
                      <a:pt x="739" y="263"/>
                      <a:pt x="807" y="263"/>
                    </a:cubicBezTo>
                    <a:lnTo>
                      <a:pt x="870" y="263"/>
                    </a:lnTo>
                    <a:lnTo>
                      <a:pt x="849" y="200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2"/>
              <p:cNvSpPr/>
              <p:nvPr/>
            </p:nvSpPr>
            <p:spPr>
              <a:xfrm flipH="1">
                <a:off x="2291220" y="2704115"/>
                <a:ext cx="352238" cy="418883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2181" extrusionOk="0">
                    <a:moveTo>
                      <a:pt x="655" y="1"/>
                    </a:moveTo>
                    <a:cubicBezTo>
                      <a:pt x="566" y="1"/>
                      <a:pt x="503" y="22"/>
                      <a:pt x="414" y="43"/>
                    </a:cubicBezTo>
                    <a:cubicBezTo>
                      <a:pt x="241" y="132"/>
                      <a:pt x="89" y="283"/>
                      <a:pt x="0" y="524"/>
                    </a:cubicBezTo>
                    <a:lnTo>
                      <a:pt x="21" y="524"/>
                    </a:lnTo>
                    <a:lnTo>
                      <a:pt x="1048" y="111"/>
                    </a:lnTo>
                    <a:lnTo>
                      <a:pt x="1069" y="111"/>
                    </a:lnTo>
                    <a:cubicBezTo>
                      <a:pt x="938" y="43"/>
                      <a:pt x="786" y="1"/>
                      <a:pt x="655" y="1"/>
                    </a:cubicBezTo>
                    <a:close/>
                    <a:moveTo>
                      <a:pt x="1640" y="807"/>
                    </a:moveTo>
                    <a:lnTo>
                      <a:pt x="1640" y="828"/>
                    </a:lnTo>
                    <a:lnTo>
                      <a:pt x="110" y="1530"/>
                    </a:lnTo>
                    <a:cubicBezTo>
                      <a:pt x="305" y="1932"/>
                      <a:pt x="671" y="2180"/>
                      <a:pt x="1012" y="2180"/>
                    </a:cubicBezTo>
                    <a:cubicBezTo>
                      <a:pt x="1092" y="2180"/>
                      <a:pt x="1172" y="2166"/>
                      <a:pt x="1247" y="2137"/>
                    </a:cubicBezTo>
                    <a:cubicBezTo>
                      <a:pt x="1681" y="1965"/>
                      <a:pt x="1833" y="1373"/>
                      <a:pt x="1640" y="8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62"/>
              <p:cNvSpPr/>
              <p:nvPr/>
            </p:nvSpPr>
            <p:spPr>
              <a:xfrm flipH="1">
                <a:off x="2295253" y="2696049"/>
                <a:ext cx="360305" cy="437513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278" extrusionOk="0">
                    <a:moveTo>
                      <a:pt x="718" y="106"/>
                    </a:moveTo>
                    <a:cubicBezTo>
                      <a:pt x="786" y="106"/>
                      <a:pt x="870" y="132"/>
                      <a:pt x="938" y="153"/>
                    </a:cubicBezTo>
                    <a:lnTo>
                      <a:pt x="236" y="435"/>
                    </a:lnTo>
                    <a:cubicBezTo>
                      <a:pt x="325" y="325"/>
                      <a:pt x="393" y="195"/>
                      <a:pt x="498" y="153"/>
                    </a:cubicBezTo>
                    <a:cubicBezTo>
                      <a:pt x="566" y="132"/>
                      <a:pt x="655" y="106"/>
                      <a:pt x="718" y="106"/>
                    </a:cubicBezTo>
                    <a:close/>
                    <a:moveTo>
                      <a:pt x="718" y="1"/>
                    </a:moveTo>
                    <a:cubicBezTo>
                      <a:pt x="629" y="1"/>
                      <a:pt x="545" y="1"/>
                      <a:pt x="456" y="43"/>
                    </a:cubicBezTo>
                    <a:cubicBezTo>
                      <a:pt x="262" y="132"/>
                      <a:pt x="105" y="305"/>
                      <a:pt x="21" y="545"/>
                    </a:cubicBezTo>
                    <a:lnTo>
                      <a:pt x="1" y="587"/>
                    </a:lnTo>
                    <a:lnTo>
                      <a:pt x="84" y="629"/>
                    </a:lnTo>
                    <a:lnTo>
                      <a:pt x="1111" y="215"/>
                    </a:lnTo>
                    <a:lnTo>
                      <a:pt x="1153" y="106"/>
                    </a:lnTo>
                    <a:lnTo>
                      <a:pt x="1132" y="106"/>
                    </a:lnTo>
                    <a:lnTo>
                      <a:pt x="1111" y="85"/>
                    </a:lnTo>
                    <a:lnTo>
                      <a:pt x="1090" y="85"/>
                    </a:lnTo>
                    <a:cubicBezTo>
                      <a:pt x="980" y="43"/>
                      <a:pt x="849" y="1"/>
                      <a:pt x="718" y="1"/>
                    </a:cubicBezTo>
                    <a:close/>
                    <a:moveTo>
                      <a:pt x="1655" y="959"/>
                    </a:moveTo>
                    <a:cubicBezTo>
                      <a:pt x="1723" y="1200"/>
                      <a:pt x="1744" y="1441"/>
                      <a:pt x="1676" y="1656"/>
                    </a:cubicBezTo>
                    <a:cubicBezTo>
                      <a:pt x="1614" y="1876"/>
                      <a:pt x="1483" y="2048"/>
                      <a:pt x="1284" y="2116"/>
                    </a:cubicBezTo>
                    <a:cubicBezTo>
                      <a:pt x="1213" y="2147"/>
                      <a:pt x="1139" y="2162"/>
                      <a:pt x="1063" y="2162"/>
                    </a:cubicBezTo>
                    <a:cubicBezTo>
                      <a:pt x="767" y="2162"/>
                      <a:pt x="450" y="1939"/>
                      <a:pt x="262" y="1593"/>
                    </a:cubicBezTo>
                    <a:lnTo>
                      <a:pt x="1655" y="959"/>
                    </a:lnTo>
                    <a:close/>
                    <a:moveTo>
                      <a:pt x="1634" y="828"/>
                    </a:moveTo>
                    <a:lnTo>
                      <a:pt x="131" y="1525"/>
                    </a:lnTo>
                    <a:lnTo>
                      <a:pt x="84" y="1546"/>
                    </a:lnTo>
                    <a:lnTo>
                      <a:pt x="105" y="1593"/>
                    </a:lnTo>
                    <a:cubicBezTo>
                      <a:pt x="315" y="2012"/>
                      <a:pt x="693" y="2277"/>
                      <a:pt x="1061" y="2277"/>
                    </a:cubicBezTo>
                    <a:cubicBezTo>
                      <a:pt x="1152" y="2277"/>
                      <a:pt x="1243" y="2261"/>
                      <a:pt x="1331" y="2226"/>
                    </a:cubicBezTo>
                    <a:cubicBezTo>
                      <a:pt x="1572" y="2137"/>
                      <a:pt x="1723" y="1938"/>
                      <a:pt x="1786" y="1677"/>
                    </a:cubicBezTo>
                    <a:cubicBezTo>
                      <a:pt x="1875" y="1441"/>
                      <a:pt x="1854" y="1153"/>
                      <a:pt x="1744" y="870"/>
                    </a:cubicBezTo>
                    <a:lnTo>
                      <a:pt x="1765" y="849"/>
                    </a:lnTo>
                    <a:lnTo>
                      <a:pt x="1744" y="828"/>
                    </a:lnTo>
                    <a:lnTo>
                      <a:pt x="1655" y="870"/>
                    </a:lnTo>
                    <a:lnTo>
                      <a:pt x="1634" y="849"/>
                    </a:lnTo>
                    <a:lnTo>
                      <a:pt x="1634" y="828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62"/>
              <p:cNvSpPr/>
              <p:nvPr/>
            </p:nvSpPr>
            <p:spPr>
              <a:xfrm flipH="1">
                <a:off x="1850629" y="2934206"/>
                <a:ext cx="448844" cy="742120"/>
              </a:xfrm>
              <a:custGeom>
                <a:avLst/>
                <a:gdLst/>
                <a:ahLst/>
                <a:cxnLst/>
                <a:rect l="l" t="t" r="r" b="b"/>
                <a:pathLst>
                  <a:path w="2337" h="3864" extrusionOk="0">
                    <a:moveTo>
                      <a:pt x="700" y="1"/>
                    </a:moveTo>
                    <a:cubicBezTo>
                      <a:pt x="397" y="1"/>
                      <a:pt x="199" y="207"/>
                      <a:pt x="0" y="437"/>
                    </a:cubicBezTo>
                    <a:lnTo>
                      <a:pt x="1289" y="3799"/>
                    </a:lnTo>
                    <a:cubicBezTo>
                      <a:pt x="1309" y="3841"/>
                      <a:pt x="1373" y="3863"/>
                      <a:pt x="1465" y="3863"/>
                    </a:cubicBezTo>
                    <a:cubicBezTo>
                      <a:pt x="1568" y="3863"/>
                      <a:pt x="1705" y="3836"/>
                      <a:pt x="1854" y="3778"/>
                    </a:cubicBezTo>
                    <a:cubicBezTo>
                      <a:pt x="2137" y="3689"/>
                      <a:pt x="2336" y="3537"/>
                      <a:pt x="2310" y="3427"/>
                    </a:cubicBezTo>
                    <a:lnTo>
                      <a:pt x="1027" y="70"/>
                    </a:lnTo>
                    <a:cubicBezTo>
                      <a:pt x="905" y="22"/>
                      <a:pt x="797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62"/>
              <p:cNvSpPr/>
              <p:nvPr/>
            </p:nvSpPr>
            <p:spPr>
              <a:xfrm flipH="1">
                <a:off x="1842755" y="2924411"/>
                <a:ext cx="469779" cy="760558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3960" extrusionOk="0">
                    <a:moveTo>
                      <a:pt x="734" y="114"/>
                    </a:moveTo>
                    <a:cubicBezTo>
                      <a:pt x="829" y="114"/>
                      <a:pt x="933" y="136"/>
                      <a:pt x="1048" y="184"/>
                    </a:cubicBezTo>
                    <a:lnTo>
                      <a:pt x="2315" y="3499"/>
                    </a:lnTo>
                    <a:cubicBezTo>
                      <a:pt x="2315" y="3499"/>
                      <a:pt x="2336" y="3525"/>
                      <a:pt x="2315" y="3546"/>
                    </a:cubicBezTo>
                    <a:cubicBezTo>
                      <a:pt x="2294" y="3567"/>
                      <a:pt x="2273" y="3588"/>
                      <a:pt x="2226" y="3609"/>
                    </a:cubicBezTo>
                    <a:cubicBezTo>
                      <a:pt x="2163" y="3677"/>
                      <a:pt x="2053" y="3740"/>
                      <a:pt x="1901" y="3787"/>
                    </a:cubicBezTo>
                    <a:cubicBezTo>
                      <a:pt x="1770" y="3829"/>
                      <a:pt x="1639" y="3850"/>
                      <a:pt x="1550" y="3850"/>
                    </a:cubicBezTo>
                    <a:lnTo>
                      <a:pt x="1440" y="3850"/>
                    </a:lnTo>
                    <a:lnTo>
                      <a:pt x="1420" y="3829"/>
                    </a:lnTo>
                    <a:lnTo>
                      <a:pt x="131" y="488"/>
                    </a:lnTo>
                    <a:cubicBezTo>
                      <a:pt x="262" y="357"/>
                      <a:pt x="372" y="226"/>
                      <a:pt x="503" y="163"/>
                    </a:cubicBezTo>
                    <a:cubicBezTo>
                      <a:pt x="574" y="131"/>
                      <a:pt x="650" y="114"/>
                      <a:pt x="734" y="114"/>
                    </a:cubicBezTo>
                    <a:close/>
                    <a:moveTo>
                      <a:pt x="777" y="1"/>
                    </a:moveTo>
                    <a:cubicBezTo>
                      <a:pt x="659" y="1"/>
                      <a:pt x="553" y="29"/>
                      <a:pt x="461" y="74"/>
                    </a:cubicBezTo>
                    <a:cubicBezTo>
                      <a:pt x="283" y="142"/>
                      <a:pt x="152" y="294"/>
                      <a:pt x="21" y="446"/>
                    </a:cubicBezTo>
                    <a:lnTo>
                      <a:pt x="0" y="467"/>
                    </a:lnTo>
                    <a:lnTo>
                      <a:pt x="1310" y="3850"/>
                    </a:lnTo>
                    <a:cubicBezTo>
                      <a:pt x="1330" y="3918"/>
                      <a:pt x="1357" y="3939"/>
                      <a:pt x="1399" y="3939"/>
                    </a:cubicBezTo>
                    <a:cubicBezTo>
                      <a:pt x="1440" y="3960"/>
                      <a:pt x="1488" y="3960"/>
                      <a:pt x="1550" y="3960"/>
                    </a:cubicBezTo>
                    <a:cubicBezTo>
                      <a:pt x="1660" y="3960"/>
                      <a:pt x="1791" y="3939"/>
                      <a:pt x="1943" y="3892"/>
                    </a:cubicBezTo>
                    <a:cubicBezTo>
                      <a:pt x="2095" y="3829"/>
                      <a:pt x="2226" y="3761"/>
                      <a:pt x="2315" y="3698"/>
                    </a:cubicBezTo>
                    <a:cubicBezTo>
                      <a:pt x="2357" y="3677"/>
                      <a:pt x="2378" y="3630"/>
                      <a:pt x="2404" y="3609"/>
                    </a:cubicBezTo>
                    <a:cubicBezTo>
                      <a:pt x="2425" y="3567"/>
                      <a:pt x="2446" y="3525"/>
                      <a:pt x="2425" y="3478"/>
                    </a:cubicBezTo>
                    <a:lnTo>
                      <a:pt x="1137" y="74"/>
                    </a:lnTo>
                    <a:lnTo>
                      <a:pt x="1116" y="74"/>
                    </a:lnTo>
                    <a:cubicBezTo>
                      <a:pt x="994" y="23"/>
                      <a:pt x="881" y="1"/>
                      <a:pt x="7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62"/>
              <p:cNvSpPr/>
              <p:nvPr/>
            </p:nvSpPr>
            <p:spPr>
              <a:xfrm flipH="1">
                <a:off x="1817592" y="3445477"/>
                <a:ext cx="280792" cy="27675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41" extrusionOk="0">
                    <a:moveTo>
                      <a:pt x="739" y="0"/>
                    </a:moveTo>
                    <a:cubicBezTo>
                      <a:pt x="325" y="0"/>
                      <a:pt x="1" y="330"/>
                      <a:pt x="1" y="723"/>
                    </a:cubicBezTo>
                    <a:cubicBezTo>
                      <a:pt x="1" y="1116"/>
                      <a:pt x="325" y="1440"/>
                      <a:pt x="739" y="1440"/>
                    </a:cubicBezTo>
                    <a:cubicBezTo>
                      <a:pt x="1132" y="1440"/>
                      <a:pt x="1462" y="1116"/>
                      <a:pt x="1462" y="723"/>
                    </a:cubicBezTo>
                    <a:cubicBezTo>
                      <a:pt x="1462" y="330"/>
                      <a:pt x="1132" y="0"/>
                      <a:pt x="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62"/>
              <p:cNvSpPr/>
              <p:nvPr/>
            </p:nvSpPr>
            <p:spPr>
              <a:xfrm flipH="1">
                <a:off x="1809525" y="3433377"/>
                <a:ext cx="297885" cy="301918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572" extrusionOk="0">
                    <a:moveTo>
                      <a:pt x="786" y="110"/>
                    </a:moveTo>
                    <a:cubicBezTo>
                      <a:pt x="1158" y="110"/>
                      <a:pt x="1441" y="414"/>
                      <a:pt x="1441" y="786"/>
                    </a:cubicBezTo>
                    <a:cubicBezTo>
                      <a:pt x="1441" y="1158"/>
                      <a:pt x="1158" y="1462"/>
                      <a:pt x="786" y="1462"/>
                    </a:cubicBezTo>
                    <a:cubicBezTo>
                      <a:pt x="420" y="1462"/>
                      <a:pt x="111" y="1158"/>
                      <a:pt x="111" y="786"/>
                    </a:cubicBezTo>
                    <a:cubicBezTo>
                      <a:pt x="111" y="414"/>
                      <a:pt x="420" y="110"/>
                      <a:pt x="786" y="110"/>
                    </a:cubicBezTo>
                    <a:close/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cubicBezTo>
                      <a:pt x="1" y="1221"/>
                      <a:pt x="352" y="1572"/>
                      <a:pt x="786" y="1572"/>
                    </a:cubicBezTo>
                    <a:cubicBezTo>
                      <a:pt x="1205" y="1572"/>
                      <a:pt x="1551" y="1221"/>
                      <a:pt x="1551" y="786"/>
                    </a:cubicBezTo>
                    <a:cubicBezTo>
                      <a:pt x="1551" y="351"/>
                      <a:pt x="1205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62"/>
              <p:cNvSpPr/>
              <p:nvPr/>
            </p:nvSpPr>
            <p:spPr>
              <a:xfrm flipH="1">
                <a:off x="2454279" y="2997779"/>
                <a:ext cx="189179" cy="155184"/>
              </a:xfrm>
              <a:custGeom>
                <a:avLst/>
                <a:gdLst/>
                <a:ahLst/>
                <a:cxnLst/>
                <a:rect l="l" t="t" r="r" b="b"/>
                <a:pathLst>
                  <a:path w="985" h="808" extrusionOk="0">
                    <a:moveTo>
                      <a:pt x="110" y="1"/>
                    </a:moveTo>
                    <a:lnTo>
                      <a:pt x="0" y="85"/>
                    </a:lnTo>
                    <a:cubicBezTo>
                      <a:pt x="220" y="498"/>
                      <a:pt x="613" y="786"/>
                      <a:pt x="985" y="807"/>
                    </a:cubicBezTo>
                    <a:lnTo>
                      <a:pt x="959" y="655"/>
                    </a:lnTo>
                    <a:cubicBezTo>
                      <a:pt x="613" y="629"/>
                      <a:pt x="283" y="367"/>
                      <a:pt x="1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62"/>
              <p:cNvSpPr/>
              <p:nvPr/>
            </p:nvSpPr>
            <p:spPr>
              <a:xfrm flipH="1">
                <a:off x="2446212" y="2984752"/>
                <a:ext cx="205312" cy="18034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39" extrusionOk="0">
                    <a:moveTo>
                      <a:pt x="42" y="111"/>
                    </a:moveTo>
                    <a:lnTo>
                      <a:pt x="21" y="132"/>
                    </a:lnTo>
                    <a:lnTo>
                      <a:pt x="42" y="111"/>
                    </a:lnTo>
                    <a:close/>
                    <a:moveTo>
                      <a:pt x="131" y="174"/>
                    </a:moveTo>
                    <a:cubicBezTo>
                      <a:pt x="325" y="504"/>
                      <a:pt x="634" y="744"/>
                      <a:pt x="938" y="786"/>
                    </a:cubicBezTo>
                    <a:lnTo>
                      <a:pt x="959" y="807"/>
                    </a:lnTo>
                    <a:cubicBezTo>
                      <a:pt x="634" y="765"/>
                      <a:pt x="325" y="525"/>
                      <a:pt x="131" y="174"/>
                    </a:cubicBezTo>
                    <a:close/>
                    <a:moveTo>
                      <a:pt x="152" y="1"/>
                    </a:moveTo>
                    <a:lnTo>
                      <a:pt x="42" y="111"/>
                    </a:lnTo>
                    <a:lnTo>
                      <a:pt x="0" y="174"/>
                    </a:lnTo>
                    <a:lnTo>
                      <a:pt x="0" y="195"/>
                    </a:lnTo>
                    <a:cubicBezTo>
                      <a:pt x="215" y="614"/>
                      <a:pt x="587" y="875"/>
                      <a:pt x="959" y="938"/>
                    </a:cubicBezTo>
                    <a:lnTo>
                      <a:pt x="1027" y="938"/>
                    </a:lnTo>
                    <a:lnTo>
                      <a:pt x="1027" y="828"/>
                    </a:lnTo>
                    <a:lnTo>
                      <a:pt x="1069" y="875"/>
                    </a:lnTo>
                    <a:lnTo>
                      <a:pt x="1069" y="875"/>
                    </a:lnTo>
                    <a:lnTo>
                      <a:pt x="1048" y="676"/>
                    </a:lnTo>
                    <a:lnTo>
                      <a:pt x="1001" y="676"/>
                    </a:lnTo>
                    <a:cubicBezTo>
                      <a:pt x="697" y="655"/>
                      <a:pt x="372" y="415"/>
                      <a:pt x="194" y="64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2"/>
              <p:cNvSpPr/>
              <p:nvPr/>
            </p:nvSpPr>
            <p:spPr>
              <a:xfrm flipH="1">
                <a:off x="1222006" y="2255841"/>
                <a:ext cx="319012" cy="272149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417" extrusionOk="0">
                    <a:moveTo>
                      <a:pt x="990" y="1"/>
                    </a:moveTo>
                    <a:cubicBezTo>
                      <a:pt x="922" y="1"/>
                      <a:pt x="853" y="14"/>
                      <a:pt x="786" y="41"/>
                    </a:cubicBezTo>
                    <a:lnTo>
                      <a:pt x="351" y="219"/>
                    </a:lnTo>
                    <a:cubicBezTo>
                      <a:pt x="110" y="350"/>
                      <a:pt x="0" y="633"/>
                      <a:pt x="110" y="895"/>
                    </a:cubicBezTo>
                    <a:lnTo>
                      <a:pt x="194" y="1135"/>
                    </a:lnTo>
                    <a:cubicBezTo>
                      <a:pt x="290" y="1313"/>
                      <a:pt x="473" y="1417"/>
                      <a:pt x="667" y="1417"/>
                    </a:cubicBezTo>
                    <a:cubicBezTo>
                      <a:pt x="736" y="1417"/>
                      <a:pt x="806" y="1404"/>
                      <a:pt x="875" y="1376"/>
                    </a:cubicBezTo>
                    <a:lnTo>
                      <a:pt x="1288" y="1198"/>
                    </a:lnTo>
                    <a:cubicBezTo>
                      <a:pt x="1550" y="1088"/>
                      <a:pt x="1660" y="785"/>
                      <a:pt x="1550" y="544"/>
                    </a:cubicBezTo>
                    <a:lnTo>
                      <a:pt x="1461" y="303"/>
                    </a:lnTo>
                    <a:cubicBezTo>
                      <a:pt x="1364" y="109"/>
                      <a:pt x="1183" y="1"/>
                      <a:pt x="9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2"/>
              <p:cNvSpPr/>
              <p:nvPr/>
            </p:nvSpPr>
            <p:spPr>
              <a:xfrm flipH="1">
                <a:off x="1210098" y="2244126"/>
                <a:ext cx="344172" cy="29634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543" extrusionOk="0">
                    <a:moveTo>
                      <a:pt x="1061" y="115"/>
                    </a:moveTo>
                    <a:cubicBezTo>
                      <a:pt x="1239" y="115"/>
                      <a:pt x="1401" y="210"/>
                      <a:pt x="1467" y="390"/>
                    </a:cubicBezTo>
                    <a:lnTo>
                      <a:pt x="1572" y="626"/>
                    </a:lnTo>
                    <a:cubicBezTo>
                      <a:pt x="1661" y="846"/>
                      <a:pt x="1572" y="1107"/>
                      <a:pt x="1336" y="1196"/>
                    </a:cubicBezTo>
                    <a:lnTo>
                      <a:pt x="917" y="1390"/>
                    </a:lnTo>
                    <a:cubicBezTo>
                      <a:pt x="854" y="1420"/>
                      <a:pt x="789" y="1433"/>
                      <a:pt x="725" y="1433"/>
                    </a:cubicBezTo>
                    <a:cubicBezTo>
                      <a:pt x="553" y="1433"/>
                      <a:pt x="396" y="1332"/>
                      <a:pt x="331" y="1175"/>
                    </a:cubicBezTo>
                    <a:lnTo>
                      <a:pt x="221" y="935"/>
                    </a:lnTo>
                    <a:cubicBezTo>
                      <a:pt x="132" y="694"/>
                      <a:pt x="221" y="432"/>
                      <a:pt x="462" y="343"/>
                    </a:cubicBezTo>
                    <a:lnTo>
                      <a:pt x="876" y="149"/>
                    </a:lnTo>
                    <a:cubicBezTo>
                      <a:pt x="937" y="126"/>
                      <a:pt x="1000" y="115"/>
                      <a:pt x="1061" y="115"/>
                    </a:cubicBezTo>
                    <a:close/>
                    <a:moveTo>
                      <a:pt x="1040" y="0"/>
                    </a:moveTo>
                    <a:cubicBezTo>
                      <a:pt x="971" y="0"/>
                      <a:pt x="901" y="13"/>
                      <a:pt x="834" y="39"/>
                    </a:cubicBezTo>
                    <a:lnTo>
                      <a:pt x="394" y="233"/>
                    </a:lnTo>
                    <a:cubicBezTo>
                      <a:pt x="132" y="364"/>
                      <a:pt x="1" y="694"/>
                      <a:pt x="111" y="976"/>
                    </a:cubicBezTo>
                    <a:lnTo>
                      <a:pt x="221" y="1217"/>
                    </a:lnTo>
                    <a:cubicBezTo>
                      <a:pt x="318" y="1427"/>
                      <a:pt x="525" y="1542"/>
                      <a:pt x="741" y="1542"/>
                    </a:cubicBezTo>
                    <a:cubicBezTo>
                      <a:pt x="816" y="1542"/>
                      <a:pt x="892" y="1528"/>
                      <a:pt x="965" y="1500"/>
                    </a:cubicBezTo>
                    <a:lnTo>
                      <a:pt x="1399" y="1306"/>
                    </a:lnTo>
                    <a:cubicBezTo>
                      <a:pt x="1661" y="1196"/>
                      <a:pt x="1792" y="846"/>
                      <a:pt x="1682" y="584"/>
                    </a:cubicBezTo>
                    <a:lnTo>
                      <a:pt x="1572" y="343"/>
                    </a:lnTo>
                    <a:cubicBezTo>
                      <a:pt x="1472" y="128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2"/>
              <p:cNvSpPr/>
              <p:nvPr/>
            </p:nvSpPr>
            <p:spPr>
              <a:xfrm flipH="1">
                <a:off x="1461522" y="2339004"/>
                <a:ext cx="1269517" cy="729444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3798" extrusionOk="0">
                    <a:moveTo>
                      <a:pt x="6086" y="1"/>
                    </a:moveTo>
                    <a:lnTo>
                      <a:pt x="1" y="2645"/>
                    </a:lnTo>
                    <a:lnTo>
                      <a:pt x="498" y="3797"/>
                    </a:lnTo>
                    <a:lnTo>
                      <a:pt x="6610" y="1158"/>
                    </a:lnTo>
                    <a:lnTo>
                      <a:pt x="60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62"/>
              <p:cNvSpPr/>
              <p:nvPr/>
            </p:nvSpPr>
            <p:spPr>
              <a:xfrm flipH="1">
                <a:off x="1448462" y="2322871"/>
                <a:ext cx="1299670" cy="76267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3971" extrusionOk="0">
                    <a:moveTo>
                      <a:pt x="6154" y="153"/>
                    </a:moveTo>
                    <a:lnTo>
                      <a:pt x="6610" y="1200"/>
                    </a:lnTo>
                    <a:lnTo>
                      <a:pt x="613" y="3819"/>
                    </a:lnTo>
                    <a:lnTo>
                      <a:pt x="153" y="2771"/>
                    </a:lnTo>
                    <a:lnTo>
                      <a:pt x="6154" y="153"/>
                    </a:lnTo>
                    <a:close/>
                    <a:moveTo>
                      <a:pt x="6217" y="1"/>
                    </a:moveTo>
                    <a:lnTo>
                      <a:pt x="6154" y="22"/>
                    </a:lnTo>
                    <a:lnTo>
                      <a:pt x="1" y="2703"/>
                    </a:lnTo>
                    <a:lnTo>
                      <a:pt x="566" y="3970"/>
                    </a:lnTo>
                    <a:lnTo>
                      <a:pt x="6767" y="1263"/>
                    </a:lnTo>
                    <a:lnTo>
                      <a:pt x="62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62"/>
              <p:cNvSpPr/>
              <p:nvPr/>
            </p:nvSpPr>
            <p:spPr>
              <a:xfrm flipH="1">
                <a:off x="1490714" y="2398352"/>
                <a:ext cx="1215164" cy="607678"/>
              </a:xfrm>
              <a:custGeom>
                <a:avLst/>
                <a:gdLst/>
                <a:ahLst/>
                <a:cxnLst/>
                <a:rect l="l" t="t" r="r" b="b"/>
                <a:pathLst>
                  <a:path w="6327" h="3164" extrusionOk="0">
                    <a:moveTo>
                      <a:pt x="6107" y="1"/>
                    </a:moveTo>
                    <a:lnTo>
                      <a:pt x="1" y="2661"/>
                    </a:lnTo>
                    <a:lnTo>
                      <a:pt x="236" y="3164"/>
                    </a:lnTo>
                    <a:lnTo>
                      <a:pt x="6327" y="524"/>
                    </a:lnTo>
                    <a:lnTo>
                      <a:pt x="6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62"/>
              <p:cNvSpPr/>
              <p:nvPr/>
            </p:nvSpPr>
            <p:spPr>
              <a:xfrm flipH="1">
                <a:off x="1473621" y="2385291"/>
                <a:ext cx="1245317" cy="637831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3321" extrusionOk="0">
                    <a:moveTo>
                      <a:pt x="6154" y="152"/>
                    </a:moveTo>
                    <a:lnTo>
                      <a:pt x="6327" y="545"/>
                    </a:lnTo>
                    <a:lnTo>
                      <a:pt x="331" y="3164"/>
                    </a:lnTo>
                    <a:lnTo>
                      <a:pt x="152" y="2750"/>
                    </a:lnTo>
                    <a:lnTo>
                      <a:pt x="6154" y="152"/>
                    </a:lnTo>
                    <a:close/>
                    <a:moveTo>
                      <a:pt x="6196" y="1"/>
                    </a:moveTo>
                    <a:lnTo>
                      <a:pt x="6154" y="22"/>
                    </a:lnTo>
                    <a:lnTo>
                      <a:pt x="1" y="2708"/>
                    </a:lnTo>
                    <a:lnTo>
                      <a:pt x="262" y="3321"/>
                    </a:lnTo>
                    <a:lnTo>
                      <a:pt x="6484" y="613"/>
                    </a:lnTo>
                    <a:lnTo>
                      <a:pt x="619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62"/>
              <p:cNvSpPr/>
              <p:nvPr/>
            </p:nvSpPr>
            <p:spPr>
              <a:xfrm flipH="1">
                <a:off x="1377959" y="2301744"/>
                <a:ext cx="184186" cy="25985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353" extrusionOk="0">
                    <a:moveTo>
                      <a:pt x="461" y="1"/>
                    </a:moveTo>
                    <a:lnTo>
                      <a:pt x="0" y="195"/>
                    </a:lnTo>
                    <a:lnTo>
                      <a:pt x="524" y="1352"/>
                    </a:lnTo>
                    <a:lnTo>
                      <a:pt x="958" y="1158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62"/>
              <p:cNvSpPr/>
              <p:nvPr/>
            </p:nvSpPr>
            <p:spPr>
              <a:xfrm flipH="1">
                <a:off x="1364899" y="2284651"/>
                <a:ext cx="209345" cy="29001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510" extrusionOk="0">
                    <a:moveTo>
                      <a:pt x="477" y="153"/>
                    </a:moveTo>
                    <a:lnTo>
                      <a:pt x="959" y="1200"/>
                    </a:lnTo>
                    <a:lnTo>
                      <a:pt x="608" y="1357"/>
                    </a:lnTo>
                    <a:lnTo>
                      <a:pt x="152" y="310"/>
                    </a:lnTo>
                    <a:lnTo>
                      <a:pt x="477" y="153"/>
                    </a:lnTo>
                    <a:close/>
                    <a:moveTo>
                      <a:pt x="545" y="1"/>
                    </a:moveTo>
                    <a:lnTo>
                      <a:pt x="498" y="22"/>
                    </a:lnTo>
                    <a:lnTo>
                      <a:pt x="0" y="242"/>
                    </a:lnTo>
                    <a:lnTo>
                      <a:pt x="545" y="1509"/>
                    </a:lnTo>
                    <a:lnTo>
                      <a:pt x="1089" y="1268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62"/>
              <p:cNvSpPr/>
              <p:nvPr/>
            </p:nvSpPr>
            <p:spPr>
              <a:xfrm flipH="1">
                <a:off x="2635203" y="2847010"/>
                <a:ext cx="255632" cy="22144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153" extrusionOk="0">
                    <a:moveTo>
                      <a:pt x="833" y="0"/>
                    </a:moveTo>
                    <a:lnTo>
                      <a:pt x="0" y="1048"/>
                    </a:lnTo>
                    <a:lnTo>
                      <a:pt x="1330" y="1152"/>
                    </a:lnTo>
                    <a:lnTo>
                      <a:pt x="1095" y="587"/>
                    </a:lnTo>
                    <a:lnTo>
                      <a:pt x="1068" y="58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62"/>
              <p:cNvSpPr/>
              <p:nvPr/>
            </p:nvSpPr>
            <p:spPr>
              <a:xfrm flipH="1">
                <a:off x="2618109" y="2825883"/>
                <a:ext cx="276758" cy="25563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31" extrusionOk="0">
                    <a:moveTo>
                      <a:pt x="828" y="215"/>
                    </a:moveTo>
                    <a:lnTo>
                      <a:pt x="1048" y="718"/>
                    </a:lnTo>
                    <a:lnTo>
                      <a:pt x="1267" y="1200"/>
                    </a:lnTo>
                    <a:lnTo>
                      <a:pt x="131" y="1111"/>
                    </a:lnTo>
                    <a:lnTo>
                      <a:pt x="828" y="215"/>
                    </a:lnTo>
                    <a:close/>
                    <a:moveTo>
                      <a:pt x="0" y="1179"/>
                    </a:moveTo>
                    <a:lnTo>
                      <a:pt x="0" y="1221"/>
                    </a:lnTo>
                    <a:lnTo>
                      <a:pt x="21" y="1221"/>
                    </a:lnTo>
                    <a:lnTo>
                      <a:pt x="0" y="1179"/>
                    </a:lnTo>
                    <a:close/>
                    <a:moveTo>
                      <a:pt x="875" y="0"/>
                    </a:moveTo>
                    <a:lnTo>
                      <a:pt x="807" y="84"/>
                    </a:lnTo>
                    <a:lnTo>
                      <a:pt x="0" y="1111"/>
                    </a:lnTo>
                    <a:lnTo>
                      <a:pt x="0" y="1179"/>
                    </a:lnTo>
                    <a:lnTo>
                      <a:pt x="42" y="1221"/>
                    </a:lnTo>
                    <a:lnTo>
                      <a:pt x="1440" y="1331"/>
                    </a:lnTo>
                    <a:lnTo>
                      <a:pt x="1440" y="1331"/>
                    </a:lnTo>
                    <a:lnTo>
                      <a:pt x="1158" y="676"/>
                    </a:lnTo>
                    <a:lnTo>
                      <a:pt x="1158" y="655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62"/>
              <p:cNvSpPr/>
              <p:nvPr/>
            </p:nvSpPr>
            <p:spPr>
              <a:xfrm flipH="1">
                <a:off x="2811322" y="2984719"/>
                <a:ext cx="79513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73" extrusionOk="0">
                    <a:moveTo>
                      <a:pt x="262" y="1"/>
                    </a:moveTo>
                    <a:lnTo>
                      <a:pt x="0" y="331"/>
                    </a:lnTo>
                    <a:lnTo>
                      <a:pt x="414" y="373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62"/>
              <p:cNvSpPr/>
              <p:nvPr/>
            </p:nvSpPr>
            <p:spPr>
              <a:xfrm flipH="1">
                <a:off x="2794228" y="2963592"/>
                <a:ext cx="100639" cy="10486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46" extrusionOk="0">
                    <a:moveTo>
                      <a:pt x="262" y="221"/>
                    </a:moveTo>
                    <a:lnTo>
                      <a:pt x="351" y="415"/>
                    </a:lnTo>
                    <a:lnTo>
                      <a:pt x="351" y="415"/>
                    </a:lnTo>
                    <a:lnTo>
                      <a:pt x="131" y="394"/>
                    </a:lnTo>
                    <a:lnTo>
                      <a:pt x="262" y="221"/>
                    </a:lnTo>
                    <a:close/>
                    <a:moveTo>
                      <a:pt x="0" y="462"/>
                    </a:moveTo>
                    <a:lnTo>
                      <a:pt x="0" y="504"/>
                    </a:lnTo>
                    <a:lnTo>
                      <a:pt x="21" y="504"/>
                    </a:lnTo>
                    <a:lnTo>
                      <a:pt x="0" y="462"/>
                    </a:lnTo>
                    <a:close/>
                    <a:moveTo>
                      <a:pt x="304" y="1"/>
                    </a:moveTo>
                    <a:lnTo>
                      <a:pt x="241" y="90"/>
                    </a:lnTo>
                    <a:lnTo>
                      <a:pt x="0" y="394"/>
                    </a:lnTo>
                    <a:lnTo>
                      <a:pt x="0" y="462"/>
                    </a:lnTo>
                    <a:lnTo>
                      <a:pt x="42" y="504"/>
                    </a:lnTo>
                    <a:lnTo>
                      <a:pt x="524" y="545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62"/>
              <p:cNvSpPr/>
              <p:nvPr/>
            </p:nvSpPr>
            <p:spPr>
              <a:xfrm flipH="1">
                <a:off x="2262025" y="2674922"/>
                <a:ext cx="263698" cy="478037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489" extrusionOk="0">
                    <a:moveTo>
                      <a:pt x="0" y="1"/>
                    </a:moveTo>
                    <a:lnTo>
                      <a:pt x="21" y="153"/>
                    </a:lnTo>
                    <a:lnTo>
                      <a:pt x="42" y="153"/>
                    </a:lnTo>
                    <a:cubicBezTo>
                      <a:pt x="173" y="153"/>
                      <a:pt x="325" y="195"/>
                      <a:pt x="456" y="263"/>
                    </a:cubicBezTo>
                    <a:cubicBezTo>
                      <a:pt x="456" y="284"/>
                      <a:pt x="477" y="284"/>
                      <a:pt x="477" y="284"/>
                    </a:cubicBezTo>
                    <a:cubicBezTo>
                      <a:pt x="503" y="305"/>
                      <a:pt x="524" y="305"/>
                      <a:pt x="545" y="325"/>
                    </a:cubicBezTo>
                    <a:cubicBezTo>
                      <a:pt x="566" y="346"/>
                      <a:pt x="587" y="346"/>
                      <a:pt x="608" y="373"/>
                    </a:cubicBezTo>
                    <a:cubicBezTo>
                      <a:pt x="634" y="394"/>
                      <a:pt x="655" y="394"/>
                      <a:pt x="655" y="415"/>
                    </a:cubicBezTo>
                    <a:cubicBezTo>
                      <a:pt x="676" y="435"/>
                      <a:pt x="697" y="456"/>
                      <a:pt x="718" y="477"/>
                    </a:cubicBezTo>
                    <a:cubicBezTo>
                      <a:pt x="739" y="504"/>
                      <a:pt x="739" y="504"/>
                      <a:pt x="765" y="524"/>
                    </a:cubicBezTo>
                    <a:cubicBezTo>
                      <a:pt x="786" y="545"/>
                      <a:pt x="807" y="566"/>
                      <a:pt x="807" y="587"/>
                    </a:cubicBezTo>
                    <a:cubicBezTo>
                      <a:pt x="828" y="608"/>
                      <a:pt x="848" y="634"/>
                      <a:pt x="869" y="655"/>
                    </a:cubicBezTo>
                    <a:cubicBezTo>
                      <a:pt x="869" y="676"/>
                      <a:pt x="896" y="697"/>
                      <a:pt x="896" y="718"/>
                    </a:cubicBezTo>
                    <a:cubicBezTo>
                      <a:pt x="917" y="739"/>
                      <a:pt x="938" y="765"/>
                      <a:pt x="938" y="786"/>
                    </a:cubicBezTo>
                    <a:cubicBezTo>
                      <a:pt x="958" y="807"/>
                      <a:pt x="958" y="828"/>
                      <a:pt x="979" y="849"/>
                    </a:cubicBezTo>
                    <a:cubicBezTo>
                      <a:pt x="979" y="896"/>
                      <a:pt x="1000" y="917"/>
                      <a:pt x="1000" y="938"/>
                    </a:cubicBezTo>
                    <a:cubicBezTo>
                      <a:pt x="1027" y="938"/>
                      <a:pt x="1027" y="959"/>
                      <a:pt x="1027" y="959"/>
                    </a:cubicBezTo>
                    <a:cubicBezTo>
                      <a:pt x="1220" y="1525"/>
                      <a:pt x="1068" y="2117"/>
                      <a:pt x="634" y="2289"/>
                    </a:cubicBezTo>
                    <a:cubicBezTo>
                      <a:pt x="545" y="2310"/>
                      <a:pt x="435" y="2336"/>
                      <a:pt x="346" y="2336"/>
                    </a:cubicBezTo>
                    <a:lnTo>
                      <a:pt x="372" y="2488"/>
                    </a:lnTo>
                    <a:cubicBezTo>
                      <a:pt x="477" y="2488"/>
                      <a:pt x="587" y="2467"/>
                      <a:pt x="697" y="2420"/>
                    </a:cubicBezTo>
                    <a:cubicBezTo>
                      <a:pt x="1199" y="2226"/>
                      <a:pt x="1372" y="1551"/>
                      <a:pt x="1110" y="896"/>
                    </a:cubicBezTo>
                    <a:cubicBezTo>
                      <a:pt x="917" y="373"/>
                      <a:pt x="456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62"/>
              <p:cNvSpPr/>
              <p:nvPr/>
            </p:nvSpPr>
            <p:spPr>
              <a:xfrm flipH="1">
                <a:off x="2270091" y="2666472"/>
                <a:ext cx="268692" cy="49666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586" extrusionOk="0">
                    <a:moveTo>
                      <a:pt x="131" y="132"/>
                    </a:moveTo>
                    <a:cubicBezTo>
                      <a:pt x="199" y="132"/>
                      <a:pt x="283" y="179"/>
                      <a:pt x="372" y="221"/>
                    </a:cubicBezTo>
                    <a:cubicBezTo>
                      <a:pt x="283" y="200"/>
                      <a:pt x="199" y="158"/>
                      <a:pt x="131" y="158"/>
                    </a:cubicBezTo>
                    <a:lnTo>
                      <a:pt x="131" y="132"/>
                    </a:lnTo>
                    <a:close/>
                    <a:moveTo>
                      <a:pt x="699" y="363"/>
                    </a:moveTo>
                    <a:lnTo>
                      <a:pt x="699" y="363"/>
                    </a:lnTo>
                    <a:cubicBezTo>
                      <a:pt x="708" y="370"/>
                      <a:pt x="716" y="379"/>
                      <a:pt x="723" y="393"/>
                    </a:cubicBezTo>
                    <a:lnTo>
                      <a:pt x="702" y="372"/>
                    </a:lnTo>
                    <a:cubicBezTo>
                      <a:pt x="702" y="369"/>
                      <a:pt x="701" y="366"/>
                      <a:pt x="699" y="363"/>
                    </a:cubicBezTo>
                    <a:close/>
                    <a:moveTo>
                      <a:pt x="1200" y="1488"/>
                    </a:moveTo>
                    <a:cubicBezTo>
                      <a:pt x="1221" y="1618"/>
                      <a:pt x="1229" y="1746"/>
                      <a:pt x="1199" y="1860"/>
                    </a:cubicBezTo>
                    <a:cubicBezTo>
                      <a:pt x="1136" y="2122"/>
                      <a:pt x="964" y="2336"/>
                      <a:pt x="744" y="2425"/>
                    </a:cubicBezTo>
                    <a:cubicBezTo>
                      <a:pt x="655" y="2467"/>
                      <a:pt x="571" y="2467"/>
                      <a:pt x="482" y="2467"/>
                    </a:cubicBezTo>
                    <a:lnTo>
                      <a:pt x="482" y="2425"/>
                    </a:lnTo>
                    <a:cubicBezTo>
                      <a:pt x="571" y="2425"/>
                      <a:pt x="655" y="2425"/>
                      <a:pt x="723" y="2383"/>
                    </a:cubicBezTo>
                    <a:cubicBezTo>
                      <a:pt x="964" y="2294"/>
                      <a:pt x="1115" y="2095"/>
                      <a:pt x="1178" y="1834"/>
                    </a:cubicBezTo>
                    <a:cubicBezTo>
                      <a:pt x="1221" y="1725"/>
                      <a:pt x="1218" y="1609"/>
                      <a:pt x="1200" y="1488"/>
                    </a:cubicBezTo>
                    <a:close/>
                    <a:moveTo>
                      <a:pt x="0" y="1"/>
                    </a:moveTo>
                    <a:lnTo>
                      <a:pt x="21" y="263"/>
                    </a:lnTo>
                    <a:lnTo>
                      <a:pt x="110" y="263"/>
                    </a:lnTo>
                    <a:cubicBezTo>
                      <a:pt x="241" y="263"/>
                      <a:pt x="372" y="289"/>
                      <a:pt x="482" y="372"/>
                    </a:cubicBezTo>
                    <a:lnTo>
                      <a:pt x="524" y="372"/>
                    </a:lnTo>
                    <a:cubicBezTo>
                      <a:pt x="545" y="393"/>
                      <a:pt x="571" y="420"/>
                      <a:pt x="592" y="420"/>
                    </a:cubicBezTo>
                    <a:cubicBezTo>
                      <a:pt x="592" y="441"/>
                      <a:pt x="613" y="441"/>
                      <a:pt x="634" y="462"/>
                    </a:cubicBezTo>
                    <a:cubicBezTo>
                      <a:pt x="655" y="482"/>
                      <a:pt x="676" y="482"/>
                      <a:pt x="702" y="503"/>
                    </a:cubicBezTo>
                    <a:cubicBezTo>
                      <a:pt x="702" y="524"/>
                      <a:pt x="723" y="551"/>
                      <a:pt x="744" y="551"/>
                    </a:cubicBezTo>
                    <a:cubicBezTo>
                      <a:pt x="765" y="571"/>
                      <a:pt x="786" y="592"/>
                      <a:pt x="786" y="613"/>
                    </a:cubicBezTo>
                    <a:cubicBezTo>
                      <a:pt x="807" y="634"/>
                      <a:pt x="833" y="655"/>
                      <a:pt x="833" y="681"/>
                    </a:cubicBezTo>
                    <a:cubicBezTo>
                      <a:pt x="854" y="681"/>
                      <a:pt x="875" y="702"/>
                      <a:pt x="875" y="723"/>
                    </a:cubicBezTo>
                    <a:cubicBezTo>
                      <a:pt x="896" y="744"/>
                      <a:pt x="916" y="765"/>
                      <a:pt x="916" y="786"/>
                    </a:cubicBezTo>
                    <a:cubicBezTo>
                      <a:pt x="937" y="812"/>
                      <a:pt x="937" y="833"/>
                      <a:pt x="964" y="854"/>
                    </a:cubicBezTo>
                    <a:cubicBezTo>
                      <a:pt x="985" y="875"/>
                      <a:pt x="985" y="896"/>
                      <a:pt x="1006" y="943"/>
                    </a:cubicBezTo>
                    <a:cubicBezTo>
                      <a:pt x="1006" y="964"/>
                      <a:pt x="1006" y="985"/>
                      <a:pt x="1026" y="1006"/>
                    </a:cubicBezTo>
                    <a:lnTo>
                      <a:pt x="1026" y="1027"/>
                    </a:lnTo>
                    <a:cubicBezTo>
                      <a:pt x="1136" y="1310"/>
                      <a:pt x="1136" y="1572"/>
                      <a:pt x="1068" y="1813"/>
                    </a:cubicBezTo>
                    <a:cubicBezTo>
                      <a:pt x="1006" y="2033"/>
                      <a:pt x="875" y="2205"/>
                      <a:pt x="676" y="2273"/>
                    </a:cubicBezTo>
                    <a:cubicBezTo>
                      <a:pt x="614" y="2304"/>
                      <a:pt x="550" y="2324"/>
                      <a:pt x="485" y="2324"/>
                    </a:cubicBezTo>
                    <a:cubicBezTo>
                      <a:pt x="461" y="2324"/>
                      <a:pt x="438" y="2321"/>
                      <a:pt x="414" y="2315"/>
                    </a:cubicBezTo>
                    <a:lnTo>
                      <a:pt x="351" y="2315"/>
                    </a:lnTo>
                    <a:lnTo>
                      <a:pt x="393" y="2577"/>
                    </a:lnTo>
                    <a:lnTo>
                      <a:pt x="440" y="2577"/>
                    </a:lnTo>
                    <a:cubicBezTo>
                      <a:pt x="468" y="2583"/>
                      <a:pt x="498" y="2585"/>
                      <a:pt x="529" y="2585"/>
                    </a:cubicBezTo>
                    <a:cubicBezTo>
                      <a:pt x="613" y="2585"/>
                      <a:pt x="705" y="2566"/>
                      <a:pt x="786" y="2535"/>
                    </a:cubicBezTo>
                    <a:cubicBezTo>
                      <a:pt x="1047" y="2425"/>
                      <a:pt x="1225" y="2184"/>
                      <a:pt x="1309" y="1902"/>
                    </a:cubicBezTo>
                    <a:cubicBezTo>
                      <a:pt x="1398" y="1598"/>
                      <a:pt x="1377" y="1247"/>
                      <a:pt x="1246" y="917"/>
                    </a:cubicBezTo>
                    <a:cubicBezTo>
                      <a:pt x="1026" y="372"/>
                      <a:pt x="571" y="1"/>
                      <a:pt x="8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62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2813" extrusionOk="0">
                    <a:moveTo>
                      <a:pt x="85" y="422"/>
                    </a:moveTo>
                    <a:cubicBezTo>
                      <a:pt x="57" y="431"/>
                      <a:pt x="29" y="442"/>
                      <a:pt x="0" y="456"/>
                    </a:cubicBezTo>
                    <a:lnTo>
                      <a:pt x="85" y="422"/>
                    </a:lnTo>
                    <a:close/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85" y="422"/>
                    </a:lnTo>
                    <a:lnTo>
                      <a:pt x="85" y="422"/>
                    </a:lnTo>
                    <a:cubicBezTo>
                      <a:pt x="144" y="402"/>
                      <a:pt x="202" y="393"/>
                      <a:pt x="262" y="393"/>
                    </a:cubicBezTo>
                    <a:cubicBezTo>
                      <a:pt x="697" y="393"/>
                      <a:pt x="1158" y="765"/>
                      <a:pt x="1351" y="1288"/>
                    </a:cubicBezTo>
                    <a:cubicBezTo>
                      <a:pt x="1610" y="1936"/>
                      <a:pt x="1444" y="2603"/>
                      <a:pt x="954" y="2806"/>
                    </a:cubicBezTo>
                    <a:lnTo>
                      <a:pt x="954" y="2806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  <a:moveTo>
                      <a:pt x="954" y="2806"/>
                    </a:moveTo>
                    <a:lnTo>
                      <a:pt x="938" y="2812"/>
                    </a:lnTo>
                    <a:cubicBezTo>
                      <a:pt x="943" y="2810"/>
                      <a:pt x="949" y="2808"/>
                      <a:pt x="954" y="28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62"/>
              <p:cNvSpPr/>
              <p:nvPr/>
            </p:nvSpPr>
            <p:spPr>
              <a:xfrm flipH="1">
                <a:off x="2082065" y="2590414"/>
                <a:ext cx="493978" cy="562544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29" extrusionOk="0">
                    <a:moveTo>
                      <a:pt x="1309" y="111"/>
                    </a:moveTo>
                    <a:cubicBezTo>
                      <a:pt x="1702" y="111"/>
                      <a:pt x="2116" y="462"/>
                      <a:pt x="2310" y="964"/>
                    </a:cubicBezTo>
                    <a:cubicBezTo>
                      <a:pt x="2441" y="1268"/>
                      <a:pt x="2467" y="1598"/>
                      <a:pt x="2399" y="1860"/>
                    </a:cubicBezTo>
                    <a:cubicBezTo>
                      <a:pt x="2310" y="2122"/>
                      <a:pt x="2158" y="2337"/>
                      <a:pt x="1917" y="2426"/>
                    </a:cubicBezTo>
                    <a:lnTo>
                      <a:pt x="1309" y="2666"/>
                    </a:lnTo>
                    <a:cubicBezTo>
                      <a:pt x="1393" y="2557"/>
                      <a:pt x="1461" y="2426"/>
                      <a:pt x="1503" y="2295"/>
                    </a:cubicBezTo>
                    <a:cubicBezTo>
                      <a:pt x="1592" y="1991"/>
                      <a:pt x="1571" y="1640"/>
                      <a:pt x="1440" y="1310"/>
                    </a:cubicBezTo>
                    <a:cubicBezTo>
                      <a:pt x="1241" y="786"/>
                      <a:pt x="807" y="462"/>
                      <a:pt x="372" y="420"/>
                    </a:cubicBezTo>
                    <a:lnTo>
                      <a:pt x="1027" y="158"/>
                    </a:lnTo>
                    <a:cubicBezTo>
                      <a:pt x="1110" y="132"/>
                      <a:pt x="1200" y="111"/>
                      <a:pt x="1309" y="111"/>
                    </a:cubicBezTo>
                    <a:close/>
                    <a:moveTo>
                      <a:pt x="1309" y="1"/>
                    </a:moveTo>
                    <a:cubicBezTo>
                      <a:pt x="1200" y="1"/>
                      <a:pt x="1090" y="1"/>
                      <a:pt x="980" y="48"/>
                    </a:cubicBezTo>
                    <a:lnTo>
                      <a:pt x="0" y="441"/>
                    </a:lnTo>
                    <a:lnTo>
                      <a:pt x="42" y="551"/>
                    </a:lnTo>
                    <a:cubicBezTo>
                      <a:pt x="110" y="525"/>
                      <a:pt x="194" y="504"/>
                      <a:pt x="283" y="504"/>
                    </a:cubicBezTo>
                    <a:cubicBezTo>
                      <a:pt x="697" y="504"/>
                      <a:pt x="1131" y="834"/>
                      <a:pt x="1330" y="1357"/>
                    </a:cubicBezTo>
                    <a:cubicBezTo>
                      <a:pt x="1461" y="1661"/>
                      <a:pt x="1461" y="1991"/>
                      <a:pt x="1393" y="2253"/>
                    </a:cubicBezTo>
                    <a:cubicBezTo>
                      <a:pt x="1330" y="2515"/>
                      <a:pt x="1158" y="2729"/>
                      <a:pt x="938" y="2818"/>
                    </a:cubicBezTo>
                    <a:lnTo>
                      <a:pt x="980" y="2928"/>
                    </a:lnTo>
                    <a:lnTo>
                      <a:pt x="1964" y="2536"/>
                    </a:lnTo>
                    <a:cubicBezTo>
                      <a:pt x="2247" y="2426"/>
                      <a:pt x="2420" y="2185"/>
                      <a:pt x="2509" y="1902"/>
                    </a:cubicBezTo>
                    <a:cubicBezTo>
                      <a:pt x="2572" y="1598"/>
                      <a:pt x="2551" y="1247"/>
                      <a:pt x="2420" y="917"/>
                    </a:cubicBezTo>
                    <a:cubicBezTo>
                      <a:pt x="2226" y="373"/>
                      <a:pt x="1765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62"/>
              <p:cNvSpPr/>
              <p:nvPr/>
            </p:nvSpPr>
            <p:spPr>
              <a:xfrm flipH="1">
                <a:off x="2387846" y="2595600"/>
                <a:ext cx="1638656" cy="1617529"/>
              </a:xfrm>
              <a:custGeom>
                <a:avLst/>
                <a:gdLst/>
                <a:ahLst/>
                <a:cxnLst/>
                <a:rect l="l" t="t" r="r" b="b"/>
                <a:pathLst>
                  <a:path w="8532" h="8422" extrusionOk="0">
                    <a:moveTo>
                      <a:pt x="1" y="0"/>
                    </a:moveTo>
                    <a:lnTo>
                      <a:pt x="1923" y="8421"/>
                    </a:lnTo>
                    <a:lnTo>
                      <a:pt x="8532" y="8421"/>
                    </a:lnTo>
                    <a:lnTo>
                      <a:pt x="6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62"/>
              <p:cNvSpPr/>
              <p:nvPr/>
            </p:nvSpPr>
            <p:spPr>
              <a:xfrm flipH="1">
                <a:off x="2374786" y="2582348"/>
                <a:ext cx="1663816" cy="1642689"/>
              </a:xfrm>
              <a:custGeom>
                <a:avLst/>
                <a:gdLst/>
                <a:ahLst/>
                <a:cxnLst/>
                <a:rect l="l" t="t" r="r" b="b"/>
                <a:pathLst>
                  <a:path w="8663" h="8553" extrusionOk="0">
                    <a:moveTo>
                      <a:pt x="6631" y="132"/>
                    </a:moveTo>
                    <a:lnTo>
                      <a:pt x="8511" y="8448"/>
                    </a:lnTo>
                    <a:lnTo>
                      <a:pt x="2027" y="8448"/>
                    </a:lnTo>
                    <a:lnTo>
                      <a:pt x="132" y="132"/>
                    </a:lnTo>
                    <a:close/>
                    <a:moveTo>
                      <a:pt x="1" y="1"/>
                    </a:moveTo>
                    <a:lnTo>
                      <a:pt x="1" y="90"/>
                    </a:lnTo>
                    <a:lnTo>
                      <a:pt x="1938" y="8553"/>
                    </a:lnTo>
                    <a:lnTo>
                      <a:pt x="8663" y="8553"/>
                    </a:lnTo>
                    <a:lnTo>
                      <a:pt x="672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2"/>
              <p:cNvSpPr/>
              <p:nvPr/>
            </p:nvSpPr>
            <p:spPr>
              <a:xfrm flipH="1">
                <a:off x="3510244" y="3199061"/>
                <a:ext cx="491097" cy="452685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57" extrusionOk="0">
                    <a:moveTo>
                      <a:pt x="2137" y="0"/>
                    </a:moveTo>
                    <a:lnTo>
                      <a:pt x="1" y="456"/>
                    </a:lnTo>
                    <a:lnTo>
                      <a:pt x="393" y="2357"/>
                    </a:lnTo>
                    <a:lnTo>
                      <a:pt x="2556" y="189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2"/>
              <p:cNvSpPr/>
              <p:nvPr/>
            </p:nvSpPr>
            <p:spPr>
              <a:xfrm flipH="1">
                <a:off x="3498144" y="3186000"/>
                <a:ext cx="515297" cy="477845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2488" extrusionOk="0">
                    <a:moveTo>
                      <a:pt x="2158" y="131"/>
                    </a:moveTo>
                    <a:lnTo>
                      <a:pt x="2551" y="1922"/>
                    </a:lnTo>
                    <a:lnTo>
                      <a:pt x="498" y="2357"/>
                    </a:lnTo>
                    <a:lnTo>
                      <a:pt x="132" y="566"/>
                    </a:lnTo>
                    <a:lnTo>
                      <a:pt x="2158" y="131"/>
                    </a:lnTo>
                    <a:close/>
                    <a:moveTo>
                      <a:pt x="2247" y="0"/>
                    </a:moveTo>
                    <a:lnTo>
                      <a:pt x="1" y="482"/>
                    </a:lnTo>
                    <a:lnTo>
                      <a:pt x="1" y="545"/>
                    </a:lnTo>
                    <a:lnTo>
                      <a:pt x="414" y="2488"/>
                    </a:lnTo>
                    <a:lnTo>
                      <a:pt x="2682" y="2006"/>
                    </a:lnTo>
                    <a:lnTo>
                      <a:pt x="224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2"/>
              <p:cNvSpPr/>
              <p:nvPr/>
            </p:nvSpPr>
            <p:spPr>
              <a:xfrm flipH="1">
                <a:off x="2287182" y="2976652"/>
                <a:ext cx="33418" cy="5454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84" extrusionOk="0">
                    <a:moveTo>
                      <a:pt x="89" y="1"/>
                    </a:moveTo>
                    <a:cubicBezTo>
                      <a:pt x="42" y="1"/>
                      <a:pt x="0" y="64"/>
                      <a:pt x="0" y="132"/>
                    </a:cubicBezTo>
                    <a:cubicBezTo>
                      <a:pt x="0" y="216"/>
                      <a:pt x="42" y="284"/>
                      <a:pt x="89" y="284"/>
                    </a:cubicBezTo>
                    <a:cubicBezTo>
                      <a:pt x="131" y="284"/>
                      <a:pt x="173" y="216"/>
                      <a:pt x="173" y="132"/>
                    </a:cubicBezTo>
                    <a:cubicBezTo>
                      <a:pt x="173" y="64"/>
                      <a:pt x="131" y="1"/>
                      <a:pt x="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62"/>
              <p:cNvSpPr/>
              <p:nvPr/>
            </p:nvSpPr>
            <p:spPr>
              <a:xfrm flipH="1">
                <a:off x="2274122" y="2967625"/>
                <a:ext cx="59539" cy="7163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73" extrusionOk="0">
                    <a:moveTo>
                      <a:pt x="157" y="111"/>
                    </a:moveTo>
                    <a:lnTo>
                      <a:pt x="178" y="132"/>
                    </a:lnTo>
                    <a:cubicBezTo>
                      <a:pt x="178" y="132"/>
                      <a:pt x="199" y="158"/>
                      <a:pt x="199" y="179"/>
                    </a:cubicBezTo>
                    <a:cubicBezTo>
                      <a:pt x="199" y="221"/>
                      <a:pt x="178" y="242"/>
                      <a:pt x="178" y="242"/>
                    </a:cubicBezTo>
                    <a:lnTo>
                      <a:pt x="157" y="263"/>
                    </a:lnTo>
                    <a:lnTo>
                      <a:pt x="131" y="242"/>
                    </a:lnTo>
                    <a:cubicBezTo>
                      <a:pt x="131" y="242"/>
                      <a:pt x="110" y="221"/>
                      <a:pt x="110" y="179"/>
                    </a:cubicBezTo>
                    <a:cubicBezTo>
                      <a:pt x="110" y="158"/>
                      <a:pt x="131" y="132"/>
                      <a:pt x="131" y="132"/>
                    </a:cubicBezTo>
                    <a:lnTo>
                      <a:pt x="157" y="111"/>
                    </a:lnTo>
                    <a:close/>
                    <a:moveTo>
                      <a:pt x="157" y="1"/>
                    </a:moveTo>
                    <a:cubicBezTo>
                      <a:pt x="110" y="1"/>
                      <a:pt x="68" y="27"/>
                      <a:pt x="47" y="69"/>
                    </a:cubicBezTo>
                    <a:cubicBezTo>
                      <a:pt x="27" y="90"/>
                      <a:pt x="0" y="132"/>
                      <a:pt x="0" y="179"/>
                    </a:cubicBezTo>
                    <a:cubicBezTo>
                      <a:pt x="0" y="242"/>
                      <a:pt x="27" y="289"/>
                      <a:pt x="47" y="310"/>
                    </a:cubicBezTo>
                    <a:cubicBezTo>
                      <a:pt x="68" y="352"/>
                      <a:pt x="110" y="373"/>
                      <a:pt x="157" y="373"/>
                    </a:cubicBezTo>
                    <a:cubicBezTo>
                      <a:pt x="199" y="373"/>
                      <a:pt x="241" y="352"/>
                      <a:pt x="262" y="310"/>
                    </a:cubicBezTo>
                    <a:cubicBezTo>
                      <a:pt x="288" y="289"/>
                      <a:pt x="309" y="242"/>
                      <a:pt x="309" y="179"/>
                    </a:cubicBezTo>
                    <a:cubicBezTo>
                      <a:pt x="309" y="132"/>
                      <a:pt x="288" y="90"/>
                      <a:pt x="262" y="69"/>
                    </a:cubicBezTo>
                    <a:cubicBezTo>
                      <a:pt x="241" y="27"/>
                      <a:pt x="199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787925" y="209860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Purpose </a:t>
            </a:r>
          </a:p>
        </p:txBody>
      </p:sp>
      <p:sp>
        <p:nvSpPr>
          <p:cNvPr id="757" name="Google Shape;757;p36"/>
          <p:cNvSpPr txBox="1">
            <a:spLocks noGrp="1"/>
          </p:cNvSpPr>
          <p:nvPr>
            <p:ph type="subTitle" idx="1"/>
          </p:nvPr>
        </p:nvSpPr>
        <p:spPr>
          <a:xfrm>
            <a:off x="787925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Yiting Mao          2130026105</a:t>
            </a:r>
            <a:endParaRPr lang="zh-CN" altLang="zh-CN" sz="1400" kern="100" dirty="0">
              <a:effectLst/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87925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5406580" y="2185455"/>
            <a:ext cx="14698" cy="116278"/>
          </a:xfrm>
          <a:custGeom>
            <a:avLst/>
            <a:gdLst/>
            <a:ahLst/>
            <a:cxnLst/>
            <a:rect l="l" t="t" r="r" b="b"/>
            <a:pathLst>
              <a:path w="158" h="1250" extrusionOk="0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5430860" y="2173269"/>
            <a:ext cx="14698" cy="38604"/>
          </a:xfrm>
          <a:custGeom>
            <a:avLst/>
            <a:gdLst/>
            <a:ahLst/>
            <a:cxnLst/>
            <a:rect l="l" t="t" r="r" b="b"/>
            <a:pathLst>
              <a:path w="158" h="415" extrusionOk="0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5595513" y="2673734"/>
            <a:ext cx="14233" cy="47721"/>
          </a:xfrm>
          <a:custGeom>
            <a:avLst/>
            <a:gdLst/>
            <a:ahLst/>
            <a:cxnLst/>
            <a:rect l="l" t="t" r="r" b="b"/>
            <a:pathLst>
              <a:path w="153" h="513" extrusionOk="0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5475697" y="2486013"/>
            <a:ext cx="71257" cy="204091"/>
          </a:xfrm>
          <a:custGeom>
            <a:avLst/>
            <a:gdLst/>
            <a:ahLst/>
            <a:cxnLst/>
            <a:rect l="l" t="t" r="r" b="b"/>
            <a:pathLst>
              <a:path w="766" h="2194" extrusionOk="0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5498116" y="2389734"/>
            <a:ext cx="46885" cy="86139"/>
          </a:xfrm>
          <a:custGeom>
            <a:avLst/>
            <a:gdLst/>
            <a:ahLst/>
            <a:cxnLst/>
            <a:rect l="l" t="t" r="r" b="b"/>
            <a:pathLst>
              <a:path w="504" h="926" extrusionOk="0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5408999" y="2792432"/>
            <a:ext cx="20000" cy="114418"/>
          </a:xfrm>
          <a:custGeom>
            <a:avLst/>
            <a:gdLst/>
            <a:ahLst/>
            <a:cxnLst/>
            <a:rect l="l" t="t" r="r" b="b"/>
            <a:pathLst>
              <a:path w="215" h="1230" extrusionOk="0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5441092" y="2897734"/>
            <a:ext cx="44931" cy="13023"/>
          </a:xfrm>
          <a:custGeom>
            <a:avLst/>
            <a:gdLst/>
            <a:ahLst/>
            <a:cxnLst/>
            <a:rect l="l" t="t" r="r" b="b"/>
            <a:pathLst>
              <a:path w="483" h="140" extrusionOk="0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6"/>
          <p:cNvGrpSpPr/>
          <p:nvPr/>
        </p:nvGrpSpPr>
        <p:grpSpPr>
          <a:xfrm>
            <a:off x="5229316" y="884490"/>
            <a:ext cx="3013346" cy="3724085"/>
            <a:chOff x="5694354" y="884490"/>
            <a:chExt cx="3013346" cy="3724085"/>
          </a:xfrm>
        </p:grpSpPr>
        <p:sp>
          <p:nvSpPr>
            <p:cNvPr id="767" name="Google Shape;767;p36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6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769" name="Google Shape;769;p36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avLst/>
                <a:gdLst/>
                <a:ahLst/>
                <a:cxnLst/>
                <a:rect l="l" t="t" r="r" b="b"/>
                <a:pathLst>
                  <a:path w="21520" h="21342" extrusionOk="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21452" extrusionOk="0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19068" extrusionOk="0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avLst/>
                <a:gdLst/>
                <a:ahLst/>
                <a:cxnLst/>
                <a:rect l="l" t="t" r="r" b="b"/>
                <a:pathLst>
                  <a:path w="18357" h="19163" extrusionOk="0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2687" extrusionOk="0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avLst/>
                <a:gdLst/>
                <a:ahLst/>
                <a:cxnLst/>
                <a:rect l="l" t="t" r="r" b="b"/>
                <a:pathLst>
                  <a:path w="6761" h="2488" extrusionOk="0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834" extrusionOk="0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avLst/>
                <a:gdLst/>
                <a:ahLst/>
                <a:cxnLst/>
                <a:rect l="l" t="t" r="r" b="b"/>
                <a:pathLst>
                  <a:path w="13025" h="7181" extrusionOk="0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7291" extrusionOk="0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4473" extrusionOk="0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4604" extrusionOk="0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4473" extrusionOk="0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4604" extrusionOk="0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73" extrusionOk="0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604" extrusionOk="0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1986" extrusionOk="0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71" h="1855" extrusionOk="0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986" extrusionOk="0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1855" extrusionOk="0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986" extrusionOk="0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6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791" name="Google Shape;791;p36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10466" extrusionOk="0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10589" extrusionOk="0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231" extrusionOk="0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350" extrusionOk="0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2715" extrusionOk="0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792" extrusionOk="0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114" extrusionOk="0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964" extrusionOk="0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468" extrusionOk="0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2155" extrusionOk="0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2096" extrusionOk="0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203" extrusionOk="0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2358" extrusionOk="0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avLst/>
                <a:gdLst/>
                <a:ahLst/>
                <a:cxnLst/>
                <a:rect l="l" t="t" r="r" b="b"/>
                <a:pathLst>
                  <a:path w="5301" h="6137" extrusionOk="0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6242" extrusionOk="0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4680" extrusionOk="0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782" extrusionOk="0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50" extrusionOk="0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4761" extrusionOk="0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903" extrusionOk="0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4102" extrusionOk="0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9753" extrusionOk="0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9910" extrusionOk="0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878" extrusionOk="0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8005" extrusionOk="0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avLst/>
                <a:gdLst/>
                <a:ahLst/>
                <a:cxnLst/>
                <a:rect l="l" t="t" r="r" b="b"/>
                <a:pathLst>
                  <a:path w="6155" h="2701" extrusionOk="0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avLst/>
                <a:gdLst/>
                <a:ahLst/>
                <a:cxnLst/>
                <a:rect l="l" t="t" r="r" b="b"/>
                <a:pathLst>
                  <a:path w="6244" h="2831" extrusionOk="0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5604" extrusionOk="0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5718" extrusionOk="0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2926" extrusionOk="0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3041" extrusionOk="0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2682" extrusionOk="0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2803" extrusionOk="0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716" extrusionOk="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842" extrusionOk="0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2164" extrusionOk="0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277" extrusionOk="0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946" extrusionOk="0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059" extrusionOk="0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87" extrusionOk="0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076" extrusionOk="0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876" extrusionOk="0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2991" extrusionOk="0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717" extrusionOk="0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4827" extrusionOk="0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1738" extrusionOk="0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24" extrusionOk="0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avLst/>
                <a:gdLst/>
                <a:ahLst/>
                <a:cxnLst/>
                <a:rect l="l" t="t" r="r" b="b"/>
                <a:pathLst>
                  <a:path w="5059" h="4336" extrusionOk="0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4437" extrusionOk="0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6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483" extrusionOk="0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6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36" extrusionOk="0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avLst/>
                <a:gdLst/>
                <a:ahLst/>
                <a:cxnLst/>
                <a:rect l="l" t="t" r="r" b="b"/>
                <a:pathLst>
                  <a:path w="719" h="683" extrusionOk="0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25" extrusionOk="0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86" extrusionOk="0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12" extrusionOk="0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38" extrusionOk="0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55" extrusionOk="0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avLst/>
                <a:gdLst/>
                <a:ahLst/>
                <a:cxnLst/>
                <a:rect l="l" t="t" r="r" b="b"/>
                <a:pathLst>
                  <a:path w="854" h="394" extrusionOk="0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24" extrusionOk="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avLst/>
                <a:gdLst/>
                <a:ahLst/>
                <a:cxnLst/>
                <a:rect l="l" t="t" r="r" b="b"/>
                <a:pathLst>
                  <a:path w="986" h="523" extrusionOk="0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30" extrusionOk="0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18" extrusionOk="0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734" extrusionOk="0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5" name="Google Shape;855;p36"/>
            <p:cNvSpPr/>
            <p:nvPr/>
          </p:nvSpPr>
          <p:spPr>
            <a:xfrm>
              <a:off x="5791507" y="2154757"/>
              <a:ext cx="667920" cy="769854"/>
            </a:xfrm>
            <a:custGeom>
              <a:avLst/>
              <a:gdLst/>
              <a:ahLst/>
              <a:cxnLst/>
              <a:rect l="l" t="t" r="r" b="b"/>
              <a:pathLst>
                <a:path w="7180" h="8276" extrusionOk="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5787600" y="2150851"/>
              <a:ext cx="678152" cy="777668"/>
            </a:xfrm>
            <a:custGeom>
              <a:avLst/>
              <a:gdLst/>
              <a:ahLst/>
              <a:cxnLst/>
              <a:rect l="l" t="t" r="r" b="b"/>
              <a:pathLst>
                <a:path w="7290" h="8360" extrusionOk="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5860624" y="2276618"/>
              <a:ext cx="536010" cy="535903"/>
            </a:xfrm>
            <a:custGeom>
              <a:avLst/>
              <a:gdLst/>
              <a:ahLst/>
              <a:cxnLst/>
              <a:rect l="l" t="t" r="r" b="b"/>
              <a:pathLst>
                <a:path w="5762" h="5761" extrusionOk="0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5854764" y="2270757"/>
              <a:ext cx="548196" cy="548089"/>
            </a:xfrm>
            <a:custGeom>
              <a:avLst/>
              <a:gdLst/>
              <a:ahLst/>
              <a:cxnLst/>
              <a:rect l="l" t="t" r="r" b="b"/>
              <a:pathLst>
                <a:path w="5893" h="5892" extrusionOk="0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5974114" y="2536711"/>
              <a:ext cx="309029" cy="275812"/>
            </a:xfrm>
            <a:custGeom>
              <a:avLst/>
              <a:gdLst/>
              <a:ahLst/>
              <a:cxnLst/>
              <a:rect l="l" t="t" r="r" b="b"/>
              <a:pathLst>
                <a:path w="3322" h="2965" extrusionOk="0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5968347" y="2532339"/>
              <a:ext cx="320564" cy="286509"/>
            </a:xfrm>
            <a:custGeom>
              <a:avLst/>
              <a:gdLst/>
              <a:ahLst/>
              <a:cxnLst/>
              <a:rect l="l" t="t" r="r" b="b"/>
              <a:pathLst>
                <a:path w="3446" h="3080" extrusionOk="0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6041371" y="2339874"/>
              <a:ext cx="172561" cy="196929"/>
            </a:xfrm>
            <a:custGeom>
              <a:avLst/>
              <a:gdLst/>
              <a:ahLst/>
              <a:cxnLst/>
              <a:rect l="l" t="t" r="r" b="b"/>
              <a:pathLst>
                <a:path w="1855" h="2117" extrusionOk="0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6035045" y="2331595"/>
              <a:ext cx="185213" cy="211068"/>
            </a:xfrm>
            <a:custGeom>
              <a:avLst/>
              <a:gdLst/>
              <a:ahLst/>
              <a:cxnLst/>
              <a:rect l="l" t="t" r="r" b="b"/>
              <a:pathLst>
                <a:path w="1991" h="2269" extrusionOk="0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69" name="Google Shape;869;p37"/>
          <p:cNvSpPr txBox="1">
            <a:spLocks noGrp="1"/>
          </p:cNvSpPr>
          <p:nvPr>
            <p:ph type="subTitle" idx="2"/>
          </p:nvPr>
        </p:nvSpPr>
        <p:spPr>
          <a:xfrm>
            <a:off x="538190" y="1288434"/>
            <a:ext cx="8067620" cy="2029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dist"/>
            <a:r>
              <a:rPr lang="en-US" altLang="zh-CN" sz="18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Real estate is one of the pillar industries of China's national</a:t>
            </a:r>
          </a:p>
          <a:p>
            <a:pPr algn="dist"/>
            <a:r>
              <a:rPr lang="en-US" altLang="zh-CN" sz="18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economy. Therefore, in our project, we establish a Zhuhai Property</a:t>
            </a:r>
          </a:p>
          <a:p>
            <a:pPr algn="dist"/>
            <a:r>
              <a:rPr lang="en-US" altLang="zh-CN" sz="18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Management System to help users and agents to trade properties.</a:t>
            </a:r>
          </a:p>
          <a:p>
            <a:pPr algn="dist"/>
            <a:r>
              <a:rPr lang="en-US" altLang="zh-CN" sz="18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We provide an online solution that streamlines the processes</a:t>
            </a:r>
          </a:p>
          <a:p>
            <a:pPr algn="dist"/>
            <a:r>
              <a:rPr lang="en-US" altLang="zh-CN" sz="18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involved in </a:t>
            </a:r>
            <a:r>
              <a:rPr lang="en-US" altLang="zh-CN" sz="1800" kern="100" dirty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inquiring about properties</a:t>
            </a:r>
            <a:r>
              <a:rPr lang="en-US" altLang="zh-CN" sz="18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submitting a house</a:t>
            </a:r>
          </a:p>
          <a:p>
            <a:pPr algn="dist"/>
            <a:r>
              <a:rPr lang="en-US" altLang="zh-CN" sz="1800" kern="100" dirty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purchase application</a:t>
            </a:r>
            <a:r>
              <a:rPr lang="en-US" altLang="zh-CN" sz="18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, and </a:t>
            </a:r>
            <a:r>
              <a:rPr lang="en-US" altLang="zh-CN" sz="1800" kern="100" dirty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managing agents and users</a:t>
            </a:r>
            <a:r>
              <a:rPr lang="en-US" altLang="zh-CN" sz="18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70" name="Google Shape;870;p37"/>
          <p:cNvGrpSpPr/>
          <p:nvPr/>
        </p:nvGrpSpPr>
        <p:grpSpPr>
          <a:xfrm>
            <a:off x="2930202" y="3756585"/>
            <a:ext cx="3283591" cy="851992"/>
            <a:chOff x="430825" y="1382850"/>
            <a:chExt cx="10927091" cy="2835249"/>
          </a:xfrm>
        </p:grpSpPr>
        <p:sp>
          <p:nvSpPr>
            <p:cNvPr id="871" name="Google Shape;871;p37"/>
            <p:cNvSpPr/>
            <p:nvPr/>
          </p:nvSpPr>
          <p:spPr>
            <a:xfrm>
              <a:off x="2939723" y="2940252"/>
              <a:ext cx="1131693" cy="224206"/>
            </a:xfrm>
            <a:custGeom>
              <a:avLst/>
              <a:gdLst/>
              <a:ahLst/>
              <a:cxnLst/>
              <a:rect l="l" t="t" r="r" b="b"/>
              <a:pathLst>
                <a:path w="3291" h="652" extrusionOk="0">
                  <a:moveTo>
                    <a:pt x="37" y="0"/>
                  </a:moveTo>
                  <a:cubicBezTo>
                    <a:pt x="19" y="0"/>
                    <a:pt x="0" y="19"/>
                    <a:pt x="0" y="37"/>
                  </a:cubicBezTo>
                  <a:cubicBezTo>
                    <a:pt x="0" y="74"/>
                    <a:pt x="19" y="92"/>
                    <a:pt x="37" y="92"/>
                  </a:cubicBezTo>
                  <a:lnTo>
                    <a:pt x="809" y="92"/>
                  </a:lnTo>
                  <a:lnTo>
                    <a:pt x="1368" y="652"/>
                  </a:lnTo>
                  <a:lnTo>
                    <a:pt x="3235" y="652"/>
                  </a:lnTo>
                  <a:cubicBezTo>
                    <a:pt x="3272" y="652"/>
                    <a:pt x="3290" y="633"/>
                    <a:pt x="3290" y="596"/>
                  </a:cubicBezTo>
                  <a:cubicBezTo>
                    <a:pt x="3290" y="578"/>
                    <a:pt x="3272" y="555"/>
                    <a:pt x="3235" y="555"/>
                  </a:cubicBezTo>
                  <a:lnTo>
                    <a:pt x="1405" y="555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7712681" y="2940252"/>
              <a:ext cx="1133068" cy="224206"/>
            </a:xfrm>
            <a:custGeom>
              <a:avLst/>
              <a:gdLst/>
              <a:ahLst/>
              <a:cxnLst/>
              <a:rect l="l" t="t" r="r" b="b"/>
              <a:pathLst>
                <a:path w="3295" h="652" extrusionOk="0">
                  <a:moveTo>
                    <a:pt x="2426" y="0"/>
                  </a:moveTo>
                  <a:lnTo>
                    <a:pt x="1867" y="555"/>
                  </a:lnTo>
                  <a:lnTo>
                    <a:pt x="37" y="555"/>
                  </a:lnTo>
                  <a:cubicBezTo>
                    <a:pt x="19" y="555"/>
                    <a:pt x="0" y="578"/>
                    <a:pt x="0" y="596"/>
                  </a:cubicBezTo>
                  <a:cubicBezTo>
                    <a:pt x="0" y="633"/>
                    <a:pt x="19" y="652"/>
                    <a:pt x="37" y="652"/>
                  </a:cubicBezTo>
                  <a:lnTo>
                    <a:pt x="1909" y="652"/>
                  </a:lnTo>
                  <a:lnTo>
                    <a:pt x="2463" y="92"/>
                  </a:lnTo>
                  <a:lnTo>
                    <a:pt x="3253" y="92"/>
                  </a:lnTo>
                  <a:cubicBezTo>
                    <a:pt x="3272" y="92"/>
                    <a:pt x="3295" y="74"/>
                    <a:pt x="3295" y="37"/>
                  </a:cubicBezTo>
                  <a:cubicBezTo>
                    <a:pt x="3295" y="19"/>
                    <a:pt x="3272" y="0"/>
                    <a:pt x="3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945913" y="3025876"/>
              <a:ext cx="895107" cy="245183"/>
            </a:xfrm>
            <a:custGeom>
              <a:avLst/>
              <a:gdLst/>
              <a:ahLst/>
              <a:cxnLst/>
              <a:rect l="l" t="t" r="r" b="b"/>
              <a:pathLst>
                <a:path w="2603" h="713" extrusionOk="0">
                  <a:moveTo>
                    <a:pt x="61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75"/>
                    <a:pt x="19" y="98"/>
                    <a:pt x="61" y="98"/>
                  </a:cubicBezTo>
                  <a:lnTo>
                    <a:pt x="615" y="98"/>
                  </a:lnTo>
                  <a:lnTo>
                    <a:pt x="1216" y="712"/>
                  </a:lnTo>
                  <a:lnTo>
                    <a:pt x="2542" y="712"/>
                  </a:lnTo>
                  <a:cubicBezTo>
                    <a:pt x="2579" y="712"/>
                    <a:pt x="2602" y="675"/>
                    <a:pt x="2602" y="652"/>
                  </a:cubicBezTo>
                  <a:cubicBezTo>
                    <a:pt x="2602" y="634"/>
                    <a:pt x="2579" y="597"/>
                    <a:pt x="2542" y="597"/>
                  </a:cubicBezTo>
                  <a:lnTo>
                    <a:pt x="1253" y="597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7944795" y="3025876"/>
              <a:ext cx="893043" cy="245183"/>
            </a:xfrm>
            <a:custGeom>
              <a:avLst/>
              <a:gdLst/>
              <a:ahLst/>
              <a:cxnLst/>
              <a:rect l="l" t="t" r="r" b="b"/>
              <a:pathLst>
                <a:path w="2597" h="713" extrusionOk="0">
                  <a:moveTo>
                    <a:pt x="1945" y="1"/>
                  </a:moveTo>
                  <a:lnTo>
                    <a:pt x="1326" y="597"/>
                  </a:lnTo>
                  <a:lnTo>
                    <a:pt x="56" y="597"/>
                  </a:lnTo>
                  <a:cubicBezTo>
                    <a:pt x="19" y="597"/>
                    <a:pt x="0" y="634"/>
                    <a:pt x="0" y="652"/>
                  </a:cubicBezTo>
                  <a:cubicBezTo>
                    <a:pt x="0" y="675"/>
                    <a:pt x="19" y="712"/>
                    <a:pt x="56" y="712"/>
                  </a:cubicBezTo>
                  <a:lnTo>
                    <a:pt x="1386" y="712"/>
                  </a:lnTo>
                  <a:lnTo>
                    <a:pt x="1982" y="98"/>
                  </a:lnTo>
                  <a:lnTo>
                    <a:pt x="2541" y="98"/>
                  </a:lnTo>
                  <a:cubicBezTo>
                    <a:pt x="2578" y="98"/>
                    <a:pt x="2597" y="75"/>
                    <a:pt x="2597" y="56"/>
                  </a:cubicBezTo>
                  <a:cubicBezTo>
                    <a:pt x="2597" y="19"/>
                    <a:pt x="2578" y="1"/>
                    <a:pt x="25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2958636" y="3151390"/>
              <a:ext cx="232460" cy="33700"/>
            </a:xfrm>
            <a:custGeom>
              <a:avLst/>
              <a:gdLst/>
              <a:ahLst/>
              <a:cxnLst/>
              <a:rect l="l" t="t" r="r" b="b"/>
              <a:pathLst>
                <a:path w="676" h="98" extrusionOk="0">
                  <a:moveTo>
                    <a:pt x="61" y="1"/>
                  </a:moveTo>
                  <a:cubicBezTo>
                    <a:pt x="24" y="1"/>
                    <a:pt x="1" y="19"/>
                    <a:pt x="1" y="38"/>
                  </a:cubicBezTo>
                  <a:cubicBezTo>
                    <a:pt x="1" y="79"/>
                    <a:pt x="24" y="98"/>
                    <a:pt x="61" y="98"/>
                  </a:cubicBezTo>
                  <a:lnTo>
                    <a:pt x="638" y="98"/>
                  </a:lnTo>
                  <a:cubicBezTo>
                    <a:pt x="657" y="98"/>
                    <a:pt x="675" y="79"/>
                    <a:pt x="675" y="38"/>
                  </a:cubicBezTo>
                  <a:cubicBezTo>
                    <a:pt x="675" y="19"/>
                    <a:pt x="657" y="1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586462" y="3151390"/>
              <a:ext cx="238649" cy="33700"/>
            </a:xfrm>
            <a:custGeom>
              <a:avLst/>
              <a:gdLst/>
              <a:ahLst/>
              <a:cxnLst/>
              <a:rect l="l" t="t" r="r" b="b"/>
              <a:pathLst>
                <a:path w="694" h="98" extrusionOk="0">
                  <a:moveTo>
                    <a:pt x="61" y="1"/>
                  </a:moveTo>
                  <a:cubicBezTo>
                    <a:pt x="19" y="1"/>
                    <a:pt x="1" y="19"/>
                    <a:pt x="1" y="38"/>
                  </a:cubicBezTo>
                  <a:cubicBezTo>
                    <a:pt x="1" y="79"/>
                    <a:pt x="19" y="98"/>
                    <a:pt x="61" y="98"/>
                  </a:cubicBezTo>
                  <a:lnTo>
                    <a:pt x="638" y="98"/>
                  </a:lnTo>
                  <a:cubicBezTo>
                    <a:pt x="657" y="98"/>
                    <a:pt x="694" y="79"/>
                    <a:pt x="694" y="38"/>
                  </a:cubicBezTo>
                  <a:cubicBezTo>
                    <a:pt x="694" y="19"/>
                    <a:pt x="657" y="1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3443497" y="3038600"/>
              <a:ext cx="529224" cy="33700"/>
            </a:xfrm>
            <a:custGeom>
              <a:avLst/>
              <a:gdLst/>
              <a:ahLst/>
              <a:cxnLst/>
              <a:rect l="l" t="t" r="r" b="b"/>
              <a:pathLst>
                <a:path w="1539" h="98" extrusionOk="0">
                  <a:moveTo>
                    <a:pt x="37" y="1"/>
                  </a:moveTo>
                  <a:cubicBezTo>
                    <a:pt x="18" y="1"/>
                    <a:pt x="0" y="19"/>
                    <a:pt x="0" y="61"/>
                  </a:cubicBezTo>
                  <a:cubicBezTo>
                    <a:pt x="0" y="79"/>
                    <a:pt x="18" y="98"/>
                    <a:pt x="37" y="98"/>
                  </a:cubicBezTo>
                  <a:lnTo>
                    <a:pt x="1479" y="98"/>
                  </a:lnTo>
                  <a:cubicBezTo>
                    <a:pt x="1502" y="98"/>
                    <a:pt x="1539" y="79"/>
                    <a:pt x="1539" y="61"/>
                  </a:cubicBezTo>
                  <a:cubicBezTo>
                    <a:pt x="1539" y="19"/>
                    <a:pt x="1502" y="1"/>
                    <a:pt x="1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7812748" y="3038600"/>
              <a:ext cx="529568" cy="33700"/>
            </a:xfrm>
            <a:custGeom>
              <a:avLst/>
              <a:gdLst/>
              <a:ahLst/>
              <a:cxnLst/>
              <a:rect l="l" t="t" r="r" b="b"/>
              <a:pathLst>
                <a:path w="1540" h="98" extrusionOk="0">
                  <a:moveTo>
                    <a:pt x="56" y="1"/>
                  </a:moveTo>
                  <a:cubicBezTo>
                    <a:pt x="19" y="1"/>
                    <a:pt x="1" y="19"/>
                    <a:pt x="1" y="61"/>
                  </a:cubicBezTo>
                  <a:cubicBezTo>
                    <a:pt x="1" y="79"/>
                    <a:pt x="19" y="98"/>
                    <a:pt x="56" y="98"/>
                  </a:cubicBezTo>
                  <a:lnTo>
                    <a:pt x="1502" y="98"/>
                  </a:lnTo>
                  <a:cubicBezTo>
                    <a:pt x="1521" y="98"/>
                    <a:pt x="1539" y="79"/>
                    <a:pt x="1539" y="61"/>
                  </a:cubicBezTo>
                  <a:cubicBezTo>
                    <a:pt x="1539" y="19"/>
                    <a:pt x="1521" y="1"/>
                    <a:pt x="1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190045" y="1483261"/>
              <a:ext cx="3495833" cy="2277140"/>
            </a:xfrm>
            <a:custGeom>
              <a:avLst/>
              <a:gdLst/>
              <a:ahLst/>
              <a:cxnLst/>
              <a:rect l="l" t="t" r="r" b="b"/>
              <a:pathLst>
                <a:path w="10166" h="6622" extrusionOk="0">
                  <a:moveTo>
                    <a:pt x="4894" y="0"/>
                  </a:moveTo>
                  <a:cubicBezTo>
                    <a:pt x="3314" y="0"/>
                    <a:pt x="2043" y="1289"/>
                    <a:pt x="2043" y="2851"/>
                  </a:cubicBezTo>
                  <a:lnTo>
                    <a:pt x="2043" y="3082"/>
                  </a:lnTo>
                  <a:cubicBezTo>
                    <a:pt x="1964" y="3082"/>
                    <a:pt x="1872" y="3059"/>
                    <a:pt x="1775" y="3059"/>
                  </a:cubicBezTo>
                  <a:cubicBezTo>
                    <a:pt x="791" y="3059"/>
                    <a:pt x="1" y="3849"/>
                    <a:pt x="1" y="4833"/>
                  </a:cubicBezTo>
                  <a:cubicBezTo>
                    <a:pt x="1" y="5813"/>
                    <a:pt x="791" y="6621"/>
                    <a:pt x="1775" y="6621"/>
                  </a:cubicBezTo>
                  <a:lnTo>
                    <a:pt x="8087" y="6621"/>
                  </a:lnTo>
                  <a:cubicBezTo>
                    <a:pt x="9242" y="6621"/>
                    <a:pt x="10166" y="5679"/>
                    <a:pt x="10166" y="4524"/>
                  </a:cubicBezTo>
                  <a:cubicBezTo>
                    <a:pt x="10166" y="3368"/>
                    <a:pt x="9242" y="2444"/>
                    <a:pt x="8087" y="2444"/>
                  </a:cubicBezTo>
                  <a:cubicBezTo>
                    <a:pt x="7971" y="2444"/>
                    <a:pt x="7837" y="2463"/>
                    <a:pt x="7722" y="2481"/>
                  </a:cubicBezTo>
                  <a:cubicBezTo>
                    <a:pt x="7532" y="1058"/>
                    <a:pt x="6317" y="0"/>
                    <a:pt x="4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164599" y="1470538"/>
              <a:ext cx="3521280" cy="2296053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4926" y="74"/>
                  </a:moveTo>
                  <a:cubicBezTo>
                    <a:pt x="6336" y="74"/>
                    <a:pt x="7528" y="1114"/>
                    <a:pt x="7722" y="2518"/>
                  </a:cubicBezTo>
                  <a:lnTo>
                    <a:pt x="7722" y="2560"/>
                  </a:lnTo>
                  <a:lnTo>
                    <a:pt x="7759" y="2541"/>
                  </a:lnTo>
                  <a:cubicBezTo>
                    <a:pt x="7893" y="2518"/>
                    <a:pt x="8008" y="2500"/>
                    <a:pt x="8124" y="2500"/>
                  </a:cubicBezTo>
                  <a:cubicBezTo>
                    <a:pt x="9260" y="2500"/>
                    <a:pt x="10166" y="3424"/>
                    <a:pt x="10166" y="4561"/>
                  </a:cubicBezTo>
                  <a:cubicBezTo>
                    <a:pt x="10166" y="5697"/>
                    <a:pt x="9260" y="6603"/>
                    <a:pt x="8124" y="6603"/>
                  </a:cubicBezTo>
                  <a:lnTo>
                    <a:pt x="1807" y="6603"/>
                  </a:lnTo>
                  <a:cubicBezTo>
                    <a:pt x="846" y="6603"/>
                    <a:pt x="56" y="5831"/>
                    <a:pt x="56" y="4870"/>
                  </a:cubicBezTo>
                  <a:cubicBezTo>
                    <a:pt x="75" y="3904"/>
                    <a:pt x="846" y="3137"/>
                    <a:pt x="1807" y="3137"/>
                  </a:cubicBezTo>
                  <a:cubicBezTo>
                    <a:pt x="1904" y="3137"/>
                    <a:pt x="1983" y="3137"/>
                    <a:pt x="2080" y="3156"/>
                  </a:cubicBezTo>
                  <a:lnTo>
                    <a:pt x="2117" y="3156"/>
                  </a:lnTo>
                  <a:lnTo>
                    <a:pt x="2117" y="3119"/>
                  </a:lnTo>
                  <a:lnTo>
                    <a:pt x="2117" y="2888"/>
                  </a:lnTo>
                  <a:cubicBezTo>
                    <a:pt x="2117" y="1326"/>
                    <a:pt x="3369" y="74"/>
                    <a:pt x="4926" y="74"/>
                  </a:cubicBezTo>
                  <a:close/>
                  <a:moveTo>
                    <a:pt x="4926" y="0"/>
                  </a:moveTo>
                  <a:cubicBezTo>
                    <a:pt x="3332" y="0"/>
                    <a:pt x="2038" y="1289"/>
                    <a:pt x="2038" y="2888"/>
                  </a:cubicBezTo>
                  <a:lnTo>
                    <a:pt x="2038" y="3077"/>
                  </a:lnTo>
                  <a:cubicBezTo>
                    <a:pt x="1964" y="3059"/>
                    <a:pt x="1886" y="3059"/>
                    <a:pt x="1807" y="3059"/>
                  </a:cubicBezTo>
                  <a:cubicBezTo>
                    <a:pt x="809" y="3059"/>
                    <a:pt x="1" y="3867"/>
                    <a:pt x="1" y="4870"/>
                  </a:cubicBezTo>
                  <a:cubicBezTo>
                    <a:pt x="1" y="5868"/>
                    <a:pt x="809" y="6677"/>
                    <a:pt x="1807" y="6677"/>
                  </a:cubicBezTo>
                  <a:lnTo>
                    <a:pt x="8124" y="6677"/>
                  </a:lnTo>
                  <a:cubicBezTo>
                    <a:pt x="9297" y="6677"/>
                    <a:pt x="10240" y="5734"/>
                    <a:pt x="10240" y="4561"/>
                  </a:cubicBezTo>
                  <a:cubicBezTo>
                    <a:pt x="10240" y="3387"/>
                    <a:pt x="9297" y="2444"/>
                    <a:pt x="8124" y="2444"/>
                  </a:cubicBezTo>
                  <a:cubicBezTo>
                    <a:pt x="8008" y="2444"/>
                    <a:pt x="7893" y="2444"/>
                    <a:pt x="7777" y="2463"/>
                  </a:cubicBezTo>
                  <a:cubicBezTo>
                    <a:pt x="7565" y="1058"/>
                    <a:pt x="6373" y="0"/>
                    <a:pt x="492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1" name="Google Shape;881;p37"/>
            <p:cNvGrpSpPr/>
            <p:nvPr/>
          </p:nvGrpSpPr>
          <p:grpSpPr>
            <a:xfrm>
              <a:off x="430825" y="1382850"/>
              <a:ext cx="2469366" cy="2835249"/>
              <a:chOff x="430825" y="1382850"/>
              <a:chExt cx="2469366" cy="2835249"/>
            </a:xfrm>
          </p:grpSpPr>
          <p:sp>
            <p:nvSpPr>
              <p:cNvPr id="882" name="Google Shape;882;p37"/>
              <p:cNvSpPr/>
              <p:nvPr/>
            </p:nvSpPr>
            <p:spPr>
              <a:xfrm>
                <a:off x="443548" y="1397293"/>
                <a:ext cx="2443920" cy="2806364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8161" extrusionOk="0">
                    <a:moveTo>
                      <a:pt x="425" y="1"/>
                    </a:moveTo>
                    <a:cubicBezTo>
                      <a:pt x="176" y="1"/>
                      <a:pt x="0" y="190"/>
                      <a:pt x="0" y="421"/>
                    </a:cubicBezTo>
                    <a:lnTo>
                      <a:pt x="0" y="7740"/>
                    </a:lnTo>
                    <a:cubicBezTo>
                      <a:pt x="0" y="7989"/>
                      <a:pt x="176" y="8160"/>
                      <a:pt x="425" y="8160"/>
                    </a:cubicBezTo>
                    <a:lnTo>
                      <a:pt x="6682" y="8160"/>
                    </a:lnTo>
                    <a:cubicBezTo>
                      <a:pt x="6913" y="8160"/>
                      <a:pt x="7107" y="7989"/>
                      <a:pt x="7107" y="7740"/>
                    </a:cubicBezTo>
                    <a:lnTo>
                      <a:pt x="7107" y="421"/>
                    </a:lnTo>
                    <a:cubicBezTo>
                      <a:pt x="7107" y="190"/>
                      <a:pt x="6913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7"/>
              <p:cNvSpPr/>
              <p:nvPr/>
            </p:nvSpPr>
            <p:spPr>
              <a:xfrm>
                <a:off x="430825" y="1382850"/>
                <a:ext cx="2469366" cy="2835249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245" extrusionOk="0">
                    <a:moveTo>
                      <a:pt x="6719" y="79"/>
                    </a:moveTo>
                    <a:cubicBezTo>
                      <a:pt x="6931" y="79"/>
                      <a:pt x="7102" y="255"/>
                      <a:pt x="7102" y="463"/>
                    </a:cubicBezTo>
                    <a:lnTo>
                      <a:pt x="7102" y="7782"/>
                    </a:lnTo>
                    <a:cubicBezTo>
                      <a:pt x="7102" y="8013"/>
                      <a:pt x="6931" y="8165"/>
                      <a:pt x="6719" y="8165"/>
                    </a:cubicBezTo>
                    <a:lnTo>
                      <a:pt x="462" y="8165"/>
                    </a:lnTo>
                    <a:cubicBezTo>
                      <a:pt x="231" y="8165"/>
                      <a:pt x="74" y="8013"/>
                      <a:pt x="74" y="7782"/>
                    </a:cubicBezTo>
                    <a:lnTo>
                      <a:pt x="74" y="463"/>
                    </a:lnTo>
                    <a:cubicBezTo>
                      <a:pt x="74" y="255"/>
                      <a:pt x="231" y="79"/>
                      <a:pt x="462" y="79"/>
                    </a:cubicBezTo>
                    <a:close/>
                    <a:moveTo>
                      <a:pt x="462" y="1"/>
                    </a:moveTo>
                    <a:cubicBezTo>
                      <a:pt x="190" y="1"/>
                      <a:pt x="0" y="213"/>
                      <a:pt x="0" y="463"/>
                    </a:cubicBezTo>
                    <a:lnTo>
                      <a:pt x="0" y="7782"/>
                    </a:lnTo>
                    <a:cubicBezTo>
                      <a:pt x="0" y="8050"/>
                      <a:pt x="190" y="8244"/>
                      <a:pt x="462" y="8244"/>
                    </a:cubicBezTo>
                    <a:lnTo>
                      <a:pt x="6719" y="8244"/>
                    </a:lnTo>
                    <a:cubicBezTo>
                      <a:pt x="6968" y="8244"/>
                      <a:pt x="7181" y="8050"/>
                      <a:pt x="7181" y="7782"/>
                    </a:cubicBezTo>
                    <a:lnTo>
                      <a:pt x="7181" y="463"/>
                    </a:lnTo>
                    <a:cubicBezTo>
                      <a:pt x="7181" y="213"/>
                      <a:pt x="6968" y="1"/>
                      <a:pt x="67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7"/>
              <p:cNvSpPr/>
              <p:nvPr/>
            </p:nvSpPr>
            <p:spPr>
              <a:xfrm>
                <a:off x="569062" y="1562696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0"/>
                    </a:moveTo>
                    <a:cubicBezTo>
                      <a:pt x="97" y="0"/>
                      <a:pt x="0" y="97"/>
                      <a:pt x="0" y="213"/>
                    </a:cubicBezTo>
                    <a:lnTo>
                      <a:pt x="0" y="1423"/>
                    </a:lnTo>
                    <a:cubicBezTo>
                      <a:pt x="0" y="1557"/>
                      <a:pt x="97" y="1654"/>
                      <a:pt x="231" y="1654"/>
                    </a:cubicBezTo>
                    <a:lnTo>
                      <a:pt x="6298" y="1654"/>
                    </a:lnTo>
                    <a:cubicBezTo>
                      <a:pt x="6432" y="1654"/>
                      <a:pt x="6529" y="1557"/>
                      <a:pt x="6529" y="1423"/>
                    </a:cubicBezTo>
                    <a:lnTo>
                      <a:pt x="6529" y="213"/>
                    </a:lnTo>
                    <a:cubicBezTo>
                      <a:pt x="6529" y="97"/>
                      <a:pt x="6432" y="0"/>
                      <a:pt x="6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7"/>
              <p:cNvSpPr/>
              <p:nvPr/>
            </p:nvSpPr>
            <p:spPr>
              <a:xfrm>
                <a:off x="556339" y="1549972"/>
                <a:ext cx="2270950" cy="595935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3" extrusionOk="0">
                    <a:moveTo>
                      <a:pt x="6335" y="74"/>
                    </a:moveTo>
                    <a:cubicBezTo>
                      <a:pt x="6451" y="74"/>
                      <a:pt x="6525" y="153"/>
                      <a:pt x="6525" y="250"/>
                    </a:cubicBezTo>
                    <a:lnTo>
                      <a:pt x="6525" y="1460"/>
                    </a:lnTo>
                    <a:cubicBezTo>
                      <a:pt x="6525" y="1576"/>
                      <a:pt x="6451" y="1654"/>
                      <a:pt x="6335" y="1654"/>
                    </a:cubicBezTo>
                    <a:lnTo>
                      <a:pt x="268" y="1654"/>
                    </a:lnTo>
                    <a:cubicBezTo>
                      <a:pt x="153" y="1654"/>
                      <a:pt x="79" y="1576"/>
                      <a:pt x="79" y="1460"/>
                    </a:cubicBezTo>
                    <a:lnTo>
                      <a:pt x="79" y="250"/>
                    </a:lnTo>
                    <a:cubicBezTo>
                      <a:pt x="79" y="153"/>
                      <a:pt x="153" y="74"/>
                      <a:pt x="268" y="74"/>
                    </a:cubicBezTo>
                    <a:close/>
                    <a:moveTo>
                      <a:pt x="268" y="0"/>
                    </a:moveTo>
                    <a:cubicBezTo>
                      <a:pt x="116" y="0"/>
                      <a:pt x="0" y="116"/>
                      <a:pt x="0" y="250"/>
                    </a:cubicBezTo>
                    <a:lnTo>
                      <a:pt x="0" y="1460"/>
                    </a:lnTo>
                    <a:cubicBezTo>
                      <a:pt x="0" y="1617"/>
                      <a:pt x="116" y="1733"/>
                      <a:pt x="268" y="1733"/>
                    </a:cubicBezTo>
                    <a:lnTo>
                      <a:pt x="6335" y="1733"/>
                    </a:lnTo>
                    <a:cubicBezTo>
                      <a:pt x="6488" y="1733"/>
                      <a:pt x="6603" y="1617"/>
                      <a:pt x="6603" y="1460"/>
                    </a:cubicBezTo>
                    <a:lnTo>
                      <a:pt x="6603" y="250"/>
                    </a:lnTo>
                    <a:cubicBezTo>
                      <a:pt x="6603" y="116"/>
                      <a:pt x="6488" y="0"/>
                      <a:pt x="63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7"/>
              <p:cNvSpPr/>
              <p:nvPr/>
            </p:nvSpPr>
            <p:spPr>
              <a:xfrm>
                <a:off x="569062" y="2283798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1"/>
                    </a:moveTo>
                    <a:cubicBezTo>
                      <a:pt x="97" y="1"/>
                      <a:pt x="0" y="98"/>
                      <a:pt x="0" y="232"/>
                    </a:cubicBezTo>
                    <a:lnTo>
                      <a:pt x="0" y="1447"/>
                    </a:lnTo>
                    <a:cubicBezTo>
                      <a:pt x="0" y="1563"/>
                      <a:pt x="97" y="1655"/>
                      <a:pt x="231" y="1655"/>
                    </a:cubicBezTo>
                    <a:lnTo>
                      <a:pt x="6298" y="1655"/>
                    </a:lnTo>
                    <a:cubicBezTo>
                      <a:pt x="6432" y="1655"/>
                      <a:pt x="6529" y="1563"/>
                      <a:pt x="6529" y="1447"/>
                    </a:cubicBezTo>
                    <a:lnTo>
                      <a:pt x="6529" y="232"/>
                    </a:lnTo>
                    <a:cubicBezTo>
                      <a:pt x="6529" y="98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7"/>
              <p:cNvSpPr/>
              <p:nvPr/>
            </p:nvSpPr>
            <p:spPr>
              <a:xfrm>
                <a:off x="556339" y="2271075"/>
                <a:ext cx="2270950" cy="59627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4" extrusionOk="0">
                    <a:moveTo>
                      <a:pt x="6335" y="75"/>
                    </a:moveTo>
                    <a:cubicBezTo>
                      <a:pt x="6451" y="75"/>
                      <a:pt x="6525" y="153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55"/>
                      <a:pt x="6335" y="1655"/>
                    </a:cubicBezTo>
                    <a:lnTo>
                      <a:pt x="268" y="1655"/>
                    </a:lnTo>
                    <a:cubicBezTo>
                      <a:pt x="153" y="1655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53"/>
                      <a:pt x="153" y="75"/>
                      <a:pt x="268" y="75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18"/>
                      <a:pt x="116" y="1734"/>
                      <a:pt x="268" y="1734"/>
                    </a:cubicBezTo>
                    <a:lnTo>
                      <a:pt x="6335" y="1734"/>
                    </a:lnTo>
                    <a:cubicBezTo>
                      <a:pt x="6488" y="1734"/>
                      <a:pt x="6603" y="1618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7"/>
              <p:cNvSpPr/>
              <p:nvPr/>
            </p:nvSpPr>
            <p:spPr>
              <a:xfrm>
                <a:off x="569062" y="2959165"/>
                <a:ext cx="2245504" cy="577022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78" extrusionOk="0">
                    <a:moveTo>
                      <a:pt x="231" y="1"/>
                    </a:moveTo>
                    <a:cubicBezTo>
                      <a:pt x="97" y="1"/>
                      <a:pt x="0" y="116"/>
                      <a:pt x="0" y="232"/>
                    </a:cubicBezTo>
                    <a:lnTo>
                      <a:pt x="0" y="1447"/>
                    </a:lnTo>
                    <a:cubicBezTo>
                      <a:pt x="0" y="1581"/>
                      <a:pt x="97" y="1678"/>
                      <a:pt x="231" y="1678"/>
                    </a:cubicBezTo>
                    <a:lnTo>
                      <a:pt x="6298" y="1678"/>
                    </a:lnTo>
                    <a:cubicBezTo>
                      <a:pt x="6432" y="1678"/>
                      <a:pt x="6529" y="1581"/>
                      <a:pt x="6529" y="1447"/>
                    </a:cubicBezTo>
                    <a:lnTo>
                      <a:pt x="6529" y="232"/>
                    </a:lnTo>
                    <a:cubicBezTo>
                      <a:pt x="6529" y="116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7"/>
              <p:cNvSpPr/>
              <p:nvPr/>
            </p:nvSpPr>
            <p:spPr>
              <a:xfrm>
                <a:off x="556339" y="2946442"/>
                <a:ext cx="2270950" cy="60246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52" extrusionOk="0">
                    <a:moveTo>
                      <a:pt x="6335" y="74"/>
                    </a:moveTo>
                    <a:cubicBezTo>
                      <a:pt x="6451" y="74"/>
                      <a:pt x="6525" y="172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73"/>
                      <a:pt x="6335" y="1673"/>
                    </a:cubicBezTo>
                    <a:lnTo>
                      <a:pt x="268" y="1673"/>
                    </a:lnTo>
                    <a:cubicBezTo>
                      <a:pt x="153" y="1673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72"/>
                      <a:pt x="153" y="74"/>
                      <a:pt x="268" y="74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36"/>
                      <a:pt x="116" y="1752"/>
                      <a:pt x="268" y="1752"/>
                    </a:cubicBezTo>
                    <a:lnTo>
                      <a:pt x="6335" y="1752"/>
                    </a:lnTo>
                    <a:cubicBezTo>
                      <a:pt x="6488" y="1752"/>
                      <a:pt x="6603" y="1636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7"/>
              <p:cNvSpPr/>
              <p:nvPr/>
            </p:nvSpPr>
            <p:spPr>
              <a:xfrm>
                <a:off x="721398" y="1688209"/>
                <a:ext cx="788505" cy="318084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925" extrusionOk="0">
                    <a:moveTo>
                      <a:pt x="214" y="0"/>
                    </a:moveTo>
                    <a:cubicBezTo>
                      <a:pt x="98" y="0"/>
                      <a:pt x="1" y="97"/>
                      <a:pt x="1" y="231"/>
                    </a:cubicBezTo>
                    <a:lnTo>
                      <a:pt x="1" y="693"/>
                    </a:lnTo>
                    <a:cubicBezTo>
                      <a:pt x="1" y="809"/>
                      <a:pt x="98" y="924"/>
                      <a:pt x="214" y="924"/>
                    </a:cubicBezTo>
                    <a:lnTo>
                      <a:pt x="2062" y="924"/>
                    </a:lnTo>
                    <a:cubicBezTo>
                      <a:pt x="2196" y="924"/>
                      <a:pt x="2293" y="809"/>
                      <a:pt x="2293" y="693"/>
                    </a:cubicBezTo>
                    <a:lnTo>
                      <a:pt x="2293" y="231"/>
                    </a:lnTo>
                    <a:cubicBezTo>
                      <a:pt x="2293" y="97"/>
                      <a:pt x="2196" y="0"/>
                      <a:pt x="2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7"/>
              <p:cNvSpPr/>
              <p:nvPr/>
            </p:nvSpPr>
            <p:spPr>
              <a:xfrm>
                <a:off x="709018" y="1675486"/>
                <a:ext cx="813608" cy="343531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999" extrusionOk="0">
                    <a:moveTo>
                      <a:pt x="2098" y="74"/>
                    </a:moveTo>
                    <a:cubicBezTo>
                      <a:pt x="2213" y="74"/>
                      <a:pt x="2292" y="153"/>
                      <a:pt x="2292" y="268"/>
                    </a:cubicBezTo>
                    <a:lnTo>
                      <a:pt x="2292" y="730"/>
                    </a:lnTo>
                    <a:cubicBezTo>
                      <a:pt x="2292" y="827"/>
                      <a:pt x="2213" y="924"/>
                      <a:pt x="2098" y="924"/>
                    </a:cubicBezTo>
                    <a:lnTo>
                      <a:pt x="250" y="924"/>
                    </a:lnTo>
                    <a:cubicBezTo>
                      <a:pt x="152" y="924"/>
                      <a:pt x="74" y="827"/>
                      <a:pt x="74" y="730"/>
                    </a:cubicBezTo>
                    <a:lnTo>
                      <a:pt x="74" y="268"/>
                    </a:lnTo>
                    <a:cubicBezTo>
                      <a:pt x="74" y="153"/>
                      <a:pt x="152" y="74"/>
                      <a:pt x="250" y="74"/>
                    </a:cubicBezTo>
                    <a:close/>
                    <a:moveTo>
                      <a:pt x="250" y="0"/>
                    </a:moveTo>
                    <a:cubicBezTo>
                      <a:pt x="116" y="0"/>
                      <a:pt x="0" y="116"/>
                      <a:pt x="0" y="268"/>
                    </a:cubicBezTo>
                    <a:lnTo>
                      <a:pt x="0" y="730"/>
                    </a:lnTo>
                    <a:cubicBezTo>
                      <a:pt x="0" y="864"/>
                      <a:pt x="116" y="998"/>
                      <a:pt x="250" y="998"/>
                    </a:cubicBezTo>
                    <a:lnTo>
                      <a:pt x="2098" y="998"/>
                    </a:lnTo>
                    <a:cubicBezTo>
                      <a:pt x="2250" y="998"/>
                      <a:pt x="2366" y="864"/>
                      <a:pt x="2366" y="730"/>
                    </a:cubicBezTo>
                    <a:lnTo>
                      <a:pt x="2366" y="268"/>
                    </a:lnTo>
                    <a:cubicBezTo>
                      <a:pt x="2366" y="116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7"/>
              <p:cNvSpPr/>
              <p:nvPr/>
            </p:nvSpPr>
            <p:spPr>
              <a:xfrm>
                <a:off x="1635068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10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10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7"/>
              <p:cNvSpPr/>
              <p:nvPr/>
            </p:nvSpPr>
            <p:spPr>
              <a:xfrm>
                <a:off x="1622345" y="1602241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29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29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7"/>
              <p:cNvSpPr/>
              <p:nvPr/>
            </p:nvSpPr>
            <p:spPr>
              <a:xfrm>
                <a:off x="1635068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8" y="0"/>
                    </a:moveTo>
                    <a:cubicBezTo>
                      <a:pt x="38" y="0"/>
                      <a:pt x="1" y="60"/>
                      <a:pt x="1" y="116"/>
                    </a:cubicBezTo>
                    <a:lnTo>
                      <a:pt x="1" y="273"/>
                    </a:lnTo>
                    <a:cubicBezTo>
                      <a:pt x="1" y="328"/>
                      <a:pt x="38" y="370"/>
                      <a:pt x="98" y="370"/>
                    </a:cubicBezTo>
                    <a:lnTo>
                      <a:pt x="269" y="370"/>
                    </a:lnTo>
                    <a:cubicBezTo>
                      <a:pt x="310" y="370"/>
                      <a:pt x="366" y="328"/>
                      <a:pt x="366" y="273"/>
                    </a:cubicBezTo>
                    <a:lnTo>
                      <a:pt x="366" y="116"/>
                    </a:lnTo>
                    <a:cubicBezTo>
                      <a:pt x="366" y="60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7"/>
              <p:cNvSpPr/>
              <p:nvPr/>
            </p:nvSpPr>
            <p:spPr>
              <a:xfrm>
                <a:off x="1622345" y="2323687"/>
                <a:ext cx="153024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4" extrusionOk="0">
                    <a:moveTo>
                      <a:pt x="306" y="79"/>
                    </a:moveTo>
                    <a:cubicBezTo>
                      <a:pt x="329" y="79"/>
                      <a:pt x="366" y="116"/>
                      <a:pt x="366" y="153"/>
                    </a:cubicBezTo>
                    <a:lnTo>
                      <a:pt x="366" y="310"/>
                    </a:lnTo>
                    <a:cubicBezTo>
                      <a:pt x="366" y="347"/>
                      <a:pt x="329" y="365"/>
                      <a:pt x="306" y="365"/>
                    </a:cubicBezTo>
                    <a:lnTo>
                      <a:pt x="135" y="365"/>
                    </a:lnTo>
                    <a:cubicBezTo>
                      <a:pt x="98" y="365"/>
                      <a:pt x="75" y="347"/>
                      <a:pt x="75" y="310"/>
                    </a:cubicBezTo>
                    <a:lnTo>
                      <a:pt x="75" y="153"/>
                    </a:lnTo>
                    <a:cubicBezTo>
                      <a:pt x="75" y="116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79"/>
                      <a:pt x="1" y="153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7"/>
              <p:cNvSpPr/>
              <p:nvPr/>
            </p:nvSpPr>
            <p:spPr>
              <a:xfrm>
                <a:off x="1635068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7"/>
              <p:cNvSpPr/>
              <p:nvPr/>
            </p:nvSpPr>
            <p:spPr>
              <a:xfrm>
                <a:off x="1622345" y="1754921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8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8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7"/>
              <p:cNvSpPr/>
              <p:nvPr/>
            </p:nvSpPr>
            <p:spPr>
              <a:xfrm>
                <a:off x="1635068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29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29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7"/>
              <p:cNvSpPr/>
              <p:nvPr/>
            </p:nvSpPr>
            <p:spPr>
              <a:xfrm>
                <a:off x="1622345" y="2476023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47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47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7"/>
              <p:cNvSpPr/>
              <p:nvPr/>
            </p:nvSpPr>
            <p:spPr>
              <a:xfrm>
                <a:off x="1635068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68"/>
                    </a:lnTo>
                    <a:cubicBezTo>
                      <a:pt x="1" y="328"/>
                      <a:pt x="38" y="365"/>
                      <a:pt x="98" y="365"/>
                    </a:cubicBezTo>
                    <a:lnTo>
                      <a:pt x="269" y="365"/>
                    </a:lnTo>
                    <a:cubicBezTo>
                      <a:pt x="310" y="365"/>
                      <a:pt x="366" y="328"/>
                      <a:pt x="366" y="268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1622345" y="1899348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9"/>
                    </a:cubicBezTo>
                    <a:lnTo>
                      <a:pt x="366" y="310"/>
                    </a:lnTo>
                    <a:cubicBezTo>
                      <a:pt x="366" y="347"/>
                      <a:pt x="329" y="370"/>
                      <a:pt x="306" y="370"/>
                    </a:cubicBezTo>
                    <a:lnTo>
                      <a:pt x="135" y="370"/>
                    </a:lnTo>
                    <a:cubicBezTo>
                      <a:pt x="98" y="370"/>
                      <a:pt x="75" y="347"/>
                      <a:pt x="75" y="310"/>
                    </a:cubicBezTo>
                    <a:lnTo>
                      <a:pt x="75" y="139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61"/>
                      <a:pt x="1" y="139"/>
                    </a:cubicBezTo>
                    <a:lnTo>
                      <a:pt x="1" y="310"/>
                    </a:lnTo>
                    <a:cubicBezTo>
                      <a:pt x="1" y="389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1635068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1622345" y="2628703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9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9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7"/>
              <p:cNvSpPr/>
              <p:nvPr/>
            </p:nvSpPr>
            <p:spPr>
              <a:xfrm>
                <a:off x="1800471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10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10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7"/>
              <p:cNvSpPr/>
              <p:nvPr/>
            </p:nvSpPr>
            <p:spPr>
              <a:xfrm>
                <a:off x="1787748" y="1602241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29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29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7"/>
              <p:cNvSpPr/>
              <p:nvPr/>
            </p:nvSpPr>
            <p:spPr>
              <a:xfrm>
                <a:off x="1800471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7" y="0"/>
                    </a:moveTo>
                    <a:cubicBezTo>
                      <a:pt x="42" y="0"/>
                      <a:pt x="0" y="60"/>
                      <a:pt x="0" y="116"/>
                    </a:cubicBezTo>
                    <a:lnTo>
                      <a:pt x="0" y="273"/>
                    </a:lnTo>
                    <a:cubicBezTo>
                      <a:pt x="0" y="328"/>
                      <a:pt x="42" y="370"/>
                      <a:pt x="97" y="370"/>
                    </a:cubicBezTo>
                    <a:lnTo>
                      <a:pt x="273" y="370"/>
                    </a:lnTo>
                    <a:cubicBezTo>
                      <a:pt x="310" y="370"/>
                      <a:pt x="365" y="328"/>
                      <a:pt x="365" y="273"/>
                    </a:cubicBezTo>
                    <a:lnTo>
                      <a:pt x="365" y="116"/>
                    </a:lnTo>
                    <a:cubicBezTo>
                      <a:pt x="365" y="60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7"/>
              <p:cNvSpPr/>
              <p:nvPr/>
            </p:nvSpPr>
            <p:spPr>
              <a:xfrm>
                <a:off x="1787748" y="2323687"/>
                <a:ext cx="152681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310" y="79"/>
                    </a:moveTo>
                    <a:cubicBezTo>
                      <a:pt x="328" y="79"/>
                      <a:pt x="365" y="116"/>
                      <a:pt x="365" y="153"/>
                    </a:cubicBezTo>
                    <a:lnTo>
                      <a:pt x="365" y="310"/>
                    </a:lnTo>
                    <a:cubicBezTo>
                      <a:pt x="365" y="347"/>
                      <a:pt x="328" y="365"/>
                      <a:pt x="310" y="365"/>
                    </a:cubicBezTo>
                    <a:lnTo>
                      <a:pt x="134" y="365"/>
                    </a:lnTo>
                    <a:cubicBezTo>
                      <a:pt x="97" y="365"/>
                      <a:pt x="79" y="347"/>
                      <a:pt x="79" y="310"/>
                    </a:cubicBezTo>
                    <a:lnTo>
                      <a:pt x="79" y="153"/>
                    </a:lnTo>
                    <a:cubicBezTo>
                      <a:pt x="79" y="116"/>
                      <a:pt x="97" y="79"/>
                      <a:pt x="134" y="79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79"/>
                      <a:pt x="0" y="153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7"/>
              <p:cNvSpPr/>
              <p:nvPr/>
            </p:nvSpPr>
            <p:spPr>
              <a:xfrm>
                <a:off x="1800471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7"/>
              <p:cNvSpPr/>
              <p:nvPr/>
            </p:nvSpPr>
            <p:spPr>
              <a:xfrm>
                <a:off x="1787748" y="1754921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8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8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7"/>
              <p:cNvSpPr/>
              <p:nvPr/>
            </p:nvSpPr>
            <p:spPr>
              <a:xfrm>
                <a:off x="1800471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29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29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7"/>
              <p:cNvSpPr/>
              <p:nvPr/>
            </p:nvSpPr>
            <p:spPr>
              <a:xfrm>
                <a:off x="1787748" y="2476023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47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47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>
                <a:off x="1800471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68"/>
                    </a:lnTo>
                    <a:cubicBezTo>
                      <a:pt x="0" y="328"/>
                      <a:pt x="42" y="365"/>
                      <a:pt x="97" y="365"/>
                    </a:cubicBezTo>
                    <a:lnTo>
                      <a:pt x="273" y="365"/>
                    </a:lnTo>
                    <a:cubicBezTo>
                      <a:pt x="310" y="365"/>
                      <a:pt x="365" y="328"/>
                      <a:pt x="365" y="268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7"/>
              <p:cNvSpPr/>
              <p:nvPr/>
            </p:nvSpPr>
            <p:spPr>
              <a:xfrm>
                <a:off x="1787748" y="1899348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9"/>
                    </a:cubicBezTo>
                    <a:lnTo>
                      <a:pt x="365" y="310"/>
                    </a:lnTo>
                    <a:cubicBezTo>
                      <a:pt x="365" y="347"/>
                      <a:pt x="328" y="370"/>
                      <a:pt x="310" y="370"/>
                    </a:cubicBezTo>
                    <a:lnTo>
                      <a:pt x="134" y="370"/>
                    </a:lnTo>
                    <a:cubicBezTo>
                      <a:pt x="97" y="370"/>
                      <a:pt x="79" y="347"/>
                      <a:pt x="79" y="310"/>
                    </a:cubicBezTo>
                    <a:lnTo>
                      <a:pt x="79" y="139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61"/>
                      <a:pt x="0" y="139"/>
                    </a:cubicBezTo>
                    <a:lnTo>
                      <a:pt x="0" y="310"/>
                    </a:lnTo>
                    <a:cubicBezTo>
                      <a:pt x="0" y="389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7"/>
              <p:cNvSpPr/>
              <p:nvPr/>
            </p:nvSpPr>
            <p:spPr>
              <a:xfrm>
                <a:off x="1800471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7"/>
              <p:cNvSpPr/>
              <p:nvPr/>
            </p:nvSpPr>
            <p:spPr>
              <a:xfrm>
                <a:off x="1787748" y="2628703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9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9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7"/>
              <p:cNvSpPr/>
              <p:nvPr/>
            </p:nvSpPr>
            <p:spPr>
              <a:xfrm>
                <a:off x="2032242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98" y="0"/>
                    </a:moveTo>
                    <a:cubicBezTo>
                      <a:pt x="38" y="0"/>
                      <a:pt x="1" y="42"/>
                      <a:pt x="1" y="97"/>
                    </a:cubicBezTo>
                    <a:cubicBezTo>
                      <a:pt x="1" y="134"/>
                      <a:pt x="38" y="194"/>
                      <a:pt x="98" y="194"/>
                    </a:cubicBezTo>
                    <a:lnTo>
                      <a:pt x="366" y="194"/>
                    </a:lnTo>
                    <a:cubicBezTo>
                      <a:pt x="426" y="194"/>
                      <a:pt x="463" y="134"/>
                      <a:pt x="463" y="97"/>
                    </a:cubicBezTo>
                    <a:cubicBezTo>
                      <a:pt x="463" y="42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7"/>
              <p:cNvSpPr/>
              <p:nvPr/>
            </p:nvSpPr>
            <p:spPr>
              <a:xfrm>
                <a:off x="2019519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3" y="79"/>
                    </a:moveTo>
                    <a:cubicBezTo>
                      <a:pt x="445" y="79"/>
                      <a:pt x="463" y="97"/>
                      <a:pt x="463" y="134"/>
                    </a:cubicBezTo>
                    <a:cubicBezTo>
                      <a:pt x="463" y="153"/>
                      <a:pt x="445" y="194"/>
                      <a:pt x="403" y="194"/>
                    </a:cubicBezTo>
                    <a:lnTo>
                      <a:pt x="135" y="194"/>
                    </a:lnTo>
                    <a:cubicBezTo>
                      <a:pt x="98" y="194"/>
                      <a:pt x="75" y="153"/>
                      <a:pt x="75" y="134"/>
                    </a:cubicBezTo>
                    <a:cubicBezTo>
                      <a:pt x="75" y="97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cubicBezTo>
                      <a:pt x="1" y="194"/>
                      <a:pt x="56" y="268"/>
                      <a:pt x="135" y="268"/>
                    </a:cubicBezTo>
                    <a:lnTo>
                      <a:pt x="403" y="268"/>
                    </a:lnTo>
                    <a:cubicBezTo>
                      <a:pt x="482" y="268"/>
                      <a:pt x="537" y="194"/>
                      <a:pt x="537" y="134"/>
                    </a:cubicBezTo>
                    <a:cubicBezTo>
                      <a:pt x="537" y="56"/>
                      <a:pt x="482" y="0"/>
                      <a:pt x="40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2019519" y="2694550"/>
                <a:ext cx="159558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90" extrusionOk="0">
                    <a:moveTo>
                      <a:pt x="75" y="0"/>
                    </a:moveTo>
                    <a:cubicBezTo>
                      <a:pt x="38" y="0"/>
                      <a:pt x="1" y="37"/>
                      <a:pt x="1" y="98"/>
                    </a:cubicBezTo>
                    <a:cubicBezTo>
                      <a:pt x="1" y="153"/>
                      <a:pt x="38" y="190"/>
                      <a:pt x="75" y="190"/>
                    </a:cubicBezTo>
                    <a:lnTo>
                      <a:pt x="366" y="190"/>
                    </a:lnTo>
                    <a:cubicBezTo>
                      <a:pt x="421" y="190"/>
                      <a:pt x="463" y="153"/>
                      <a:pt x="463" y="98"/>
                    </a:cubicBezTo>
                    <a:cubicBezTo>
                      <a:pt x="463" y="37"/>
                      <a:pt x="421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1998886" y="2680107"/>
                <a:ext cx="192570" cy="942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74" extrusionOk="0">
                    <a:moveTo>
                      <a:pt x="426" y="79"/>
                    </a:moveTo>
                    <a:cubicBezTo>
                      <a:pt x="463" y="79"/>
                      <a:pt x="481" y="116"/>
                      <a:pt x="481" y="140"/>
                    </a:cubicBezTo>
                    <a:cubicBezTo>
                      <a:pt x="481" y="176"/>
                      <a:pt x="463" y="195"/>
                      <a:pt x="426" y="195"/>
                    </a:cubicBezTo>
                    <a:lnTo>
                      <a:pt x="135" y="195"/>
                    </a:lnTo>
                    <a:cubicBezTo>
                      <a:pt x="116" y="195"/>
                      <a:pt x="98" y="176"/>
                      <a:pt x="98" y="140"/>
                    </a:cubicBezTo>
                    <a:cubicBezTo>
                      <a:pt x="98" y="116"/>
                      <a:pt x="116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79" y="1"/>
                      <a:pt x="1" y="61"/>
                      <a:pt x="1" y="140"/>
                    </a:cubicBezTo>
                    <a:cubicBezTo>
                      <a:pt x="1" y="213"/>
                      <a:pt x="79" y="274"/>
                      <a:pt x="135" y="274"/>
                    </a:cubicBezTo>
                    <a:lnTo>
                      <a:pt x="426" y="274"/>
                    </a:lnTo>
                    <a:cubicBezTo>
                      <a:pt x="505" y="274"/>
                      <a:pt x="560" y="213"/>
                      <a:pt x="560" y="140"/>
                    </a:cubicBezTo>
                    <a:cubicBezTo>
                      <a:pt x="560" y="61"/>
                      <a:pt x="505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2224811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0"/>
                    </a:moveTo>
                    <a:cubicBezTo>
                      <a:pt x="37" y="0"/>
                      <a:pt x="0" y="42"/>
                      <a:pt x="0" y="97"/>
                    </a:cubicBezTo>
                    <a:cubicBezTo>
                      <a:pt x="0" y="134"/>
                      <a:pt x="37" y="194"/>
                      <a:pt x="79" y="194"/>
                    </a:cubicBezTo>
                    <a:lnTo>
                      <a:pt x="365" y="194"/>
                    </a:lnTo>
                    <a:cubicBezTo>
                      <a:pt x="425" y="194"/>
                      <a:pt x="462" y="134"/>
                      <a:pt x="462" y="97"/>
                    </a:cubicBezTo>
                    <a:cubicBezTo>
                      <a:pt x="462" y="42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2212087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97"/>
                      <a:pt x="462" y="134"/>
                    </a:cubicBezTo>
                    <a:cubicBezTo>
                      <a:pt x="462" y="153"/>
                      <a:pt x="439" y="194"/>
                      <a:pt x="402" y="194"/>
                    </a:cubicBezTo>
                    <a:lnTo>
                      <a:pt x="116" y="194"/>
                    </a:lnTo>
                    <a:cubicBezTo>
                      <a:pt x="92" y="194"/>
                      <a:pt x="74" y="153"/>
                      <a:pt x="74" y="134"/>
                    </a:cubicBezTo>
                    <a:cubicBezTo>
                      <a:pt x="74" y="97"/>
                      <a:pt x="92" y="79"/>
                      <a:pt x="116" y="79"/>
                    </a:cubicBezTo>
                    <a:close/>
                    <a:moveTo>
                      <a:pt x="116" y="0"/>
                    </a:moveTo>
                    <a:cubicBezTo>
                      <a:pt x="56" y="0"/>
                      <a:pt x="0" y="56"/>
                      <a:pt x="0" y="134"/>
                    </a:cubicBezTo>
                    <a:cubicBezTo>
                      <a:pt x="0" y="194"/>
                      <a:pt x="56" y="268"/>
                      <a:pt x="116" y="268"/>
                    </a:cubicBezTo>
                    <a:lnTo>
                      <a:pt x="402" y="268"/>
                    </a:lnTo>
                    <a:cubicBezTo>
                      <a:pt x="481" y="268"/>
                      <a:pt x="536" y="194"/>
                      <a:pt x="536" y="134"/>
                    </a:cubicBezTo>
                    <a:cubicBezTo>
                      <a:pt x="536" y="56"/>
                      <a:pt x="481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2224811" y="2693695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1"/>
                    </a:moveTo>
                    <a:cubicBezTo>
                      <a:pt x="37" y="1"/>
                      <a:pt x="0" y="61"/>
                      <a:pt x="0" y="98"/>
                    </a:cubicBezTo>
                    <a:cubicBezTo>
                      <a:pt x="0" y="158"/>
                      <a:pt x="37" y="195"/>
                      <a:pt x="79" y="195"/>
                    </a:cubicBezTo>
                    <a:lnTo>
                      <a:pt x="365" y="195"/>
                    </a:lnTo>
                    <a:cubicBezTo>
                      <a:pt x="425" y="195"/>
                      <a:pt x="462" y="158"/>
                      <a:pt x="462" y="98"/>
                    </a:cubicBezTo>
                    <a:cubicBezTo>
                      <a:pt x="462" y="61"/>
                      <a:pt x="425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2212087" y="2680972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116"/>
                      <a:pt x="462" y="135"/>
                    </a:cubicBezTo>
                    <a:cubicBezTo>
                      <a:pt x="462" y="177"/>
                      <a:pt x="439" y="195"/>
                      <a:pt x="402" y="195"/>
                    </a:cubicBezTo>
                    <a:lnTo>
                      <a:pt x="116" y="195"/>
                    </a:lnTo>
                    <a:cubicBezTo>
                      <a:pt x="92" y="195"/>
                      <a:pt x="74" y="177"/>
                      <a:pt x="74" y="135"/>
                    </a:cubicBezTo>
                    <a:cubicBezTo>
                      <a:pt x="74" y="116"/>
                      <a:pt x="92" y="79"/>
                      <a:pt x="116" y="79"/>
                    </a:cubicBezTo>
                    <a:close/>
                    <a:moveTo>
                      <a:pt x="116" y="1"/>
                    </a:moveTo>
                    <a:cubicBezTo>
                      <a:pt x="56" y="1"/>
                      <a:pt x="0" y="79"/>
                      <a:pt x="0" y="135"/>
                    </a:cubicBezTo>
                    <a:cubicBezTo>
                      <a:pt x="0" y="213"/>
                      <a:pt x="56" y="269"/>
                      <a:pt x="116" y="269"/>
                    </a:cubicBezTo>
                    <a:lnTo>
                      <a:pt x="402" y="269"/>
                    </a:lnTo>
                    <a:cubicBezTo>
                      <a:pt x="481" y="269"/>
                      <a:pt x="536" y="213"/>
                      <a:pt x="536" y="135"/>
                    </a:cubicBezTo>
                    <a:cubicBezTo>
                      <a:pt x="536" y="79"/>
                      <a:pt x="481" y="1"/>
                      <a:pt x="4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2417036" y="1972593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0"/>
                    </a:moveTo>
                    <a:cubicBezTo>
                      <a:pt x="56" y="0"/>
                      <a:pt x="0" y="42"/>
                      <a:pt x="0" y="97"/>
                    </a:cubicBezTo>
                    <a:cubicBezTo>
                      <a:pt x="0" y="134"/>
                      <a:pt x="56" y="194"/>
                      <a:pt x="97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2402593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97"/>
                      <a:pt x="486" y="134"/>
                    </a:cubicBezTo>
                    <a:cubicBezTo>
                      <a:pt x="486" y="153"/>
                      <a:pt x="444" y="194"/>
                      <a:pt x="426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1" y="0"/>
                      <a:pt x="1" y="56"/>
                      <a:pt x="1" y="134"/>
                    </a:cubicBezTo>
                    <a:cubicBezTo>
                      <a:pt x="1" y="194"/>
                      <a:pt x="61" y="268"/>
                      <a:pt x="139" y="268"/>
                    </a:cubicBezTo>
                    <a:lnTo>
                      <a:pt x="426" y="268"/>
                    </a:lnTo>
                    <a:cubicBezTo>
                      <a:pt x="504" y="268"/>
                      <a:pt x="560" y="194"/>
                      <a:pt x="560" y="134"/>
                    </a:cubicBezTo>
                    <a:cubicBezTo>
                      <a:pt x="560" y="56"/>
                      <a:pt x="504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2417036" y="2693695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1"/>
                    </a:moveTo>
                    <a:cubicBezTo>
                      <a:pt x="56" y="1"/>
                      <a:pt x="0" y="61"/>
                      <a:pt x="0" y="98"/>
                    </a:cubicBezTo>
                    <a:cubicBezTo>
                      <a:pt x="0" y="158"/>
                      <a:pt x="56" y="195"/>
                      <a:pt x="97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2402593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116"/>
                      <a:pt x="486" y="135"/>
                    </a:cubicBezTo>
                    <a:cubicBezTo>
                      <a:pt x="486" y="177"/>
                      <a:pt x="444" y="195"/>
                      <a:pt x="426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1" y="1"/>
                      <a:pt x="1" y="79"/>
                      <a:pt x="1" y="135"/>
                    </a:cubicBezTo>
                    <a:cubicBezTo>
                      <a:pt x="1" y="213"/>
                      <a:pt x="61" y="269"/>
                      <a:pt x="139" y="269"/>
                    </a:cubicBezTo>
                    <a:lnTo>
                      <a:pt x="426" y="269"/>
                    </a:lnTo>
                    <a:cubicBezTo>
                      <a:pt x="504" y="269"/>
                      <a:pt x="560" y="213"/>
                      <a:pt x="560" y="135"/>
                    </a:cubicBezTo>
                    <a:cubicBezTo>
                      <a:pt x="560" y="79"/>
                      <a:pt x="504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2615451" y="1972593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0"/>
                    </a:moveTo>
                    <a:cubicBezTo>
                      <a:pt x="56" y="0"/>
                      <a:pt x="1" y="42"/>
                      <a:pt x="1" y="97"/>
                    </a:cubicBezTo>
                    <a:cubicBezTo>
                      <a:pt x="1" y="134"/>
                      <a:pt x="56" y="194"/>
                      <a:pt x="98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2601352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97"/>
                      <a:pt x="485" y="134"/>
                    </a:cubicBezTo>
                    <a:cubicBezTo>
                      <a:pt x="485" y="153"/>
                      <a:pt x="444" y="194"/>
                      <a:pt x="425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0" y="0"/>
                      <a:pt x="0" y="56"/>
                      <a:pt x="0" y="134"/>
                    </a:cubicBezTo>
                    <a:cubicBezTo>
                      <a:pt x="0" y="194"/>
                      <a:pt x="60" y="268"/>
                      <a:pt x="139" y="268"/>
                    </a:cubicBezTo>
                    <a:lnTo>
                      <a:pt x="425" y="268"/>
                    </a:lnTo>
                    <a:cubicBezTo>
                      <a:pt x="504" y="268"/>
                      <a:pt x="559" y="194"/>
                      <a:pt x="559" y="134"/>
                    </a:cubicBezTo>
                    <a:cubicBezTo>
                      <a:pt x="559" y="56"/>
                      <a:pt x="504" y="0"/>
                      <a:pt x="4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2615451" y="2693695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1"/>
                    </a:moveTo>
                    <a:cubicBezTo>
                      <a:pt x="56" y="1"/>
                      <a:pt x="1" y="61"/>
                      <a:pt x="1" y="98"/>
                    </a:cubicBezTo>
                    <a:cubicBezTo>
                      <a:pt x="1" y="158"/>
                      <a:pt x="56" y="195"/>
                      <a:pt x="98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2601352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116"/>
                      <a:pt x="485" y="135"/>
                    </a:cubicBezTo>
                    <a:cubicBezTo>
                      <a:pt x="485" y="177"/>
                      <a:pt x="444" y="195"/>
                      <a:pt x="425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0" y="1"/>
                      <a:pt x="0" y="79"/>
                      <a:pt x="0" y="135"/>
                    </a:cubicBezTo>
                    <a:cubicBezTo>
                      <a:pt x="0" y="213"/>
                      <a:pt x="60" y="269"/>
                      <a:pt x="139" y="269"/>
                    </a:cubicBezTo>
                    <a:lnTo>
                      <a:pt x="425" y="269"/>
                    </a:lnTo>
                    <a:cubicBezTo>
                      <a:pt x="504" y="269"/>
                      <a:pt x="559" y="213"/>
                      <a:pt x="559" y="135"/>
                    </a:cubicBezTo>
                    <a:cubicBezTo>
                      <a:pt x="559" y="79"/>
                      <a:pt x="504" y="1"/>
                      <a:pt x="4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853445" y="2357043"/>
                <a:ext cx="470765" cy="46423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50" extrusionOk="0">
                    <a:moveTo>
                      <a:pt x="675" y="0"/>
                    </a:moveTo>
                    <a:cubicBezTo>
                      <a:pt x="310" y="0"/>
                      <a:pt x="0" y="287"/>
                      <a:pt x="0" y="675"/>
                    </a:cubicBezTo>
                    <a:cubicBezTo>
                      <a:pt x="0" y="1040"/>
                      <a:pt x="310" y="1350"/>
                      <a:pt x="675" y="1350"/>
                    </a:cubicBezTo>
                    <a:cubicBezTo>
                      <a:pt x="1063" y="1350"/>
                      <a:pt x="1368" y="1040"/>
                      <a:pt x="1368" y="675"/>
                    </a:cubicBezTo>
                    <a:cubicBezTo>
                      <a:pt x="1368" y="287"/>
                      <a:pt x="1063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853445" y="2357043"/>
                <a:ext cx="470765" cy="232116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75" extrusionOk="0">
                    <a:moveTo>
                      <a:pt x="1368" y="675"/>
                    </a:moveTo>
                    <a:lnTo>
                      <a:pt x="1368" y="675"/>
                    </a:lnTo>
                    <a:lnTo>
                      <a:pt x="1368" y="675"/>
                    </a:lnTo>
                    <a:lnTo>
                      <a:pt x="1368" y="675"/>
                    </a:lnTo>
                    <a:close/>
                    <a:moveTo>
                      <a:pt x="0" y="675"/>
                    </a:move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close/>
                    <a:moveTo>
                      <a:pt x="1234" y="268"/>
                    </a:moveTo>
                    <a:lnTo>
                      <a:pt x="1234" y="268"/>
                    </a:lnTo>
                    <a:lnTo>
                      <a:pt x="1234" y="268"/>
                    </a:lnTo>
                    <a:close/>
                    <a:moveTo>
                      <a:pt x="158" y="250"/>
                    </a:moveTo>
                    <a:lnTo>
                      <a:pt x="158" y="250"/>
                    </a:lnTo>
                    <a:lnTo>
                      <a:pt x="158" y="250"/>
                    </a:lnTo>
                    <a:close/>
                    <a:moveTo>
                      <a:pt x="158" y="231"/>
                    </a:moveTo>
                    <a:lnTo>
                      <a:pt x="158" y="231"/>
                    </a:lnTo>
                    <a:lnTo>
                      <a:pt x="158" y="231"/>
                    </a:lnTo>
                    <a:close/>
                    <a:moveTo>
                      <a:pt x="675" y="0"/>
                    </a:moveTo>
                    <a:lnTo>
                      <a:pt x="675" y="0"/>
                    </a:lnTo>
                    <a:cubicBezTo>
                      <a:pt x="486" y="0"/>
                      <a:pt x="292" y="97"/>
                      <a:pt x="158" y="231"/>
                    </a:cubicBezTo>
                    <a:cubicBezTo>
                      <a:pt x="292" y="97"/>
                      <a:pt x="486" y="0"/>
                      <a:pt x="675" y="0"/>
                    </a:cubicBezTo>
                    <a:cubicBezTo>
                      <a:pt x="906" y="0"/>
                      <a:pt x="1100" y="97"/>
                      <a:pt x="1234" y="268"/>
                    </a:cubicBezTo>
                    <a:cubicBezTo>
                      <a:pt x="1100" y="97"/>
                      <a:pt x="906" y="0"/>
                      <a:pt x="675" y="0"/>
                    </a:cubicBezTo>
                    <a:close/>
                  </a:path>
                </a:pathLst>
              </a:custGeom>
              <a:solidFill>
                <a:srgbClr val="2E86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960046" y="2463300"/>
                <a:ext cx="259282" cy="25137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1" extrusionOk="0">
                    <a:moveTo>
                      <a:pt x="365" y="1"/>
                    </a:moveTo>
                    <a:cubicBezTo>
                      <a:pt x="176" y="1"/>
                      <a:pt x="0" y="153"/>
                      <a:pt x="0" y="366"/>
                    </a:cubicBezTo>
                    <a:cubicBezTo>
                      <a:pt x="0" y="555"/>
                      <a:pt x="176" y="731"/>
                      <a:pt x="365" y="731"/>
                    </a:cubicBezTo>
                    <a:cubicBezTo>
                      <a:pt x="578" y="731"/>
                      <a:pt x="753" y="555"/>
                      <a:pt x="753" y="366"/>
                    </a:cubicBezTo>
                    <a:cubicBezTo>
                      <a:pt x="753" y="15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947322" y="2449201"/>
                <a:ext cx="284729" cy="278195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09" extrusionOk="0">
                    <a:moveTo>
                      <a:pt x="402" y="79"/>
                    </a:moveTo>
                    <a:cubicBezTo>
                      <a:pt x="596" y="79"/>
                      <a:pt x="749" y="213"/>
                      <a:pt x="749" y="407"/>
                    </a:cubicBezTo>
                    <a:cubicBezTo>
                      <a:pt x="749" y="578"/>
                      <a:pt x="596" y="735"/>
                      <a:pt x="402" y="735"/>
                    </a:cubicBezTo>
                    <a:cubicBezTo>
                      <a:pt x="231" y="735"/>
                      <a:pt x="74" y="578"/>
                      <a:pt x="74" y="407"/>
                    </a:cubicBezTo>
                    <a:cubicBezTo>
                      <a:pt x="74" y="213"/>
                      <a:pt x="231" y="79"/>
                      <a:pt x="402" y="79"/>
                    </a:cubicBezTo>
                    <a:close/>
                    <a:moveTo>
                      <a:pt x="402" y="0"/>
                    </a:moveTo>
                    <a:cubicBezTo>
                      <a:pt x="190" y="0"/>
                      <a:pt x="0" y="176"/>
                      <a:pt x="0" y="407"/>
                    </a:cubicBezTo>
                    <a:cubicBezTo>
                      <a:pt x="0" y="619"/>
                      <a:pt x="190" y="809"/>
                      <a:pt x="402" y="809"/>
                    </a:cubicBezTo>
                    <a:cubicBezTo>
                      <a:pt x="633" y="809"/>
                      <a:pt x="827" y="619"/>
                      <a:pt x="827" y="407"/>
                    </a:cubicBezTo>
                    <a:cubicBezTo>
                      <a:pt x="827" y="176"/>
                      <a:pt x="633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669129" y="3065766"/>
                <a:ext cx="165748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06" extrusionOk="0">
                    <a:moveTo>
                      <a:pt x="56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56" y="305"/>
                    </a:cubicBezTo>
                    <a:lnTo>
                      <a:pt x="421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654686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3" y="79"/>
                    </a:moveTo>
                    <a:cubicBezTo>
                      <a:pt x="463" y="79"/>
                      <a:pt x="486" y="98"/>
                      <a:pt x="486" y="116"/>
                    </a:cubicBezTo>
                    <a:lnTo>
                      <a:pt x="486" y="292"/>
                    </a:lnTo>
                    <a:lnTo>
                      <a:pt x="463" y="310"/>
                    </a:lnTo>
                    <a:lnTo>
                      <a:pt x="98" y="310"/>
                    </a:lnTo>
                    <a:lnTo>
                      <a:pt x="79" y="292"/>
                    </a:lnTo>
                    <a:lnTo>
                      <a:pt x="79" y="116"/>
                    </a:lnTo>
                    <a:cubicBezTo>
                      <a:pt x="79" y="98"/>
                      <a:pt x="98" y="79"/>
                      <a:pt x="98" y="79"/>
                    </a:cubicBezTo>
                    <a:close/>
                    <a:moveTo>
                      <a:pt x="98" y="1"/>
                    </a:moveTo>
                    <a:cubicBezTo>
                      <a:pt x="42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42" y="389"/>
                      <a:pt x="98" y="389"/>
                    </a:cubicBezTo>
                    <a:lnTo>
                      <a:pt x="463" y="389"/>
                    </a:lnTo>
                    <a:cubicBezTo>
                      <a:pt x="523" y="389"/>
                      <a:pt x="560" y="329"/>
                      <a:pt x="560" y="292"/>
                    </a:cubicBezTo>
                    <a:lnTo>
                      <a:pt x="560" y="116"/>
                    </a:lnTo>
                    <a:cubicBezTo>
                      <a:pt x="560" y="61"/>
                      <a:pt x="523" y="1"/>
                      <a:pt x="46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874077" y="3065766"/>
                <a:ext cx="15921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06" extrusionOk="0">
                    <a:moveTo>
                      <a:pt x="56" y="0"/>
                    </a:moveTo>
                    <a:cubicBezTo>
                      <a:pt x="19" y="0"/>
                      <a:pt x="1" y="37"/>
                      <a:pt x="1" y="74"/>
                    </a:cubicBezTo>
                    <a:lnTo>
                      <a:pt x="1" y="250"/>
                    </a:lnTo>
                    <a:cubicBezTo>
                      <a:pt x="1" y="268"/>
                      <a:pt x="19" y="305"/>
                      <a:pt x="56" y="305"/>
                    </a:cubicBezTo>
                    <a:lnTo>
                      <a:pt x="403" y="305"/>
                    </a:lnTo>
                    <a:cubicBezTo>
                      <a:pt x="444" y="305"/>
                      <a:pt x="463" y="268"/>
                      <a:pt x="463" y="250"/>
                    </a:cubicBezTo>
                    <a:lnTo>
                      <a:pt x="463" y="74"/>
                    </a:lnTo>
                    <a:cubicBezTo>
                      <a:pt x="463" y="37"/>
                      <a:pt x="444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861354" y="3051323"/>
                <a:ext cx="184661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89" extrusionOk="0">
                    <a:moveTo>
                      <a:pt x="440" y="79"/>
                    </a:moveTo>
                    <a:cubicBezTo>
                      <a:pt x="463" y="79"/>
                      <a:pt x="463" y="98"/>
                      <a:pt x="463" y="116"/>
                    </a:cubicBezTo>
                    <a:lnTo>
                      <a:pt x="463" y="292"/>
                    </a:lnTo>
                    <a:cubicBezTo>
                      <a:pt x="463" y="292"/>
                      <a:pt x="463" y="310"/>
                      <a:pt x="440" y="310"/>
                    </a:cubicBezTo>
                    <a:lnTo>
                      <a:pt x="93" y="310"/>
                    </a:lnTo>
                    <a:cubicBezTo>
                      <a:pt x="75" y="310"/>
                      <a:pt x="75" y="292"/>
                      <a:pt x="75" y="292"/>
                    </a:cubicBezTo>
                    <a:lnTo>
                      <a:pt x="75" y="116"/>
                    </a:lnTo>
                    <a:cubicBezTo>
                      <a:pt x="75" y="98"/>
                      <a:pt x="75" y="79"/>
                      <a:pt x="93" y="79"/>
                    </a:cubicBezTo>
                    <a:close/>
                    <a:moveTo>
                      <a:pt x="93" y="1"/>
                    </a:moveTo>
                    <a:cubicBezTo>
                      <a:pt x="38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38" y="389"/>
                      <a:pt x="93" y="389"/>
                    </a:cubicBezTo>
                    <a:lnTo>
                      <a:pt x="440" y="389"/>
                    </a:lnTo>
                    <a:cubicBezTo>
                      <a:pt x="500" y="389"/>
                      <a:pt x="537" y="329"/>
                      <a:pt x="537" y="292"/>
                    </a:cubicBezTo>
                    <a:lnTo>
                      <a:pt x="537" y="116"/>
                    </a:lnTo>
                    <a:cubicBezTo>
                      <a:pt x="537" y="61"/>
                      <a:pt x="500" y="1"/>
                      <a:pt x="4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118915" y="3065766"/>
                <a:ext cx="16540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06" extrusionOk="0">
                    <a:moveTo>
                      <a:pt x="60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60" y="305"/>
                    </a:cubicBezTo>
                    <a:lnTo>
                      <a:pt x="425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106192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2" y="79"/>
                    </a:moveTo>
                    <a:cubicBezTo>
                      <a:pt x="462" y="79"/>
                      <a:pt x="481" y="98"/>
                      <a:pt x="481" y="116"/>
                    </a:cubicBezTo>
                    <a:lnTo>
                      <a:pt x="481" y="292"/>
                    </a:lnTo>
                    <a:lnTo>
                      <a:pt x="462" y="310"/>
                    </a:lnTo>
                    <a:lnTo>
                      <a:pt x="97" y="310"/>
                    </a:lnTo>
                    <a:lnTo>
                      <a:pt x="74" y="292"/>
                    </a:lnTo>
                    <a:lnTo>
                      <a:pt x="74" y="116"/>
                    </a:lnTo>
                    <a:cubicBezTo>
                      <a:pt x="74" y="98"/>
                      <a:pt x="97" y="79"/>
                      <a:pt x="97" y="79"/>
                    </a:cubicBezTo>
                    <a:close/>
                    <a:moveTo>
                      <a:pt x="97" y="1"/>
                    </a:moveTo>
                    <a:cubicBezTo>
                      <a:pt x="37" y="1"/>
                      <a:pt x="0" y="61"/>
                      <a:pt x="0" y="116"/>
                    </a:cubicBezTo>
                    <a:lnTo>
                      <a:pt x="0" y="292"/>
                    </a:lnTo>
                    <a:cubicBezTo>
                      <a:pt x="0" y="329"/>
                      <a:pt x="37" y="389"/>
                      <a:pt x="97" y="389"/>
                    </a:cubicBezTo>
                    <a:lnTo>
                      <a:pt x="462" y="389"/>
                    </a:lnTo>
                    <a:cubicBezTo>
                      <a:pt x="518" y="389"/>
                      <a:pt x="559" y="329"/>
                      <a:pt x="559" y="292"/>
                    </a:cubicBezTo>
                    <a:lnTo>
                      <a:pt x="559" y="116"/>
                    </a:lnTo>
                    <a:cubicBezTo>
                      <a:pt x="559" y="61"/>
                      <a:pt x="518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1721037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1708313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1854459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1840017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66" y="1077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1992696" y="3005244"/>
                <a:ext cx="106945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1979973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05" y="79"/>
                    </a:moveTo>
                    <a:lnTo>
                      <a:pt x="305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2138842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2124400" y="2992521"/>
                <a:ext cx="12757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71" y="107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2270890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258166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410502" y="3005244"/>
                <a:ext cx="105226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306" y="1003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396403" y="2992521"/>
                <a:ext cx="133767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8" y="1077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555273" y="3005244"/>
                <a:ext cx="106601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542549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629240" y="3383505"/>
                <a:ext cx="2032645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306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5911" y="305"/>
                    </a:lnTo>
                    <a:lnTo>
                      <a:pt x="59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615141" y="3369062"/>
                <a:ext cx="2059467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89" extrusionOk="0">
                    <a:moveTo>
                      <a:pt x="5915" y="79"/>
                    </a:moveTo>
                    <a:lnTo>
                      <a:pt x="5915" y="310"/>
                    </a:lnTo>
                    <a:lnTo>
                      <a:pt x="79" y="310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389"/>
                    </a:lnTo>
                    <a:lnTo>
                      <a:pt x="5989" y="389"/>
                    </a:lnTo>
                    <a:lnTo>
                      <a:pt x="598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654686" y="3621809"/>
                <a:ext cx="167467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641963" y="3607366"/>
                <a:ext cx="19291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8678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85344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6" y="79"/>
                    </a:moveTo>
                    <a:lnTo>
                      <a:pt x="486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085559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07283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2984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28397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504" y="79"/>
                    </a:moveTo>
                    <a:lnTo>
                      <a:pt x="504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5160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50336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735136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721037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9466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93389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499" y="79"/>
                    </a:moveTo>
                    <a:lnTo>
                      <a:pt x="499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2164289" y="3621809"/>
                <a:ext cx="167123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215156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2383680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370957" y="3607366"/>
                <a:ext cx="190851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5" y="1775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594818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258209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980;p37"/>
            <p:cNvGrpSpPr/>
            <p:nvPr/>
          </p:nvGrpSpPr>
          <p:grpSpPr>
            <a:xfrm>
              <a:off x="8888550" y="1382850"/>
              <a:ext cx="2469366" cy="2835249"/>
              <a:chOff x="430825" y="1382850"/>
              <a:chExt cx="2469366" cy="2835249"/>
            </a:xfrm>
          </p:grpSpPr>
          <p:sp>
            <p:nvSpPr>
              <p:cNvPr id="981" name="Google Shape;981;p37"/>
              <p:cNvSpPr/>
              <p:nvPr/>
            </p:nvSpPr>
            <p:spPr>
              <a:xfrm>
                <a:off x="443548" y="1397293"/>
                <a:ext cx="2443920" cy="2806364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8161" extrusionOk="0">
                    <a:moveTo>
                      <a:pt x="425" y="1"/>
                    </a:moveTo>
                    <a:cubicBezTo>
                      <a:pt x="176" y="1"/>
                      <a:pt x="0" y="190"/>
                      <a:pt x="0" y="421"/>
                    </a:cubicBezTo>
                    <a:lnTo>
                      <a:pt x="0" y="7740"/>
                    </a:lnTo>
                    <a:cubicBezTo>
                      <a:pt x="0" y="7989"/>
                      <a:pt x="176" y="8160"/>
                      <a:pt x="425" y="8160"/>
                    </a:cubicBezTo>
                    <a:lnTo>
                      <a:pt x="6682" y="8160"/>
                    </a:lnTo>
                    <a:cubicBezTo>
                      <a:pt x="6913" y="8160"/>
                      <a:pt x="7107" y="7989"/>
                      <a:pt x="7107" y="7740"/>
                    </a:cubicBezTo>
                    <a:lnTo>
                      <a:pt x="7107" y="421"/>
                    </a:lnTo>
                    <a:cubicBezTo>
                      <a:pt x="7107" y="190"/>
                      <a:pt x="6913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30825" y="1382850"/>
                <a:ext cx="2469366" cy="2835249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245" extrusionOk="0">
                    <a:moveTo>
                      <a:pt x="6719" y="79"/>
                    </a:moveTo>
                    <a:cubicBezTo>
                      <a:pt x="6931" y="79"/>
                      <a:pt x="7102" y="255"/>
                      <a:pt x="7102" y="463"/>
                    </a:cubicBezTo>
                    <a:lnTo>
                      <a:pt x="7102" y="7782"/>
                    </a:lnTo>
                    <a:cubicBezTo>
                      <a:pt x="7102" y="8013"/>
                      <a:pt x="6931" y="8165"/>
                      <a:pt x="6719" y="8165"/>
                    </a:cubicBezTo>
                    <a:lnTo>
                      <a:pt x="462" y="8165"/>
                    </a:lnTo>
                    <a:cubicBezTo>
                      <a:pt x="231" y="8165"/>
                      <a:pt x="74" y="8013"/>
                      <a:pt x="74" y="7782"/>
                    </a:cubicBezTo>
                    <a:lnTo>
                      <a:pt x="74" y="463"/>
                    </a:lnTo>
                    <a:cubicBezTo>
                      <a:pt x="74" y="255"/>
                      <a:pt x="231" y="79"/>
                      <a:pt x="462" y="79"/>
                    </a:cubicBezTo>
                    <a:close/>
                    <a:moveTo>
                      <a:pt x="462" y="1"/>
                    </a:moveTo>
                    <a:cubicBezTo>
                      <a:pt x="190" y="1"/>
                      <a:pt x="0" y="213"/>
                      <a:pt x="0" y="463"/>
                    </a:cubicBezTo>
                    <a:lnTo>
                      <a:pt x="0" y="7782"/>
                    </a:lnTo>
                    <a:cubicBezTo>
                      <a:pt x="0" y="8050"/>
                      <a:pt x="190" y="8244"/>
                      <a:pt x="462" y="8244"/>
                    </a:cubicBezTo>
                    <a:lnTo>
                      <a:pt x="6719" y="8244"/>
                    </a:lnTo>
                    <a:cubicBezTo>
                      <a:pt x="6968" y="8244"/>
                      <a:pt x="7181" y="8050"/>
                      <a:pt x="7181" y="7782"/>
                    </a:cubicBezTo>
                    <a:lnTo>
                      <a:pt x="7181" y="463"/>
                    </a:lnTo>
                    <a:cubicBezTo>
                      <a:pt x="7181" y="213"/>
                      <a:pt x="6968" y="1"/>
                      <a:pt x="67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569062" y="1562696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0"/>
                    </a:moveTo>
                    <a:cubicBezTo>
                      <a:pt x="97" y="0"/>
                      <a:pt x="0" y="97"/>
                      <a:pt x="0" y="213"/>
                    </a:cubicBezTo>
                    <a:lnTo>
                      <a:pt x="0" y="1423"/>
                    </a:lnTo>
                    <a:cubicBezTo>
                      <a:pt x="0" y="1557"/>
                      <a:pt x="97" y="1654"/>
                      <a:pt x="231" y="1654"/>
                    </a:cubicBezTo>
                    <a:lnTo>
                      <a:pt x="6298" y="1654"/>
                    </a:lnTo>
                    <a:cubicBezTo>
                      <a:pt x="6432" y="1654"/>
                      <a:pt x="6529" y="1557"/>
                      <a:pt x="6529" y="1423"/>
                    </a:cubicBezTo>
                    <a:lnTo>
                      <a:pt x="6529" y="213"/>
                    </a:lnTo>
                    <a:cubicBezTo>
                      <a:pt x="6529" y="97"/>
                      <a:pt x="6432" y="0"/>
                      <a:pt x="6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556339" y="1549972"/>
                <a:ext cx="2270950" cy="595935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3" extrusionOk="0">
                    <a:moveTo>
                      <a:pt x="6335" y="74"/>
                    </a:moveTo>
                    <a:cubicBezTo>
                      <a:pt x="6451" y="74"/>
                      <a:pt x="6525" y="153"/>
                      <a:pt x="6525" y="250"/>
                    </a:cubicBezTo>
                    <a:lnTo>
                      <a:pt x="6525" y="1460"/>
                    </a:lnTo>
                    <a:cubicBezTo>
                      <a:pt x="6525" y="1576"/>
                      <a:pt x="6451" y="1654"/>
                      <a:pt x="6335" y="1654"/>
                    </a:cubicBezTo>
                    <a:lnTo>
                      <a:pt x="268" y="1654"/>
                    </a:lnTo>
                    <a:cubicBezTo>
                      <a:pt x="153" y="1654"/>
                      <a:pt x="79" y="1576"/>
                      <a:pt x="79" y="1460"/>
                    </a:cubicBezTo>
                    <a:lnTo>
                      <a:pt x="79" y="250"/>
                    </a:lnTo>
                    <a:cubicBezTo>
                      <a:pt x="79" y="153"/>
                      <a:pt x="153" y="74"/>
                      <a:pt x="268" y="74"/>
                    </a:cubicBezTo>
                    <a:close/>
                    <a:moveTo>
                      <a:pt x="268" y="0"/>
                    </a:moveTo>
                    <a:cubicBezTo>
                      <a:pt x="116" y="0"/>
                      <a:pt x="0" y="116"/>
                      <a:pt x="0" y="250"/>
                    </a:cubicBezTo>
                    <a:lnTo>
                      <a:pt x="0" y="1460"/>
                    </a:lnTo>
                    <a:cubicBezTo>
                      <a:pt x="0" y="1617"/>
                      <a:pt x="116" y="1733"/>
                      <a:pt x="268" y="1733"/>
                    </a:cubicBezTo>
                    <a:lnTo>
                      <a:pt x="6335" y="1733"/>
                    </a:lnTo>
                    <a:cubicBezTo>
                      <a:pt x="6488" y="1733"/>
                      <a:pt x="6603" y="1617"/>
                      <a:pt x="6603" y="1460"/>
                    </a:cubicBezTo>
                    <a:lnTo>
                      <a:pt x="6603" y="250"/>
                    </a:lnTo>
                    <a:cubicBezTo>
                      <a:pt x="6603" y="116"/>
                      <a:pt x="6488" y="0"/>
                      <a:pt x="63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569062" y="2283798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1"/>
                    </a:moveTo>
                    <a:cubicBezTo>
                      <a:pt x="97" y="1"/>
                      <a:pt x="0" y="98"/>
                      <a:pt x="0" y="232"/>
                    </a:cubicBezTo>
                    <a:lnTo>
                      <a:pt x="0" y="1447"/>
                    </a:lnTo>
                    <a:cubicBezTo>
                      <a:pt x="0" y="1563"/>
                      <a:pt x="97" y="1655"/>
                      <a:pt x="231" y="1655"/>
                    </a:cubicBezTo>
                    <a:lnTo>
                      <a:pt x="6298" y="1655"/>
                    </a:lnTo>
                    <a:cubicBezTo>
                      <a:pt x="6432" y="1655"/>
                      <a:pt x="6529" y="1563"/>
                      <a:pt x="6529" y="1447"/>
                    </a:cubicBezTo>
                    <a:lnTo>
                      <a:pt x="6529" y="232"/>
                    </a:lnTo>
                    <a:cubicBezTo>
                      <a:pt x="6529" y="98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556339" y="2271075"/>
                <a:ext cx="2270950" cy="59627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4" extrusionOk="0">
                    <a:moveTo>
                      <a:pt x="6335" y="75"/>
                    </a:moveTo>
                    <a:cubicBezTo>
                      <a:pt x="6451" y="75"/>
                      <a:pt x="6525" y="153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55"/>
                      <a:pt x="6335" y="1655"/>
                    </a:cubicBezTo>
                    <a:lnTo>
                      <a:pt x="268" y="1655"/>
                    </a:lnTo>
                    <a:cubicBezTo>
                      <a:pt x="153" y="1655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53"/>
                      <a:pt x="153" y="75"/>
                      <a:pt x="268" y="75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18"/>
                      <a:pt x="116" y="1734"/>
                      <a:pt x="268" y="1734"/>
                    </a:cubicBezTo>
                    <a:lnTo>
                      <a:pt x="6335" y="1734"/>
                    </a:lnTo>
                    <a:cubicBezTo>
                      <a:pt x="6488" y="1734"/>
                      <a:pt x="6603" y="1618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569062" y="2959165"/>
                <a:ext cx="2245504" cy="577022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78" extrusionOk="0">
                    <a:moveTo>
                      <a:pt x="231" y="1"/>
                    </a:moveTo>
                    <a:cubicBezTo>
                      <a:pt x="97" y="1"/>
                      <a:pt x="0" y="116"/>
                      <a:pt x="0" y="232"/>
                    </a:cubicBezTo>
                    <a:lnTo>
                      <a:pt x="0" y="1447"/>
                    </a:lnTo>
                    <a:cubicBezTo>
                      <a:pt x="0" y="1581"/>
                      <a:pt x="97" y="1678"/>
                      <a:pt x="231" y="1678"/>
                    </a:cubicBezTo>
                    <a:lnTo>
                      <a:pt x="6298" y="1678"/>
                    </a:lnTo>
                    <a:cubicBezTo>
                      <a:pt x="6432" y="1678"/>
                      <a:pt x="6529" y="1581"/>
                      <a:pt x="6529" y="1447"/>
                    </a:cubicBezTo>
                    <a:lnTo>
                      <a:pt x="6529" y="232"/>
                    </a:lnTo>
                    <a:cubicBezTo>
                      <a:pt x="6529" y="116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556339" y="2946442"/>
                <a:ext cx="2270950" cy="60246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52" extrusionOk="0">
                    <a:moveTo>
                      <a:pt x="6335" y="74"/>
                    </a:moveTo>
                    <a:cubicBezTo>
                      <a:pt x="6451" y="74"/>
                      <a:pt x="6525" y="172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73"/>
                      <a:pt x="6335" y="1673"/>
                    </a:cubicBezTo>
                    <a:lnTo>
                      <a:pt x="268" y="1673"/>
                    </a:lnTo>
                    <a:cubicBezTo>
                      <a:pt x="153" y="1673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72"/>
                      <a:pt x="153" y="74"/>
                      <a:pt x="268" y="74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36"/>
                      <a:pt x="116" y="1752"/>
                      <a:pt x="268" y="1752"/>
                    </a:cubicBezTo>
                    <a:lnTo>
                      <a:pt x="6335" y="1752"/>
                    </a:lnTo>
                    <a:cubicBezTo>
                      <a:pt x="6488" y="1752"/>
                      <a:pt x="6603" y="1636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721398" y="1688209"/>
                <a:ext cx="788505" cy="318084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925" extrusionOk="0">
                    <a:moveTo>
                      <a:pt x="214" y="0"/>
                    </a:moveTo>
                    <a:cubicBezTo>
                      <a:pt x="98" y="0"/>
                      <a:pt x="1" y="97"/>
                      <a:pt x="1" y="231"/>
                    </a:cubicBezTo>
                    <a:lnTo>
                      <a:pt x="1" y="693"/>
                    </a:lnTo>
                    <a:cubicBezTo>
                      <a:pt x="1" y="809"/>
                      <a:pt x="98" y="924"/>
                      <a:pt x="214" y="924"/>
                    </a:cubicBezTo>
                    <a:lnTo>
                      <a:pt x="2062" y="924"/>
                    </a:lnTo>
                    <a:cubicBezTo>
                      <a:pt x="2196" y="924"/>
                      <a:pt x="2293" y="809"/>
                      <a:pt x="2293" y="693"/>
                    </a:cubicBezTo>
                    <a:lnTo>
                      <a:pt x="2293" y="231"/>
                    </a:lnTo>
                    <a:cubicBezTo>
                      <a:pt x="2293" y="97"/>
                      <a:pt x="2196" y="0"/>
                      <a:pt x="2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709018" y="1675486"/>
                <a:ext cx="813608" cy="343531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999" extrusionOk="0">
                    <a:moveTo>
                      <a:pt x="2098" y="74"/>
                    </a:moveTo>
                    <a:cubicBezTo>
                      <a:pt x="2213" y="74"/>
                      <a:pt x="2292" y="153"/>
                      <a:pt x="2292" y="268"/>
                    </a:cubicBezTo>
                    <a:lnTo>
                      <a:pt x="2292" y="730"/>
                    </a:lnTo>
                    <a:cubicBezTo>
                      <a:pt x="2292" y="827"/>
                      <a:pt x="2213" y="924"/>
                      <a:pt x="2098" y="924"/>
                    </a:cubicBezTo>
                    <a:lnTo>
                      <a:pt x="250" y="924"/>
                    </a:lnTo>
                    <a:cubicBezTo>
                      <a:pt x="152" y="924"/>
                      <a:pt x="74" y="827"/>
                      <a:pt x="74" y="730"/>
                    </a:cubicBezTo>
                    <a:lnTo>
                      <a:pt x="74" y="268"/>
                    </a:lnTo>
                    <a:cubicBezTo>
                      <a:pt x="74" y="153"/>
                      <a:pt x="152" y="74"/>
                      <a:pt x="250" y="74"/>
                    </a:cubicBezTo>
                    <a:close/>
                    <a:moveTo>
                      <a:pt x="250" y="0"/>
                    </a:moveTo>
                    <a:cubicBezTo>
                      <a:pt x="116" y="0"/>
                      <a:pt x="0" y="116"/>
                      <a:pt x="0" y="268"/>
                    </a:cubicBezTo>
                    <a:lnTo>
                      <a:pt x="0" y="730"/>
                    </a:lnTo>
                    <a:cubicBezTo>
                      <a:pt x="0" y="864"/>
                      <a:pt x="116" y="998"/>
                      <a:pt x="250" y="998"/>
                    </a:cubicBezTo>
                    <a:lnTo>
                      <a:pt x="2098" y="998"/>
                    </a:lnTo>
                    <a:cubicBezTo>
                      <a:pt x="2250" y="998"/>
                      <a:pt x="2366" y="864"/>
                      <a:pt x="2366" y="730"/>
                    </a:cubicBezTo>
                    <a:lnTo>
                      <a:pt x="2366" y="268"/>
                    </a:lnTo>
                    <a:cubicBezTo>
                      <a:pt x="2366" y="116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1635068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10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10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1622345" y="1602241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29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29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5068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8" y="0"/>
                    </a:moveTo>
                    <a:cubicBezTo>
                      <a:pt x="38" y="0"/>
                      <a:pt x="1" y="60"/>
                      <a:pt x="1" y="116"/>
                    </a:cubicBezTo>
                    <a:lnTo>
                      <a:pt x="1" y="273"/>
                    </a:lnTo>
                    <a:cubicBezTo>
                      <a:pt x="1" y="328"/>
                      <a:pt x="38" y="370"/>
                      <a:pt x="98" y="370"/>
                    </a:cubicBezTo>
                    <a:lnTo>
                      <a:pt x="269" y="370"/>
                    </a:lnTo>
                    <a:cubicBezTo>
                      <a:pt x="310" y="370"/>
                      <a:pt x="366" y="328"/>
                      <a:pt x="366" y="273"/>
                    </a:cubicBezTo>
                    <a:lnTo>
                      <a:pt x="366" y="116"/>
                    </a:lnTo>
                    <a:cubicBezTo>
                      <a:pt x="366" y="60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1622345" y="2323687"/>
                <a:ext cx="153024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4" extrusionOk="0">
                    <a:moveTo>
                      <a:pt x="306" y="79"/>
                    </a:moveTo>
                    <a:cubicBezTo>
                      <a:pt x="329" y="79"/>
                      <a:pt x="366" y="116"/>
                      <a:pt x="366" y="153"/>
                    </a:cubicBezTo>
                    <a:lnTo>
                      <a:pt x="366" y="310"/>
                    </a:lnTo>
                    <a:cubicBezTo>
                      <a:pt x="366" y="347"/>
                      <a:pt x="329" y="365"/>
                      <a:pt x="306" y="365"/>
                    </a:cubicBezTo>
                    <a:lnTo>
                      <a:pt x="135" y="365"/>
                    </a:lnTo>
                    <a:cubicBezTo>
                      <a:pt x="98" y="365"/>
                      <a:pt x="75" y="347"/>
                      <a:pt x="75" y="310"/>
                    </a:cubicBezTo>
                    <a:lnTo>
                      <a:pt x="75" y="153"/>
                    </a:lnTo>
                    <a:cubicBezTo>
                      <a:pt x="75" y="116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79"/>
                      <a:pt x="1" y="153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1635068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622345" y="1754921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8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8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635068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29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29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622345" y="2476023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47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47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35068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68"/>
                    </a:lnTo>
                    <a:cubicBezTo>
                      <a:pt x="1" y="328"/>
                      <a:pt x="38" y="365"/>
                      <a:pt x="98" y="365"/>
                    </a:cubicBezTo>
                    <a:lnTo>
                      <a:pt x="269" y="365"/>
                    </a:lnTo>
                    <a:cubicBezTo>
                      <a:pt x="310" y="365"/>
                      <a:pt x="366" y="328"/>
                      <a:pt x="366" y="268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22345" y="1899348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9"/>
                    </a:cubicBezTo>
                    <a:lnTo>
                      <a:pt x="366" y="310"/>
                    </a:lnTo>
                    <a:cubicBezTo>
                      <a:pt x="366" y="347"/>
                      <a:pt x="329" y="370"/>
                      <a:pt x="306" y="370"/>
                    </a:cubicBezTo>
                    <a:lnTo>
                      <a:pt x="135" y="370"/>
                    </a:lnTo>
                    <a:cubicBezTo>
                      <a:pt x="98" y="370"/>
                      <a:pt x="75" y="347"/>
                      <a:pt x="75" y="310"/>
                    </a:cubicBezTo>
                    <a:lnTo>
                      <a:pt x="75" y="139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61"/>
                      <a:pt x="1" y="139"/>
                    </a:cubicBezTo>
                    <a:lnTo>
                      <a:pt x="1" y="310"/>
                    </a:lnTo>
                    <a:cubicBezTo>
                      <a:pt x="1" y="389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35068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622345" y="2628703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9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9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1800471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10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10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787748" y="1602241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29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29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1800471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7" y="0"/>
                    </a:moveTo>
                    <a:cubicBezTo>
                      <a:pt x="42" y="0"/>
                      <a:pt x="0" y="60"/>
                      <a:pt x="0" y="116"/>
                    </a:cubicBezTo>
                    <a:lnTo>
                      <a:pt x="0" y="273"/>
                    </a:lnTo>
                    <a:cubicBezTo>
                      <a:pt x="0" y="328"/>
                      <a:pt x="42" y="370"/>
                      <a:pt x="97" y="370"/>
                    </a:cubicBezTo>
                    <a:lnTo>
                      <a:pt x="273" y="370"/>
                    </a:lnTo>
                    <a:cubicBezTo>
                      <a:pt x="310" y="370"/>
                      <a:pt x="365" y="328"/>
                      <a:pt x="365" y="273"/>
                    </a:cubicBezTo>
                    <a:lnTo>
                      <a:pt x="365" y="116"/>
                    </a:lnTo>
                    <a:cubicBezTo>
                      <a:pt x="365" y="60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1787748" y="2323687"/>
                <a:ext cx="152681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310" y="79"/>
                    </a:moveTo>
                    <a:cubicBezTo>
                      <a:pt x="328" y="79"/>
                      <a:pt x="365" y="116"/>
                      <a:pt x="365" y="153"/>
                    </a:cubicBezTo>
                    <a:lnTo>
                      <a:pt x="365" y="310"/>
                    </a:lnTo>
                    <a:cubicBezTo>
                      <a:pt x="365" y="347"/>
                      <a:pt x="328" y="365"/>
                      <a:pt x="310" y="365"/>
                    </a:cubicBezTo>
                    <a:lnTo>
                      <a:pt x="134" y="365"/>
                    </a:lnTo>
                    <a:cubicBezTo>
                      <a:pt x="97" y="365"/>
                      <a:pt x="79" y="347"/>
                      <a:pt x="79" y="310"/>
                    </a:cubicBezTo>
                    <a:lnTo>
                      <a:pt x="79" y="153"/>
                    </a:lnTo>
                    <a:cubicBezTo>
                      <a:pt x="79" y="116"/>
                      <a:pt x="97" y="79"/>
                      <a:pt x="134" y="79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79"/>
                      <a:pt x="0" y="153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1800471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1787748" y="1754921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8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8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1800471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29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29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1787748" y="2476023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47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47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1800471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68"/>
                    </a:lnTo>
                    <a:cubicBezTo>
                      <a:pt x="0" y="328"/>
                      <a:pt x="42" y="365"/>
                      <a:pt x="97" y="365"/>
                    </a:cubicBezTo>
                    <a:lnTo>
                      <a:pt x="273" y="365"/>
                    </a:lnTo>
                    <a:cubicBezTo>
                      <a:pt x="310" y="365"/>
                      <a:pt x="365" y="328"/>
                      <a:pt x="365" y="268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1787748" y="1899348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9"/>
                    </a:cubicBezTo>
                    <a:lnTo>
                      <a:pt x="365" y="310"/>
                    </a:lnTo>
                    <a:cubicBezTo>
                      <a:pt x="365" y="347"/>
                      <a:pt x="328" y="370"/>
                      <a:pt x="310" y="370"/>
                    </a:cubicBezTo>
                    <a:lnTo>
                      <a:pt x="134" y="370"/>
                    </a:lnTo>
                    <a:cubicBezTo>
                      <a:pt x="97" y="370"/>
                      <a:pt x="79" y="347"/>
                      <a:pt x="79" y="310"/>
                    </a:cubicBezTo>
                    <a:lnTo>
                      <a:pt x="79" y="139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61"/>
                      <a:pt x="0" y="139"/>
                    </a:cubicBezTo>
                    <a:lnTo>
                      <a:pt x="0" y="310"/>
                    </a:lnTo>
                    <a:cubicBezTo>
                      <a:pt x="0" y="389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1800471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1787748" y="2628703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9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9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2032242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98" y="0"/>
                    </a:moveTo>
                    <a:cubicBezTo>
                      <a:pt x="38" y="0"/>
                      <a:pt x="1" y="42"/>
                      <a:pt x="1" y="97"/>
                    </a:cubicBezTo>
                    <a:cubicBezTo>
                      <a:pt x="1" y="134"/>
                      <a:pt x="38" y="194"/>
                      <a:pt x="98" y="194"/>
                    </a:cubicBezTo>
                    <a:lnTo>
                      <a:pt x="366" y="194"/>
                    </a:lnTo>
                    <a:cubicBezTo>
                      <a:pt x="426" y="194"/>
                      <a:pt x="463" y="134"/>
                      <a:pt x="463" y="97"/>
                    </a:cubicBezTo>
                    <a:cubicBezTo>
                      <a:pt x="463" y="42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2019519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3" y="79"/>
                    </a:moveTo>
                    <a:cubicBezTo>
                      <a:pt x="445" y="79"/>
                      <a:pt x="463" y="97"/>
                      <a:pt x="463" y="134"/>
                    </a:cubicBezTo>
                    <a:cubicBezTo>
                      <a:pt x="463" y="153"/>
                      <a:pt x="445" y="194"/>
                      <a:pt x="403" y="194"/>
                    </a:cubicBezTo>
                    <a:lnTo>
                      <a:pt x="135" y="194"/>
                    </a:lnTo>
                    <a:cubicBezTo>
                      <a:pt x="98" y="194"/>
                      <a:pt x="75" y="153"/>
                      <a:pt x="75" y="134"/>
                    </a:cubicBezTo>
                    <a:cubicBezTo>
                      <a:pt x="75" y="97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cubicBezTo>
                      <a:pt x="1" y="194"/>
                      <a:pt x="56" y="268"/>
                      <a:pt x="135" y="268"/>
                    </a:cubicBezTo>
                    <a:lnTo>
                      <a:pt x="403" y="268"/>
                    </a:lnTo>
                    <a:cubicBezTo>
                      <a:pt x="482" y="268"/>
                      <a:pt x="537" y="194"/>
                      <a:pt x="537" y="134"/>
                    </a:cubicBezTo>
                    <a:cubicBezTo>
                      <a:pt x="537" y="56"/>
                      <a:pt x="482" y="0"/>
                      <a:pt x="40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2019519" y="2694550"/>
                <a:ext cx="159558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90" extrusionOk="0">
                    <a:moveTo>
                      <a:pt x="75" y="0"/>
                    </a:moveTo>
                    <a:cubicBezTo>
                      <a:pt x="38" y="0"/>
                      <a:pt x="1" y="37"/>
                      <a:pt x="1" y="98"/>
                    </a:cubicBezTo>
                    <a:cubicBezTo>
                      <a:pt x="1" y="153"/>
                      <a:pt x="38" y="190"/>
                      <a:pt x="75" y="190"/>
                    </a:cubicBezTo>
                    <a:lnTo>
                      <a:pt x="366" y="190"/>
                    </a:lnTo>
                    <a:cubicBezTo>
                      <a:pt x="421" y="190"/>
                      <a:pt x="463" y="153"/>
                      <a:pt x="463" y="98"/>
                    </a:cubicBezTo>
                    <a:cubicBezTo>
                      <a:pt x="463" y="37"/>
                      <a:pt x="421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1998886" y="2680107"/>
                <a:ext cx="192570" cy="942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74" extrusionOk="0">
                    <a:moveTo>
                      <a:pt x="426" y="79"/>
                    </a:moveTo>
                    <a:cubicBezTo>
                      <a:pt x="463" y="79"/>
                      <a:pt x="481" y="116"/>
                      <a:pt x="481" y="140"/>
                    </a:cubicBezTo>
                    <a:cubicBezTo>
                      <a:pt x="481" y="176"/>
                      <a:pt x="463" y="195"/>
                      <a:pt x="426" y="195"/>
                    </a:cubicBezTo>
                    <a:lnTo>
                      <a:pt x="135" y="195"/>
                    </a:lnTo>
                    <a:cubicBezTo>
                      <a:pt x="116" y="195"/>
                      <a:pt x="98" y="176"/>
                      <a:pt x="98" y="140"/>
                    </a:cubicBezTo>
                    <a:cubicBezTo>
                      <a:pt x="98" y="116"/>
                      <a:pt x="116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79" y="1"/>
                      <a:pt x="1" y="61"/>
                      <a:pt x="1" y="140"/>
                    </a:cubicBezTo>
                    <a:cubicBezTo>
                      <a:pt x="1" y="213"/>
                      <a:pt x="79" y="274"/>
                      <a:pt x="135" y="274"/>
                    </a:cubicBezTo>
                    <a:lnTo>
                      <a:pt x="426" y="274"/>
                    </a:lnTo>
                    <a:cubicBezTo>
                      <a:pt x="505" y="274"/>
                      <a:pt x="560" y="213"/>
                      <a:pt x="560" y="140"/>
                    </a:cubicBezTo>
                    <a:cubicBezTo>
                      <a:pt x="560" y="61"/>
                      <a:pt x="505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2224811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0"/>
                    </a:moveTo>
                    <a:cubicBezTo>
                      <a:pt x="37" y="0"/>
                      <a:pt x="0" y="42"/>
                      <a:pt x="0" y="97"/>
                    </a:cubicBezTo>
                    <a:cubicBezTo>
                      <a:pt x="0" y="134"/>
                      <a:pt x="37" y="194"/>
                      <a:pt x="79" y="194"/>
                    </a:cubicBezTo>
                    <a:lnTo>
                      <a:pt x="365" y="194"/>
                    </a:lnTo>
                    <a:cubicBezTo>
                      <a:pt x="425" y="194"/>
                      <a:pt x="462" y="134"/>
                      <a:pt x="462" y="97"/>
                    </a:cubicBezTo>
                    <a:cubicBezTo>
                      <a:pt x="462" y="42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2212087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97"/>
                      <a:pt x="462" y="134"/>
                    </a:cubicBezTo>
                    <a:cubicBezTo>
                      <a:pt x="462" y="153"/>
                      <a:pt x="439" y="194"/>
                      <a:pt x="402" y="194"/>
                    </a:cubicBezTo>
                    <a:lnTo>
                      <a:pt x="116" y="194"/>
                    </a:lnTo>
                    <a:cubicBezTo>
                      <a:pt x="92" y="194"/>
                      <a:pt x="74" y="153"/>
                      <a:pt x="74" y="134"/>
                    </a:cubicBezTo>
                    <a:cubicBezTo>
                      <a:pt x="74" y="97"/>
                      <a:pt x="92" y="79"/>
                      <a:pt x="116" y="79"/>
                    </a:cubicBezTo>
                    <a:close/>
                    <a:moveTo>
                      <a:pt x="116" y="0"/>
                    </a:moveTo>
                    <a:cubicBezTo>
                      <a:pt x="56" y="0"/>
                      <a:pt x="0" y="56"/>
                      <a:pt x="0" y="134"/>
                    </a:cubicBezTo>
                    <a:cubicBezTo>
                      <a:pt x="0" y="194"/>
                      <a:pt x="56" y="268"/>
                      <a:pt x="116" y="268"/>
                    </a:cubicBezTo>
                    <a:lnTo>
                      <a:pt x="402" y="268"/>
                    </a:lnTo>
                    <a:cubicBezTo>
                      <a:pt x="481" y="268"/>
                      <a:pt x="536" y="194"/>
                      <a:pt x="536" y="134"/>
                    </a:cubicBezTo>
                    <a:cubicBezTo>
                      <a:pt x="536" y="56"/>
                      <a:pt x="481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2224811" y="2693695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1"/>
                    </a:moveTo>
                    <a:cubicBezTo>
                      <a:pt x="37" y="1"/>
                      <a:pt x="0" y="61"/>
                      <a:pt x="0" y="98"/>
                    </a:cubicBezTo>
                    <a:cubicBezTo>
                      <a:pt x="0" y="158"/>
                      <a:pt x="37" y="195"/>
                      <a:pt x="79" y="195"/>
                    </a:cubicBezTo>
                    <a:lnTo>
                      <a:pt x="365" y="195"/>
                    </a:lnTo>
                    <a:cubicBezTo>
                      <a:pt x="425" y="195"/>
                      <a:pt x="462" y="158"/>
                      <a:pt x="462" y="98"/>
                    </a:cubicBezTo>
                    <a:cubicBezTo>
                      <a:pt x="462" y="61"/>
                      <a:pt x="425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2212087" y="2680972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116"/>
                      <a:pt x="462" y="135"/>
                    </a:cubicBezTo>
                    <a:cubicBezTo>
                      <a:pt x="462" y="177"/>
                      <a:pt x="439" y="195"/>
                      <a:pt x="402" y="195"/>
                    </a:cubicBezTo>
                    <a:lnTo>
                      <a:pt x="116" y="195"/>
                    </a:lnTo>
                    <a:cubicBezTo>
                      <a:pt x="92" y="195"/>
                      <a:pt x="74" y="177"/>
                      <a:pt x="74" y="135"/>
                    </a:cubicBezTo>
                    <a:cubicBezTo>
                      <a:pt x="74" y="116"/>
                      <a:pt x="92" y="79"/>
                      <a:pt x="116" y="79"/>
                    </a:cubicBezTo>
                    <a:close/>
                    <a:moveTo>
                      <a:pt x="116" y="1"/>
                    </a:moveTo>
                    <a:cubicBezTo>
                      <a:pt x="56" y="1"/>
                      <a:pt x="0" y="79"/>
                      <a:pt x="0" y="135"/>
                    </a:cubicBezTo>
                    <a:cubicBezTo>
                      <a:pt x="0" y="213"/>
                      <a:pt x="56" y="269"/>
                      <a:pt x="116" y="269"/>
                    </a:cubicBezTo>
                    <a:lnTo>
                      <a:pt x="402" y="269"/>
                    </a:lnTo>
                    <a:cubicBezTo>
                      <a:pt x="481" y="269"/>
                      <a:pt x="536" y="213"/>
                      <a:pt x="536" y="135"/>
                    </a:cubicBezTo>
                    <a:cubicBezTo>
                      <a:pt x="536" y="79"/>
                      <a:pt x="481" y="1"/>
                      <a:pt x="4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2417036" y="1972593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0"/>
                    </a:moveTo>
                    <a:cubicBezTo>
                      <a:pt x="56" y="0"/>
                      <a:pt x="0" y="42"/>
                      <a:pt x="0" y="97"/>
                    </a:cubicBezTo>
                    <a:cubicBezTo>
                      <a:pt x="0" y="134"/>
                      <a:pt x="56" y="194"/>
                      <a:pt x="97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2402593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97"/>
                      <a:pt x="486" y="134"/>
                    </a:cubicBezTo>
                    <a:cubicBezTo>
                      <a:pt x="486" y="153"/>
                      <a:pt x="444" y="194"/>
                      <a:pt x="426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1" y="0"/>
                      <a:pt x="1" y="56"/>
                      <a:pt x="1" y="134"/>
                    </a:cubicBezTo>
                    <a:cubicBezTo>
                      <a:pt x="1" y="194"/>
                      <a:pt x="61" y="268"/>
                      <a:pt x="139" y="268"/>
                    </a:cubicBezTo>
                    <a:lnTo>
                      <a:pt x="426" y="268"/>
                    </a:lnTo>
                    <a:cubicBezTo>
                      <a:pt x="504" y="268"/>
                      <a:pt x="560" y="194"/>
                      <a:pt x="560" y="134"/>
                    </a:cubicBezTo>
                    <a:cubicBezTo>
                      <a:pt x="560" y="56"/>
                      <a:pt x="504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2417036" y="2693695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1"/>
                    </a:moveTo>
                    <a:cubicBezTo>
                      <a:pt x="56" y="1"/>
                      <a:pt x="0" y="61"/>
                      <a:pt x="0" y="98"/>
                    </a:cubicBezTo>
                    <a:cubicBezTo>
                      <a:pt x="0" y="158"/>
                      <a:pt x="56" y="195"/>
                      <a:pt x="97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2402593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116"/>
                      <a:pt x="486" y="135"/>
                    </a:cubicBezTo>
                    <a:cubicBezTo>
                      <a:pt x="486" y="177"/>
                      <a:pt x="444" y="195"/>
                      <a:pt x="426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1" y="1"/>
                      <a:pt x="1" y="79"/>
                      <a:pt x="1" y="135"/>
                    </a:cubicBezTo>
                    <a:cubicBezTo>
                      <a:pt x="1" y="213"/>
                      <a:pt x="61" y="269"/>
                      <a:pt x="139" y="269"/>
                    </a:cubicBezTo>
                    <a:lnTo>
                      <a:pt x="426" y="269"/>
                    </a:lnTo>
                    <a:cubicBezTo>
                      <a:pt x="504" y="269"/>
                      <a:pt x="560" y="213"/>
                      <a:pt x="560" y="135"/>
                    </a:cubicBezTo>
                    <a:cubicBezTo>
                      <a:pt x="560" y="79"/>
                      <a:pt x="504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2615451" y="1972593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0"/>
                    </a:moveTo>
                    <a:cubicBezTo>
                      <a:pt x="56" y="0"/>
                      <a:pt x="1" y="42"/>
                      <a:pt x="1" y="97"/>
                    </a:cubicBezTo>
                    <a:cubicBezTo>
                      <a:pt x="1" y="134"/>
                      <a:pt x="56" y="194"/>
                      <a:pt x="98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2601352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97"/>
                      <a:pt x="485" y="134"/>
                    </a:cubicBezTo>
                    <a:cubicBezTo>
                      <a:pt x="485" y="153"/>
                      <a:pt x="444" y="194"/>
                      <a:pt x="425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0" y="0"/>
                      <a:pt x="0" y="56"/>
                      <a:pt x="0" y="134"/>
                    </a:cubicBezTo>
                    <a:cubicBezTo>
                      <a:pt x="0" y="194"/>
                      <a:pt x="60" y="268"/>
                      <a:pt x="139" y="268"/>
                    </a:cubicBezTo>
                    <a:lnTo>
                      <a:pt x="425" y="268"/>
                    </a:lnTo>
                    <a:cubicBezTo>
                      <a:pt x="504" y="268"/>
                      <a:pt x="559" y="194"/>
                      <a:pt x="559" y="134"/>
                    </a:cubicBezTo>
                    <a:cubicBezTo>
                      <a:pt x="559" y="56"/>
                      <a:pt x="504" y="0"/>
                      <a:pt x="4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2615451" y="2693695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1"/>
                    </a:moveTo>
                    <a:cubicBezTo>
                      <a:pt x="56" y="1"/>
                      <a:pt x="1" y="61"/>
                      <a:pt x="1" y="98"/>
                    </a:cubicBezTo>
                    <a:cubicBezTo>
                      <a:pt x="1" y="158"/>
                      <a:pt x="56" y="195"/>
                      <a:pt x="98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2601352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116"/>
                      <a:pt x="485" y="135"/>
                    </a:cubicBezTo>
                    <a:cubicBezTo>
                      <a:pt x="485" y="177"/>
                      <a:pt x="444" y="195"/>
                      <a:pt x="425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0" y="1"/>
                      <a:pt x="0" y="79"/>
                      <a:pt x="0" y="135"/>
                    </a:cubicBezTo>
                    <a:cubicBezTo>
                      <a:pt x="0" y="213"/>
                      <a:pt x="60" y="269"/>
                      <a:pt x="139" y="269"/>
                    </a:cubicBezTo>
                    <a:lnTo>
                      <a:pt x="425" y="269"/>
                    </a:lnTo>
                    <a:cubicBezTo>
                      <a:pt x="504" y="269"/>
                      <a:pt x="559" y="213"/>
                      <a:pt x="559" y="135"/>
                    </a:cubicBezTo>
                    <a:cubicBezTo>
                      <a:pt x="559" y="79"/>
                      <a:pt x="504" y="1"/>
                      <a:pt x="4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853445" y="2357043"/>
                <a:ext cx="470765" cy="46423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50" extrusionOk="0">
                    <a:moveTo>
                      <a:pt x="675" y="0"/>
                    </a:moveTo>
                    <a:cubicBezTo>
                      <a:pt x="310" y="0"/>
                      <a:pt x="0" y="287"/>
                      <a:pt x="0" y="675"/>
                    </a:cubicBezTo>
                    <a:cubicBezTo>
                      <a:pt x="0" y="1040"/>
                      <a:pt x="310" y="1350"/>
                      <a:pt x="675" y="1350"/>
                    </a:cubicBezTo>
                    <a:cubicBezTo>
                      <a:pt x="1063" y="1350"/>
                      <a:pt x="1368" y="1040"/>
                      <a:pt x="1368" y="675"/>
                    </a:cubicBezTo>
                    <a:cubicBezTo>
                      <a:pt x="1368" y="287"/>
                      <a:pt x="1063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853445" y="2357043"/>
                <a:ext cx="470765" cy="232116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75" extrusionOk="0">
                    <a:moveTo>
                      <a:pt x="1368" y="675"/>
                    </a:moveTo>
                    <a:lnTo>
                      <a:pt x="1368" y="675"/>
                    </a:lnTo>
                    <a:lnTo>
                      <a:pt x="1368" y="675"/>
                    </a:lnTo>
                    <a:lnTo>
                      <a:pt x="1368" y="675"/>
                    </a:lnTo>
                    <a:close/>
                    <a:moveTo>
                      <a:pt x="0" y="675"/>
                    </a:move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close/>
                    <a:moveTo>
                      <a:pt x="1234" y="268"/>
                    </a:moveTo>
                    <a:lnTo>
                      <a:pt x="1234" y="268"/>
                    </a:lnTo>
                    <a:lnTo>
                      <a:pt x="1234" y="268"/>
                    </a:lnTo>
                    <a:close/>
                    <a:moveTo>
                      <a:pt x="158" y="250"/>
                    </a:moveTo>
                    <a:lnTo>
                      <a:pt x="158" y="250"/>
                    </a:lnTo>
                    <a:lnTo>
                      <a:pt x="158" y="250"/>
                    </a:lnTo>
                    <a:close/>
                    <a:moveTo>
                      <a:pt x="158" y="231"/>
                    </a:moveTo>
                    <a:lnTo>
                      <a:pt x="158" y="231"/>
                    </a:lnTo>
                    <a:lnTo>
                      <a:pt x="158" y="231"/>
                    </a:lnTo>
                    <a:close/>
                    <a:moveTo>
                      <a:pt x="675" y="0"/>
                    </a:moveTo>
                    <a:lnTo>
                      <a:pt x="675" y="0"/>
                    </a:lnTo>
                    <a:cubicBezTo>
                      <a:pt x="486" y="0"/>
                      <a:pt x="292" y="97"/>
                      <a:pt x="158" y="231"/>
                    </a:cubicBezTo>
                    <a:cubicBezTo>
                      <a:pt x="292" y="97"/>
                      <a:pt x="486" y="0"/>
                      <a:pt x="675" y="0"/>
                    </a:cubicBezTo>
                    <a:cubicBezTo>
                      <a:pt x="906" y="0"/>
                      <a:pt x="1100" y="97"/>
                      <a:pt x="1234" y="268"/>
                    </a:cubicBezTo>
                    <a:cubicBezTo>
                      <a:pt x="1100" y="97"/>
                      <a:pt x="906" y="0"/>
                      <a:pt x="675" y="0"/>
                    </a:cubicBezTo>
                    <a:close/>
                  </a:path>
                </a:pathLst>
              </a:custGeom>
              <a:solidFill>
                <a:srgbClr val="2E86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960046" y="2463300"/>
                <a:ext cx="259282" cy="25137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1" extrusionOk="0">
                    <a:moveTo>
                      <a:pt x="365" y="1"/>
                    </a:moveTo>
                    <a:cubicBezTo>
                      <a:pt x="176" y="1"/>
                      <a:pt x="0" y="153"/>
                      <a:pt x="0" y="366"/>
                    </a:cubicBezTo>
                    <a:cubicBezTo>
                      <a:pt x="0" y="555"/>
                      <a:pt x="176" y="731"/>
                      <a:pt x="365" y="731"/>
                    </a:cubicBezTo>
                    <a:cubicBezTo>
                      <a:pt x="578" y="731"/>
                      <a:pt x="753" y="555"/>
                      <a:pt x="753" y="366"/>
                    </a:cubicBezTo>
                    <a:cubicBezTo>
                      <a:pt x="753" y="15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947322" y="2449201"/>
                <a:ext cx="284729" cy="278195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09" extrusionOk="0">
                    <a:moveTo>
                      <a:pt x="402" y="79"/>
                    </a:moveTo>
                    <a:cubicBezTo>
                      <a:pt x="596" y="79"/>
                      <a:pt x="749" y="213"/>
                      <a:pt x="749" y="407"/>
                    </a:cubicBezTo>
                    <a:cubicBezTo>
                      <a:pt x="749" y="578"/>
                      <a:pt x="596" y="735"/>
                      <a:pt x="402" y="735"/>
                    </a:cubicBezTo>
                    <a:cubicBezTo>
                      <a:pt x="231" y="735"/>
                      <a:pt x="74" y="578"/>
                      <a:pt x="74" y="407"/>
                    </a:cubicBezTo>
                    <a:cubicBezTo>
                      <a:pt x="74" y="213"/>
                      <a:pt x="231" y="79"/>
                      <a:pt x="402" y="79"/>
                    </a:cubicBezTo>
                    <a:close/>
                    <a:moveTo>
                      <a:pt x="402" y="0"/>
                    </a:moveTo>
                    <a:cubicBezTo>
                      <a:pt x="190" y="0"/>
                      <a:pt x="0" y="176"/>
                      <a:pt x="0" y="407"/>
                    </a:cubicBezTo>
                    <a:cubicBezTo>
                      <a:pt x="0" y="619"/>
                      <a:pt x="190" y="809"/>
                      <a:pt x="402" y="809"/>
                    </a:cubicBezTo>
                    <a:cubicBezTo>
                      <a:pt x="633" y="809"/>
                      <a:pt x="827" y="619"/>
                      <a:pt x="827" y="407"/>
                    </a:cubicBezTo>
                    <a:cubicBezTo>
                      <a:pt x="827" y="176"/>
                      <a:pt x="633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669129" y="3065766"/>
                <a:ext cx="165748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06" extrusionOk="0">
                    <a:moveTo>
                      <a:pt x="56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56" y="305"/>
                    </a:cubicBezTo>
                    <a:lnTo>
                      <a:pt x="421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654686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3" y="79"/>
                    </a:moveTo>
                    <a:cubicBezTo>
                      <a:pt x="463" y="79"/>
                      <a:pt x="486" y="98"/>
                      <a:pt x="486" y="116"/>
                    </a:cubicBezTo>
                    <a:lnTo>
                      <a:pt x="486" y="292"/>
                    </a:lnTo>
                    <a:lnTo>
                      <a:pt x="463" y="310"/>
                    </a:lnTo>
                    <a:lnTo>
                      <a:pt x="98" y="310"/>
                    </a:lnTo>
                    <a:lnTo>
                      <a:pt x="79" y="292"/>
                    </a:lnTo>
                    <a:lnTo>
                      <a:pt x="79" y="116"/>
                    </a:lnTo>
                    <a:cubicBezTo>
                      <a:pt x="79" y="98"/>
                      <a:pt x="98" y="79"/>
                      <a:pt x="98" y="79"/>
                    </a:cubicBezTo>
                    <a:close/>
                    <a:moveTo>
                      <a:pt x="98" y="1"/>
                    </a:moveTo>
                    <a:cubicBezTo>
                      <a:pt x="42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42" y="389"/>
                      <a:pt x="98" y="389"/>
                    </a:cubicBezTo>
                    <a:lnTo>
                      <a:pt x="463" y="389"/>
                    </a:lnTo>
                    <a:cubicBezTo>
                      <a:pt x="523" y="389"/>
                      <a:pt x="560" y="329"/>
                      <a:pt x="560" y="292"/>
                    </a:cubicBezTo>
                    <a:lnTo>
                      <a:pt x="560" y="116"/>
                    </a:lnTo>
                    <a:cubicBezTo>
                      <a:pt x="560" y="61"/>
                      <a:pt x="523" y="1"/>
                      <a:pt x="46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874077" y="3065766"/>
                <a:ext cx="15921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06" extrusionOk="0">
                    <a:moveTo>
                      <a:pt x="56" y="0"/>
                    </a:moveTo>
                    <a:cubicBezTo>
                      <a:pt x="19" y="0"/>
                      <a:pt x="1" y="37"/>
                      <a:pt x="1" y="74"/>
                    </a:cubicBezTo>
                    <a:lnTo>
                      <a:pt x="1" y="250"/>
                    </a:lnTo>
                    <a:cubicBezTo>
                      <a:pt x="1" y="268"/>
                      <a:pt x="19" y="305"/>
                      <a:pt x="56" y="305"/>
                    </a:cubicBezTo>
                    <a:lnTo>
                      <a:pt x="403" y="305"/>
                    </a:lnTo>
                    <a:cubicBezTo>
                      <a:pt x="444" y="305"/>
                      <a:pt x="463" y="268"/>
                      <a:pt x="463" y="250"/>
                    </a:cubicBezTo>
                    <a:lnTo>
                      <a:pt x="463" y="74"/>
                    </a:lnTo>
                    <a:cubicBezTo>
                      <a:pt x="463" y="37"/>
                      <a:pt x="444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861354" y="3051323"/>
                <a:ext cx="184661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89" extrusionOk="0">
                    <a:moveTo>
                      <a:pt x="440" y="79"/>
                    </a:moveTo>
                    <a:cubicBezTo>
                      <a:pt x="463" y="79"/>
                      <a:pt x="463" y="98"/>
                      <a:pt x="463" y="116"/>
                    </a:cubicBezTo>
                    <a:lnTo>
                      <a:pt x="463" y="292"/>
                    </a:lnTo>
                    <a:cubicBezTo>
                      <a:pt x="463" y="292"/>
                      <a:pt x="463" y="310"/>
                      <a:pt x="440" y="310"/>
                    </a:cubicBezTo>
                    <a:lnTo>
                      <a:pt x="93" y="310"/>
                    </a:lnTo>
                    <a:cubicBezTo>
                      <a:pt x="75" y="310"/>
                      <a:pt x="75" y="292"/>
                      <a:pt x="75" y="292"/>
                    </a:cubicBezTo>
                    <a:lnTo>
                      <a:pt x="75" y="116"/>
                    </a:lnTo>
                    <a:cubicBezTo>
                      <a:pt x="75" y="98"/>
                      <a:pt x="75" y="79"/>
                      <a:pt x="93" y="79"/>
                    </a:cubicBezTo>
                    <a:close/>
                    <a:moveTo>
                      <a:pt x="93" y="1"/>
                    </a:moveTo>
                    <a:cubicBezTo>
                      <a:pt x="38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38" y="389"/>
                      <a:pt x="93" y="389"/>
                    </a:cubicBezTo>
                    <a:lnTo>
                      <a:pt x="440" y="389"/>
                    </a:lnTo>
                    <a:cubicBezTo>
                      <a:pt x="500" y="389"/>
                      <a:pt x="537" y="329"/>
                      <a:pt x="537" y="292"/>
                    </a:cubicBezTo>
                    <a:lnTo>
                      <a:pt x="537" y="116"/>
                    </a:lnTo>
                    <a:cubicBezTo>
                      <a:pt x="537" y="61"/>
                      <a:pt x="500" y="1"/>
                      <a:pt x="4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1118915" y="3065766"/>
                <a:ext cx="16540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06" extrusionOk="0">
                    <a:moveTo>
                      <a:pt x="60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60" y="305"/>
                    </a:cubicBezTo>
                    <a:lnTo>
                      <a:pt x="425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1106192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2" y="79"/>
                    </a:moveTo>
                    <a:cubicBezTo>
                      <a:pt x="462" y="79"/>
                      <a:pt x="481" y="98"/>
                      <a:pt x="481" y="116"/>
                    </a:cubicBezTo>
                    <a:lnTo>
                      <a:pt x="481" y="292"/>
                    </a:lnTo>
                    <a:lnTo>
                      <a:pt x="462" y="310"/>
                    </a:lnTo>
                    <a:lnTo>
                      <a:pt x="97" y="310"/>
                    </a:lnTo>
                    <a:lnTo>
                      <a:pt x="74" y="292"/>
                    </a:lnTo>
                    <a:lnTo>
                      <a:pt x="74" y="116"/>
                    </a:lnTo>
                    <a:cubicBezTo>
                      <a:pt x="74" y="98"/>
                      <a:pt x="97" y="79"/>
                      <a:pt x="97" y="79"/>
                    </a:cubicBezTo>
                    <a:close/>
                    <a:moveTo>
                      <a:pt x="97" y="1"/>
                    </a:moveTo>
                    <a:cubicBezTo>
                      <a:pt x="37" y="1"/>
                      <a:pt x="0" y="61"/>
                      <a:pt x="0" y="116"/>
                    </a:cubicBezTo>
                    <a:lnTo>
                      <a:pt x="0" y="292"/>
                    </a:lnTo>
                    <a:cubicBezTo>
                      <a:pt x="0" y="329"/>
                      <a:pt x="37" y="389"/>
                      <a:pt x="97" y="389"/>
                    </a:cubicBezTo>
                    <a:lnTo>
                      <a:pt x="462" y="389"/>
                    </a:lnTo>
                    <a:cubicBezTo>
                      <a:pt x="518" y="389"/>
                      <a:pt x="559" y="329"/>
                      <a:pt x="559" y="292"/>
                    </a:cubicBezTo>
                    <a:lnTo>
                      <a:pt x="559" y="116"/>
                    </a:lnTo>
                    <a:cubicBezTo>
                      <a:pt x="559" y="61"/>
                      <a:pt x="518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1721037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1708313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1854459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1840017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66" y="1077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1992696" y="3005244"/>
                <a:ext cx="106945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1979973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05" y="79"/>
                    </a:moveTo>
                    <a:lnTo>
                      <a:pt x="305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2138842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2124400" y="2992521"/>
                <a:ext cx="12757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71" y="107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2270890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2258166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2410502" y="3005244"/>
                <a:ext cx="105226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306" y="1003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2396403" y="2992521"/>
                <a:ext cx="133767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8" y="1077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2555273" y="3005244"/>
                <a:ext cx="106601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2542549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629240" y="3383505"/>
                <a:ext cx="2032645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306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5911" y="305"/>
                    </a:lnTo>
                    <a:lnTo>
                      <a:pt x="59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615141" y="3369062"/>
                <a:ext cx="2059467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89" extrusionOk="0">
                    <a:moveTo>
                      <a:pt x="5915" y="79"/>
                    </a:moveTo>
                    <a:lnTo>
                      <a:pt x="5915" y="310"/>
                    </a:lnTo>
                    <a:lnTo>
                      <a:pt x="79" y="310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389"/>
                    </a:lnTo>
                    <a:lnTo>
                      <a:pt x="5989" y="389"/>
                    </a:lnTo>
                    <a:lnTo>
                      <a:pt x="598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654686" y="3621809"/>
                <a:ext cx="167467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641963" y="3607366"/>
                <a:ext cx="19291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8678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85344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6" y="79"/>
                    </a:moveTo>
                    <a:lnTo>
                      <a:pt x="486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1085559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107283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12984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128397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504" y="79"/>
                    </a:moveTo>
                    <a:lnTo>
                      <a:pt x="504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15160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150336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1735136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1721037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19466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193389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499" y="79"/>
                    </a:moveTo>
                    <a:lnTo>
                      <a:pt x="499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2164289" y="3621809"/>
                <a:ext cx="167123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215156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2383680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2370957" y="3607366"/>
                <a:ext cx="190851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5" y="1775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2594818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258209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4398473" y="2072474"/>
            <a:ext cx="3963452" cy="1528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Conceptual</a:t>
            </a:r>
            <a:br>
              <a:rPr lang="en-US" altLang="zh-CN" dirty="0"/>
            </a:br>
            <a:r>
              <a:rPr lang="en-US" altLang="zh-CN" dirty="0"/>
              <a:t>Design</a:t>
            </a:r>
          </a:p>
        </p:txBody>
      </p:sp>
      <p:sp>
        <p:nvSpPr>
          <p:cNvPr id="757" name="Google Shape;757;p36"/>
          <p:cNvSpPr txBox="1">
            <a:spLocks noGrp="1"/>
          </p:cNvSpPr>
          <p:nvPr>
            <p:ph type="subTitle" idx="1"/>
          </p:nvPr>
        </p:nvSpPr>
        <p:spPr>
          <a:xfrm>
            <a:off x="4398473" y="3593545"/>
            <a:ext cx="3963452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algn="r">
              <a:lnSpc>
                <a:spcPct val="115000"/>
              </a:lnSpc>
            </a:pPr>
            <a:r>
              <a:rPr lang="en-US" altLang="zh-CN" sz="1400" kern="100" dirty="0">
                <a:effectLst/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Yiting Mao          2130026105</a:t>
            </a:r>
            <a:endParaRPr lang="zh-CN" altLang="zh-CN" sz="1400" kern="100" dirty="0">
              <a:effectLst/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8" name="Google Shape;758;p36"/>
          <p:cNvSpPr txBox="1">
            <a:spLocks noGrp="1"/>
          </p:cNvSpPr>
          <p:nvPr>
            <p:ph type="title" idx="2"/>
          </p:nvPr>
        </p:nvSpPr>
        <p:spPr>
          <a:xfrm>
            <a:off x="7068522" y="1050254"/>
            <a:ext cx="1293403" cy="10222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72" name="Google Shape;1770;p45">
            <a:extLst>
              <a:ext uri="{FF2B5EF4-FFF2-40B4-BE49-F238E27FC236}">
                <a16:creationId xmlns:a16="http://schemas.microsoft.com/office/drawing/2014/main" id="{E30B2BCB-5DEF-11D1-683A-57D6A3A2C9E1}"/>
              </a:ext>
            </a:extLst>
          </p:cNvPr>
          <p:cNvGrpSpPr/>
          <p:nvPr/>
        </p:nvGrpSpPr>
        <p:grpSpPr>
          <a:xfrm>
            <a:off x="470103" y="1736484"/>
            <a:ext cx="4663833" cy="2193051"/>
            <a:chOff x="2194400" y="2672175"/>
            <a:chExt cx="4663833" cy="2193051"/>
          </a:xfrm>
        </p:grpSpPr>
        <p:grpSp>
          <p:nvGrpSpPr>
            <p:cNvPr id="873" name="Google Shape;1771;p45">
              <a:extLst>
                <a:ext uri="{FF2B5EF4-FFF2-40B4-BE49-F238E27FC236}">
                  <a16:creationId xmlns:a16="http://schemas.microsoft.com/office/drawing/2014/main" id="{45964908-FA98-4A4C-8314-46146BE0DFB5}"/>
                </a:ext>
              </a:extLst>
            </p:cNvPr>
            <p:cNvGrpSpPr/>
            <p:nvPr/>
          </p:nvGrpSpPr>
          <p:grpSpPr>
            <a:xfrm>
              <a:off x="2194400" y="3916907"/>
              <a:ext cx="4663833" cy="637704"/>
              <a:chOff x="237650" y="3709899"/>
              <a:chExt cx="4663833" cy="823056"/>
            </a:xfrm>
          </p:grpSpPr>
          <p:sp>
            <p:nvSpPr>
              <p:cNvPr id="993" name="Google Shape;1772;p45">
                <a:extLst>
                  <a:ext uri="{FF2B5EF4-FFF2-40B4-BE49-F238E27FC236}">
                    <a16:creationId xmlns:a16="http://schemas.microsoft.com/office/drawing/2014/main" id="{71E18270-BF55-C2B3-D355-B095DBF562C1}"/>
                  </a:ext>
                </a:extLst>
              </p:cNvPr>
              <p:cNvSpPr/>
              <p:nvPr/>
            </p:nvSpPr>
            <p:spPr>
              <a:xfrm>
                <a:off x="241050" y="3713759"/>
                <a:ext cx="4657033" cy="815796"/>
              </a:xfrm>
              <a:custGeom>
                <a:avLst/>
                <a:gdLst/>
                <a:ahLst/>
                <a:cxnLst/>
                <a:rect l="l" t="t" r="r" b="b"/>
                <a:pathLst>
                  <a:path w="50675" h="8877" extrusionOk="0">
                    <a:moveTo>
                      <a:pt x="11552" y="0"/>
                    </a:moveTo>
                    <a:cubicBezTo>
                      <a:pt x="11053" y="0"/>
                      <a:pt x="0" y="8336"/>
                      <a:pt x="0" y="8336"/>
                    </a:cubicBezTo>
                    <a:cubicBezTo>
                      <a:pt x="0" y="8622"/>
                      <a:pt x="426" y="8876"/>
                      <a:pt x="925" y="8876"/>
                    </a:cubicBezTo>
                    <a:lnTo>
                      <a:pt x="49750" y="8876"/>
                    </a:lnTo>
                    <a:cubicBezTo>
                      <a:pt x="50249" y="8876"/>
                      <a:pt x="50674" y="8622"/>
                      <a:pt x="50674" y="8336"/>
                    </a:cubicBezTo>
                    <a:cubicBezTo>
                      <a:pt x="50674" y="8336"/>
                      <a:pt x="40722" y="0"/>
                      <a:pt x="401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1773;p45">
                <a:extLst>
                  <a:ext uri="{FF2B5EF4-FFF2-40B4-BE49-F238E27FC236}">
                    <a16:creationId xmlns:a16="http://schemas.microsoft.com/office/drawing/2014/main" id="{06D46203-0105-414A-AF9F-E9B9FD6F41F8}"/>
                  </a:ext>
                </a:extLst>
              </p:cNvPr>
              <p:cNvSpPr/>
              <p:nvPr/>
            </p:nvSpPr>
            <p:spPr>
              <a:xfrm>
                <a:off x="237650" y="3709899"/>
                <a:ext cx="4663833" cy="823056"/>
              </a:xfrm>
              <a:custGeom>
                <a:avLst/>
                <a:gdLst/>
                <a:ahLst/>
                <a:cxnLst/>
                <a:rect l="l" t="t" r="r" b="b"/>
                <a:pathLst>
                  <a:path w="50749" h="8956" extrusionOk="0">
                    <a:moveTo>
                      <a:pt x="40236" y="79"/>
                    </a:moveTo>
                    <a:cubicBezTo>
                      <a:pt x="40236" y="79"/>
                      <a:pt x="40278" y="98"/>
                      <a:pt x="40297" y="98"/>
                    </a:cubicBezTo>
                    <a:cubicBezTo>
                      <a:pt x="40431" y="158"/>
                      <a:pt x="40680" y="347"/>
                      <a:pt x="41045" y="601"/>
                    </a:cubicBezTo>
                    <a:cubicBezTo>
                      <a:pt x="42279" y="1502"/>
                      <a:pt x="44686" y="3466"/>
                      <a:pt x="46784" y="5180"/>
                    </a:cubicBezTo>
                    <a:cubicBezTo>
                      <a:pt x="47842" y="6049"/>
                      <a:pt x="48803" y="6839"/>
                      <a:pt x="49519" y="7435"/>
                    </a:cubicBezTo>
                    <a:cubicBezTo>
                      <a:pt x="49884" y="7722"/>
                      <a:pt x="50171" y="7971"/>
                      <a:pt x="50365" y="8147"/>
                    </a:cubicBezTo>
                    <a:cubicBezTo>
                      <a:pt x="50462" y="8225"/>
                      <a:pt x="50536" y="8281"/>
                      <a:pt x="50596" y="8341"/>
                    </a:cubicBezTo>
                    <a:cubicBezTo>
                      <a:pt x="50644" y="8373"/>
                      <a:pt x="50667" y="8391"/>
                      <a:pt x="50673" y="8395"/>
                    </a:cubicBezTo>
                    <a:lnTo>
                      <a:pt x="50673" y="8395"/>
                    </a:lnTo>
                    <a:cubicBezTo>
                      <a:pt x="50666" y="8446"/>
                      <a:pt x="50629" y="8499"/>
                      <a:pt x="50596" y="8549"/>
                    </a:cubicBezTo>
                    <a:cubicBezTo>
                      <a:pt x="50536" y="8646"/>
                      <a:pt x="50420" y="8724"/>
                      <a:pt x="50286" y="8780"/>
                    </a:cubicBezTo>
                    <a:cubicBezTo>
                      <a:pt x="50134" y="8840"/>
                      <a:pt x="49958" y="8877"/>
                      <a:pt x="49787" y="8877"/>
                    </a:cubicBezTo>
                    <a:lnTo>
                      <a:pt x="962" y="8877"/>
                    </a:lnTo>
                    <a:cubicBezTo>
                      <a:pt x="712" y="8877"/>
                      <a:pt x="500" y="8821"/>
                      <a:pt x="329" y="8724"/>
                    </a:cubicBezTo>
                    <a:cubicBezTo>
                      <a:pt x="250" y="8664"/>
                      <a:pt x="195" y="8609"/>
                      <a:pt x="153" y="8549"/>
                    </a:cubicBezTo>
                    <a:cubicBezTo>
                      <a:pt x="99" y="8495"/>
                      <a:pt x="80" y="8436"/>
                      <a:pt x="79" y="8381"/>
                    </a:cubicBezTo>
                    <a:lnTo>
                      <a:pt x="79" y="8381"/>
                    </a:lnTo>
                    <a:cubicBezTo>
                      <a:pt x="104" y="8365"/>
                      <a:pt x="145" y="8337"/>
                      <a:pt x="195" y="8299"/>
                    </a:cubicBezTo>
                    <a:cubicBezTo>
                      <a:pt x="791" y="7856"/>
                      <a:pt x="3544" y="5800"/>
                      <a:pt x="6178" y="3854"/>
                    </a:cubicBezTo>
                    <a:cubicBezTo>
                      <a:pt x="7509" y="2870"/>
                      <a:pt x="8798" y="1928"/>
                      <a:pt x="9801" y="1234"/>
                    </a:cubicBezTo>
                    <a:cubicBezTo>
                      <a:pt x="10300" y="888"/>
                      <a:pt x="10725" y="601"/>
                      <a:pt x="11030" y="389"/>
                    </a:cubicBezTo>
                    <a:cubicBezTo>
                      <a:pt x="11187" y="292"/>
                      <a:pt x="11321" y="213"/>
                      <a:pt x="11418" y="158"/>
                    </a:cubicBezTo>
                    <a:cubicBezTo>
                      <a:pt x="11473" y="139"/>
                      <a:pt x="11515" y="116"/>
                      <a:pt x="11533" y="98"/>
                    </a:cubicBezTo>
                    <a:cubicBezTo>
                      <a:pt x="11570" y="98"/>
                      <a:pt x="11589" y="79"/>
                      <a:pt x="11589" y="79"/>
                    </a:cubicBezTo>
                    <a:close/>
                    <a:moveTo>
                      <a:pt x="11589" y="1"/>
                    </a:moveTo>
                    <a:cubicBezTo>
                      <a:pt x="11570" y="1"/>
                      <a:pt x="11533" y="24"/>
                      <a:pt x="11492" y="42"/>
                    </a:cubicBezTo>
                    <a:cubicBezTo>
                      <a:pt x="11358" y="98"/>
                      <a:pt x="11071" y="273"/>
                      <a:pt x="10683" y="541"/>
                    </a:cubicBezTo>
                    <a:cubicBezTo>
                      <a:pt x="7953" y="2353"/>
                      <a:pt x="19" y="8341"/>
                      <a:pt x="19" y="8341"/>
                    </a:cubicBezTo>
                    <a:lnTo>
                      <a:pt x="1" y="8359"/>
                    </a:lnTo>
                    <a:lnTo>
                      <a:pt x="1" y="8378"/>
                    </a:lnTo>
                    <a:cubicBezTo>
                      <a:pt x="1" y="8456"/>
                      <a:pt x="37" y="8530"/>
                      <a:pt x="79" y="8609"/>
                    </a:cubicBezTo>
                    <a:cubicBezTo>
                      <a:pt x="153" y="8706"/>
                      <a:pt x="287" y="8803"/>
                      <a:pt x="444" y="8858"/>
                    </a:cubicBezTo>
                    <a:cubicBezTo>
                      <a:pt x="597" y="8918"/>
                      <a:pt x="772" y="8955"/>
                      <a:pt x="962" y="8955"/>
                    </a:cubicBezTo>
                    <a:lnTo>
                      <a:pt x="49787" y="8955"/>
                    </a:lnTo>
                    <a:cubicBezTo>
                      <a:pt x="50037" y="8955"/>
                      <a:pt x="50268" y="8895"/>
                      <a:pt x="50462" y="8780"/>
                    </a:cubicBezTo>
                    <a:cubicBezTo>
                      <a:pt x="50536" y="8743"/>
                      <a:pt x="50614" y="8664"/>
                      <a:pt x="50651" y="8609"/>
                    </a:cubicBezTo>
                    <a:cubicBezTo>
                      <a:pt x="50711" y="8530"/>
                      <a:pt x="50748" y="8456"/>
                      <a:pt x="50748" y="8378"/>
                    </a:cubicBezTo>
                    <a:lnTo>
                      <a:pt x="50748" y="8359"/>
                    </a:lnTo>
                    <a:lnTo>
                      <a:pt x="50730" y="8341"/>
                    </a:lnTo>
                    <a:cubicBezTo>
                      <a:pt x="50730" y="8341"/>
                      <a:pt x="48249" y="6262"/>
                      <a:pt x="45684" y="4182"/>
                    </a:cubicBezTo>
                    <a:cubicBezTo>
                      <a:pt x="44413" y="3143"/>
                      <a:pt x="43124" y="2103"/>
                      <a:pt x="42103" y="1313"/>
                    </a:cubicBezTo>
                    <a:cubicBezTo>
                      <a:pt x="41604" y="925"/>
                      <a:pt x="41179" y="601"/>
                      <a:pt x="40856" y="370"/>
                    </a:cubicBezTo>
                    <a:cubicBezTo>
                      <a:pt x="40699" y="255"/>
                      <a:pt x="40565" y="176"/>
                      <a:pt x="40467" y="116"/>
                    </a:cubicBezTo>
                    <a:cubicBezTo>
                      <a:pt x="40412" y="79"/>
                      <a:pt x="40370" y="61"/>
                      <a:pt x="40333" y="42"/>
                    </a:cubicBezTo>
                    <a:cubicBezTo>
                      <a:pt x="40297" y="24"/>
                      <a:pt x="40278" y="1"/>
                      <a:pt x="402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4" name="Google Shape;1774;p45">
              <a:extLst>
                <a:ext uri="{FF2B5EF4-FFF2-40B4-BE49-F238E27FC236}">
                  <a16:creationId xmlns:a16="http://schemas.microsoft.com/office/drawing/2014/main" id="{B5C68A1C-E1F4-CC4F-7DAB-138739B62B10}"/>
                </a:ext>
              </a:extLst>
            </p:cNvPr>
            <p:cNvGrpSpPr/>
            <p:nvPr/>
          </p:nvGrpSpPr>
          <p:grpSpPr>
            <a:xfrm>
              <a:off x="3107189" y="2672175"/>
              <a:ext cx="1571228" cy="1406915"/>
              <a:chOff x="5603664" y="1033000"/>
              <a:chExt cx="1571228" cy="1406915"/>
            </a:xfrm>
          </p:grpSpPr>
          <p:sp>
            <p:nvSpPr>
              <p:cNvPr id="931" name="Google Shape;1775;p45">
                <a:extLst>
                  <a:ext uri="{FF2B5EF4-FFF2-40B4-BE49-F238E27FC236}">
                    <a16:creationId xmlns:a16="http://schemas.microsoft.com/office/drawing/2014/main" id="{026E7FBE-DE28-EA6B-BBC8-4F712C073263}"/>
                  </a:ext>
                </a:extLst>
              </p:cNvPr>
              <p:cNvSpPr/>
              <p:nvPr/>
            </p:nvSpPr>
            <p:spPr>
              <a:xfrm>
                <a:off x="6199918" y="2177814"/>
                <a:ext cx="350415" cy="258331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811" extrusionOk="0">
                    <a:moveTo>
                      <a:pt x="250" y="1"/>
                    </a:moveTo>
                    <a:cubicBezTo>
                      <a:pt x="116" y="1"/>
                      <a:pt x="0" y="98"/>
                      <a:pt x="0" y="232"/>
                    </a:cubicBezTo>
                    <a:lnTo>
                      <a:pt x="0" y="2561"/>
                    </a:lnTo>
                    <a:cubicBezTo>
                      <a:pt x="0" y="2695"/>
                      <a:pt x="116" y="2810"/>
                      <a:pt x="250" y="2810"/>
                    </a:cubicBezTo>
                    <a:lnTo>
                      <a:pt x="3581" y="2810"/>
                    </a:lnTo>
                    <a:cubicBezTo>
                      <a:pt x="3715" y="2810"/>
                      <a:pt x="3812" y="2695"/>
                      <a:pt x="3812" y="2561"/>
                    </a:cubicBezTo>
                    <a:lnTo>
                      <a:pt x="3812" y="232"/>
                    </a:lnTo>
                    <a:cubicBezTo>
                      <a:pt x="3812" y="98"/>
                      <a:pt x="3715" y="1"/>
                      <a:pt x="35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1776;p45">
                <a:extLst>
                  <a:ext uri="{FF2B5EF4-FFF2-40B4-BE49-F238E27FC236}">
                    <a16:creationId xmlns:a16="http://schemas.microsoft.com/office/drawing/2014/main" id="{11A74E1D-7900-8B70-4DFD-F9616E2056EB}"/>
                  </a:ext>
                </a:extLst>
              </p:cNvPr>
              <p:cNvSpPr/>
              <p:nvPr/>
            </p:nvSpPr>
            <p:spPr>
              <a:xfrm>
                <a:off x="6196517" y="2172759"/>
                <a:ext cx="358870" cy="267153"/>
              </a:xfrm>
              <a:custGeom>
                <a:avLst/>
                <a:gdLst/>
                <a:ahLst/>
                <a:cxnLst/>
                <a:rect l="l" t="t" r="r" b="b"/>
                <a:pathLst>
                  <a:path w="3905" h="2907" extrusionOk="0">
                    <a:moveTo>
                      <a:pt x="3618" y="93"/>
                    </a:moveTo>
                    <a:cubicBezTo>
                      <a:pt x="3715" y="93"/>
                      <a:pt x="3812" y="190"/>
                      <a:pt x="3812" y="287"/>
                    </a:cubicBezTo>
                    <a:lnTo>
                      <a:pt x="3812" y="2616"/>
                    </a:lnTo>
                    <a:cubicBezTo>
                      <a:pt x="3812" y="2731"/>
                      <a:pt x="3715" y="2810"/>
                      <a:pt x="3618" y="2810"/>
                    </a:cubicBezTo>
                    <a:lnTo>
                      <a:pt x="287" y="2810"/>
                    </a:lnTo>
                    <a:cubicBezTo>
                      <a:pt x="171" y="2810"/>
                      <a:pt x="93" y="2731"/>
                      <a:pt x="93" y="2616"/>
                    </a:cubicBezTo>
                    <a:lnTo>
                      <a:pt x="93" y="287"/>
                    </a:lnTo>
                    <a:cubicBezTo>
                      <a:pt x="93" y="190"/>
                      <a:pt x="171" y="93"/>
                      <a:pt x="287" y="93"/>
                    </a:cubicBezTo>
                    <a:close/>
                    <a:moveTo>
                      <a:pt x="287" y="0"/>
                    </a:moveTo>
                    <a:cubicBezTo>
                      <a:pt x="134" y="0"/>
                      <a:pt x="0" y="134"/>
                      <a:pt x="0" y="287"/>
                    </a:cubicBezTo>
                    <a:lnTo>
                      <a:pt x="0" y="2616"/>
                    </a:lnTo>
                    <a:cubicBezTo>
                      <a:pt x="0" y="2773"/>
                      <a:pt x="134" y="2907"/>
                      <a:pt x="287" y="2907"/>
                    </a:cubicBezTo>
                    <a:lnTo>
                      <a:pt x="3618" y="2907"/>
                    </a:lnTo>
                    <a:cubicBezTo>
                      <a:pt x="3770" y="2907"/>
                      <a:pt x="3904" y="2773"/>
                      <a:pt x="3904" y="2616"/>
                    </a:cubicBezTo>
                    <a:lnTo>
                      <a:pt x="3904" y="287"/>
                    </a:lnTo>
                    <a:cubicBezTo>
                      <a:pt x="3904" y="134"/>
                      <a:pt x="3770" y="0"/>
                      <a:pt x="361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1777;p45">
                <a:extLst>
                  <a:ext uri="{FF2B5EF4-FFF2-40B4-BE49-F238E27FC236}">
                    <a16:creationId xmlns:a16="http://schemas.microsoft.com/office/drawing/2014/main" id="{DC153A8E-8371-72C9-FFCE-DF1509D06D72}"/>
                  </a:ext>
                </a:extLst>
              </p:cNvPr>
              <p:cNvSpPr/>
              <p:nvPr/>
            </p:nvSpPr>
            <p:spPr>
              <a:xfrm>
                <a:off x="6168028" y="2372277"/>
                <a:ext cx="414101" cy="6387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695" extrusionOk="0">
                    <a:moveTo>
                      <a:pt x="250" y="1"/>
                    </a:moveTo>
                    <a:cubicBezTo>
                      <a:pt x="116" y="1"/>
                      <a:pt x="1" y="98"/>
                      <a:pt x="1" y="232"/>
                    </a:cubicBezTo>
                    <a:lnTo>
                      <a:pt x="1" y="445"/>
                    </a:lnTo>
                    <a:cubicBezTo>
                      <a:pt x="1" y="579"/>
                      <a:pt x="116" y="694"/>
                      <a:pt x="250" y="694"/>
                    </a:cubicBezTo>
                    <a:lnTo>
                      <a:pt x="4256" y="694"/>
                    </a:lnTo>
                    <a:cubicBezTo>
                      <a:pt x="4390" y="694"/>
                      <a:pt x="4506" y="579"/>
                      <a:pt x="4506" y="445"/>
                    </a:cubicBezTo>
                    <a:lnTo>
                      <a:pt x="4506" y="232"/>
                    </a:lnTo>
                    <a:cubicBezTo>
                      <a:pt x="4506" y="98"/>
                      <a:pt x="4390" y="1"/>
                      <a:pt x="42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1778;p45">
                <a:extLst>
                  <a:ext uri="{FF2B5EF4-FFF2-40B4-BE49-F238E27FC236}">
                    <a16:creationId xmlns:a16="http://schemas.microsoft.com/office/drawing/2014/main" id="{B5414691-344C-0C4A-FC51-A775792591FD}"/>
                  </a:ext>
                </a:extLst>
              </p:cNvPr>
              <p:cNvSpPr/>
              <p:nvPr/>
            </p:nvSpPr>
            <p:spPr>
              <a:xfrm>
                <a:off x="6164628" y="2367222"/>
                <a:ext cx="422648" cy="72693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791" extrusionOk="0">
                    <a:moveTo>
                      <a:pt x="4293" y="98"/>
                    </a:moveTo>
                    <a:cubicBezTo>
                      <a:pt x="4409" y="98"/>
                      <a:pt x="4506" y="195"/>
                      <a:pt x="4506" y="287"/>
                    </a:cubicBezTo>
                    <a:lnTo>
                      <a:pt x="4506" y="500"/>
                    </a:lnTo>
                    <a:cubicBezTo>
                      <a:pt x="4506" y="615"/>
                      <a:pt x="4409" y="694"/>
                      <a:pt x="4293" y="694"/>
                    </a:cubicBezTo>
                    <a:lnTo>
                      <a:pt x="287" y="694"/>
                    </a:lnTo>
                    <a:cubicBezTo>
                      <a:pt x="172" y="694"/>
                      <a:pt x="93" y="615"/>
                      <a:pt x="93" y="500"/>
                    </a:cubicBezTo>
                    <a:lnTo>
                      <a:pt x="93" y="287"/>
                    </a:lnTo>
                    <a:cubicBezTo>
                      <a:pt x="93" y="195"/>
                      <a:pt x="172" y="98"/>
                      <a:pt x="287" y="98"/>
                    </a:cubicBezTo>
                    <a:close/>
                    <a:moveTo>
                      <a:pt x="287" y="0"/>
                    </a:moveTo>
                    <a:cubicBezTo>
                      <a:pt x="135" y="0"/>
                      <a:pt x="1" y="134"/>
                      <a:pt x="1" y="287"/>
                    </a:cubicBezTo>
                    <a:lnTo>
                      <a:pt x="1" y="500"/>
                    </a:lnTo>
                    <a:cubicBezTo>
                      <a:pt x="1" y="657"/>
                      <a:pt x="135" y="791"/>
                      <a:pt x="287" y="791"/>
                    </a:cubicBezTo>
                    <a:lnTo>
                      <a:pt x="4293" y="791"/>
                    </a:lnTo>
                    <a:cubicBezTo>
                      <a:pt x="4464" y="791"/>
                      <a:pt x="4598" y="657"/>
                      <a:pt x="4598" y="500"/>
                    </a:cubicBezTo>
                    <a:lnTo>
                      <a:pt x="4598" y="287"/>
                    </a:lnTo>
                    <a:cubicBezTo>
                      <a:pt x="4598" y="134"/>
                      <a:pt x="4464" y="0"/>
                      <a:pt x="42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1779;p45">
                <a:extLst>
                  <a:ext uri="{FF2B5EF4-FFF2-40B4-BE49-F238E27FC236}">
                    <a16:creationId xmlns:a16="http://schemas.microsoft.com/office/drawing/2014/main" id="{BD3B2630-F3C8-BE47-3482-B7A4EB2A07B5}"/>
                  </a:ext>
                </a:extLst>
              </p:cNvPr>
              <p:cNvSpPr/>
              <p:nvPr/>
            </p:nvSpPr>
            <p:spPr>
              <a:xfrm>
                <a:off x="5608810" y="1298411"/>
                <a:ext cx="1532524" cy="902458"/>
              </a:xfrm>
              <a:custGeom>
                <a:avLst/>
                <a:gdLst/>
                <a:ahLst/>
                <a:cxnLst/>
                <a:rect l="l" t="t" r="r" b="b"/>
                <a:pathLst>
                  <a:path w="16676" h="9820" extrusionOk="0">
                    <a:moveTo>
                      <a:pt x="194" y="1"/>
                    </a:moveTo>
                    <a:cubicBezTo>
                      <a:pt x="97" y="1"/>
                      <a:pt x="0" y="79"/>
                      <a:pt x="0" y="176"/>
                    </a:cubicBezTo>
                    <a:lnTo>
                      <a:pt x="0" y="9630"/>
                    </a:lnTo>
                    <a:cubicBezTo>
                      <a:pt x="0" y="9745"/>
                      <a:pt x="97" y="9819"/>
                      <a:pt x="194" y="9819"/>
                    </a:cubicBezTo>
                    <a:lnTo>
                      <a:pt x="16482" y="9819"/>
                    </a:lnTo>
                    <a:cubicBezTo>
                      <a:pt x="16597" y="9819"/>
                      <a:pt x="16676" y="9745"/>
                      <a:pt x="16676" y="9630"/>
                    </a:cubicBezTo>
                    <a:lnTo>
                      <a:pt x="16676" y="176"/>
                    </a:lnTo>
                    <a:cubicBezTo>
                      <a:pt x="16676" y="79"/>
                      <a:pt x="16597" y="1"/>
                      <a:pt x="164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1780;p45">
                <a:extLst>
                  <a:ext uri="{FF2B5EF4-FFF2-40B4-BE49-F238E27FC236}">
                    <a16:creationId xmlns:a16="http://schemas.microsoft.com/office/drawing/2014/main" id="{6A76F049-1058-30D8-17E0-2415E877573F}"/>
                  </a:ext>
                </a:extLst>
              </p:cNvPr>
              <p:cNvSpPr/>
              <p:nvPr/>
            </p:nvSpPr>
            <p:spPr>
              <a:xfrm>
                <a:off x="5605410" y="1293356"/>
                <a:ext cx="1541071" cy="911280"/>
              </a:xfrm>
              <a:custGeom>
                <a:avLst/>
                <a:gdLst/>
                <a:ahLst/>
                <a:cxnLst/>
                <a:rect l="l" t="t" r="r" b="b"/>
                <a:pathLst>
                  <a:path w="16769" h="9916" extrusionOk="0">
                    <a:moveTo>
                      <a:pt x="16519" y="97"/>
                    </a:moveTo>
                    <a:cubicBezTo>
                      <a:pt x="16597" y="97"/>
                      <a:pt x="16671" y="153"/>
                      <a:pt x="16671" y="231"/>
                    </a:cubicBezTo>
                    <a:lnTo>
                      <a:pt x="16671" y="9685"/>
                    </a:lnTo>
                    <a:cubicBezTo>
                      <a:pt x="16671" y="9759"/>
                      <a:pt x="16597" y="9837"/>
                      <a:pt x="16519" y="9837"/>
                    </a:cubicBezTo>
                    <a:lnTo>
                      <a:pt x="231" y="9837"/>
                    </a:lnTo>
                    <a:cubicBezTo>
                      <a:pt x="153" y="9837"/>
                      <a:pt x="97" y="9759"/>
                      <a:pt x="97" y="9685"/>
                    </a:cubicBezTo>
                    <a:lnTo>
                      <a:pt x="97" y="231"/>
                    </a:lnTo>
                    <a:cubicBezTo>
                      <a:pt x="97" y="153"/>
                      <a:pt x="153" y="97"/>
                      <a:pt x="231" y="97"/>
                    </a:cubicBezTo>
                    <a:close/>
                    <a:moveTo>
                      <a:pt x="231" y="0"/>
                    </a:moveTo>
                    <a:cubicBezTo>
                      <a:pt x="116" y="0"/>
                      <a:pt x="0" y="116"/>
                      <a:pt x="0" y="231"/>
                    </a:cubicBezTo>
                    <a:lnTo>
                      <a:pt x="0" y="9685"/>
                    </a:lnTo>
                    <a:cubicBezTo>
                      <a:pt x="0" y="9819"/>
                      <a:pt x="116" y="9916"/>
                      <a:pt x="231" y="9916"/>
                    </a:cubicBezTo>
                    <a:lnTo>
                      <a:pt x="16519" y="9916"/>
                    </a:lnTo>
                    <a:cubicBezTo>
                      <a:pt x="16653" y="9916"/>
                      <a:pt x="16768" y="9819"/>
                      <a:pt x="16768" y="9685"/>
                    </a:cubicBezTo>
                    <a:lnTo>
                      <a:pt x="16768" y="231"/>
                    </a:lnTo>
                    <a:cubicBezTo>
                      <a:pt x="16768" y="116"/>
                      <a:pt x="16653" y="0"/>
                      <a:pt x="165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1781;p45">
                <a:extLst>
                  <a:ext uri="{FF2B5EF4-FFF2-40B4-BE49-F238E27FC236}">
                    <a16:creationId xmlns:a16="http://schemas.microsoft.com/office/drawing/2014/main" id="{D50954B3-A68C-01BA-6B81-F40F84D35B99}"/>
                  </a:ext>
                </a:extLst>
              </p:cNvPr>
              <p:cNvSpPr/>
              <p:nvPr/>
            </p:nvSpPr>
            <p:spPr>
              <a:xfrm>
                <a:off x="5651268" y="1344729"/>
                <a:ext cx="1449355" cy="810282"/>
              </a:xfrm>
              <a:custGeom>
                <a:avLst/>
                <a:gdLst/>
                <a:ahLst/>
                <a:cxnLst/>
                <a:rect l="l" t="t" r="r" b="b"/>
                <a:pathLst>
                  <a:path w="15771" h="8817" extrusionOk="0">
                    <a:moveTo>
                      <a:pt x="157" y="0"/>
                    </a:moveTo>
                    <a:cubicBezTo>
                      <a:pt x="79" y="0"/>
                      <a:pt x="0" y="56"/>
                      <a:pt x="0" y="153"/>
                    </a:cubicBezTo>
                    <a:lnTo>
                      <a:pt x="0" y="8641"/>
                    </a:lnTo>
                    <a:cubicBezTo>
                      <a:pt x="0" y="8738"/>
                      <a:pt x="79" y="8816"/>
                      <a:pt x="157" y="8816"/>
                    </a:cubicBezTo>
                    <a:lnTo>
                      <a:pt x="15595" y="8816"/>
                    </a:lnTo>
                    <a:cubicBezTo>
                      <a:pt x="15692" y="8816"/>
                      <a:pt x="15770" y="8738"/>
                      <a:pt x="15770" y="8641"/>
                    </a:cubicBezTo>
                    <a:lnTo>
                      <a:pt x="15770" y="153"/>
                    </a:lnTo>
                    <a:cubicBezTo>
                      <a:pt x="15770" y="56"/>
                      <a:pt x="15692" y="0"/>
                      <a:pt x="155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1782;p45">
                <a:extLst>
                  <a:ext uri="{FF2B5EF4-FFF2-40B4-BE49-F238E27FC236}">
                    <a16:creationId xmlns:a16="http://schemas.microsoft.com/office/drawing/2014/main" id="{9FFAF35D-529B-4248-FAE4-9E0D92FB60DC}"/>
                  </a:ext>
                </a:extLst>
              </p:cNvPr>
              <p:cNvSpPr/>
              <p:nvPr/>
            </p:nvSpPr>
            <p:spPr>
              <a:xfrm>
                <a:off x="5646122" y="1339215"/>
                <a:ext cx="1457902" cy="820851"/>
              </a:xfrm>
              <a:custGeom>
                <a:avLst/>
                <a:gdLst/>
                <a:ahLst/>
                <a:cxnLst/>
                <a:rect l="l" t="t" r="r" b="b"/>
                <a:pathLst>
                  <a:path w="15864" h="8932" extrusionOk="0">
                    <a:moveTo>
                      <a:pt x="15651" y="97"/>
                    </a:moveTo>
                    <a:cubicBezTo>
                      <a:pt x="15729" y="97"/>
                      <a:pt x="15785" y="153"/>
                      <a:pt x="15785" y="213"/>
                    </a:cubicBezTo>
                    <a:lnTo>
                      <a:pt x="15785" y="8701"/>
                    </a:lnTo>
                    <a:cubicBezTo>
                      <a:pt x="15785" y="8779"/>
                      <a:pt x="15729" y="8839"/>
                      <a:pt x="15651" y="8839"/>
                    </a:cubicBezTo>
                    <a:lnTo>
                      <a:pt x="213" y="8839"/>
                    </a:lnTo>
                    <a:cubicBezTo>
                      <a:pt x="153" y="8839"/>
                      <a:pt x="98" y="8779"/>
                      <a:pt x="98" y="8701"/>
                    </a:cubicBezTo>
                    <a:lnTo>
                      <a:pt x="98" y="213"/>
                    </a:lnTo>
                    <a:cubicBezTo>
                      <a:pt x="98" y="153"/>
                      <a:pt x="153" y="97"/>
                      <a:pt x="213" y="97"/>
                    </a:cubicBezTo>
                    <a:close/>
                    <a:moveTo>
                      <a:pt x="213" y="0"/>
                    </a:moveTo>
                    <a:cubicBezTo>
                      <a:pt x="98" y="0"/>
                      <a:pt x="1" y="97"/>
                      <a:pt x="1" y="213"/>
                    </a:cubicBezTo>
                    <a:lnTo>
                      <a:pt x="1" y="8701"/>
                    </a:lnTo>
                    <a:cubicBezTo>
                      <a:pt x="1" y="8816"/>
                      <a:pt x="98" y="8932"/>
                      <a:pt x="213" y="8932"/>
                    </a:cubicBezTo>
                    <a:lnTo>
                      <a:pt x="15651" y="8932"/>
                    </a:lnTo>
                    <a:cubicBezTo>
                      <a:pt x="15766" y="8932"/>
                      <a:pt x="15863" y="8816"/>
                      <a:pt x="15863" y="8701"/>
                    </a:cubicBezTo>
                    <a:lnTo>
                      <a:pt x="15863" y="213"/>
                    </a:lnTo>
                    <a:cubicBezTo>
                      <a:pt x="15863" y="97"/>
                      <a:pt x="15766" y="0"/>
                      <a:pt x="156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1783;p45">
                <a:extLst>
                  <a:ext uri="{FF2B5EF4-FFF2-40B4-BE49-F238E27FC236}">
                    <a16:creationId xmlns:a16="http://schemas.microsoft.com/office/drawing/2014/main" id="{36F08802-EF7C-B65D-515A-07C3DE3CDD0D}"/>
                  </a:ext>
                </a:extLst>
              </p:cNvPr>
              <p:cNvSpPr/>
              <p:nvPr/>
            </p:nvSpPr>
            <p:spPr>
              <a:xfrm>
                <a:off x="5672497" y="1369359"/>
                <a:ext cx="10660" cy="18775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2043" extrusionOk="0">
                    <a:moveTo>
                      <a:pt x="42" y="0"/>
                    </a:moveTo>
                    <a:cubicBezTo>
                      <a:pt x="19" y="0"/>
                      <a:pt x="0" y="19"/>
                      <a:pt x="0" y="37"/>
                    </a:cubicBezTo>
                    <a:cubicBezTo>
                      <a:pt x="0" y="693"/>
                      <a:pt x="42" y="1349"/>
                      <a:pt x="42" y="2001"/>
                    </a:cubicBezTo>
                    <a:cubicBezTo>
                      <a:pt x="42" y="2019"/>
                      <a:pt x="60" y="2042"/>
                      <a:pt x="79" y="2042"/>
                    </a:cubicBezTo>
                    <a:cubicBezTo>
                      <a:pt x="97" y="2042"/>
                      <a:pt x="116" y="2019"/>
                      <a:pt x="116" y="2001"/>
                    </a:cubicBezTo>
                    <a:cubicBezTo>
                      <a:pt x="97" y="1349"/>
                      <a:pt x="79" y="693"/>
                      <a:pt x="79" y="37"/>
                    </a:cubicBezTo>
                    <a:cubicBezTo>
                      <a:pt x="79" y="19"/>
                      <a:pt x="60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1784;p45">
                <a:extLst>
                  <a:ext uri="{FF2B5EF4-FFF2-40B4-BE49-F238E27FC236}">
                    <a16:creationId xmlns:a16="http://schemas.microsoft.com/office/drawing/2014/main" id="{0AA95371-F34F-728C-44F6-035D621E3576}"/>
                  </a:ext>
                </a:extLst>
              </p:cNvPr>
              <p:cNvSpPr/>
              <p:nvPr/>
            </p:nvSpPr>
            <p:spPr>
              <a:xfrm>
                <a:off x="5697495" y="1374413"/>
                <a:ext cx="6893" cy="55324"/>
              </a:xfrm>
              <a:custGeom>
                <a:avLst/>
                <a:gdLst/>
                <a:ahLst/>
                <a:cxnLst/>
                <a:rect l="l" t="t" r="r" b="b"/>
                <a:pathLst>
                  <a:path w="75" h="602" extrusionOk="0">
                    <a:moveTo>
                      <a:pt x="38" y="1"/>
                    </a:moveTo>
                    <a:cubicBezTo>
                      <a:pt x="19" y="1"/>
                      <a:pt x="1" y="24"/>
                      <a:pt x="1" y="42"/>
                    </a:cubicBezTo>
                    <a:lnTo>
                      <a:pt x="1" y="560"/>
                    </a:lnTo>
                    <a:cubicBezTo>
                      <a:pt x="1" y="578"/>
                      <a:pt x="19" y="601"/>
                      <a:pt x="38" y="601"/>
                    </a:cubicBezTo>
                    <a:cubicBezTo>
                      <a:pt x="56" y="601"/>
                      <a:pt x="75" y="578"/>
                      <a:pt x="75" y="560"/>
                    </a:cubicBezTo>
                    <a:lnTo>
                      <a:pt x="75" y="42"/>
                    </a:lnTo>
                    <a:cubicBezTo>
                      <a:pt x="75" y="24"/>
                      <a:pt x="56" y="1"/>
                      <a:pt x="3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1785;p45">
                <a:extLst>
                  <a:ext uri="{FF2B5EF4-FFF2-40B4-BE49-F238E27FC236}">
                    <a16:creationId xmlns:a16="http://schemas.microsoft.com/office/drawing/2014/main" id="{33148457-56BD-F72F-A41D-035E90902388}"/>
                  </a:ext>
                </a:extLst>
              </p:cNvPr>
              <p:cNvSpPr/>
              <p:nvPr/>
            </p:nvSpPr>
            <p:spPr>
              <a:xfrm>
                <a:off x="5621125" y="1334069"/>
                <a:ext cx="10660" cy="88408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62" extrusionOk="0">
                    <a:moveTo>
                      <a:pt x="42" y="1"/>
                    </a:moveTo>
                    <a:cubicBezTo>
                      <a:pt x="23" y="1"/>
                      <a:pt x="0" y="19"/>
                      <a:pt x="0" y="38"/>
                    </a:cubicBezTo>
                    <a:cubicBezTo>
                      <a:pt x="42" y="324"/>
                      <a:pt x="42" y="634"/>
                      <a:pt x="42" y="925"/>
                    </a:cubicBezTo>
                    <a:cubicBezTo>
                      <a:pt x="42" y="943"/>
                      <a:pt x="42" y="962"/>
                      <a:pt x="79" y="962"/>
                    </a:cubicBezTo>
                    <a:cubicBezTo>
                      <a:pt x="97" y="962"/>
                      <a:pt x="97" y="943"/>
                      <a:pt x="97" y="925"/>
                    </a:cubicBezTo>
                    <a:cubicBezTo>
                      <a:pt x="116" y="634"/>
                      <a:pt x="116" y="324"/>
                      <a:pt x="79" y="19"/>
                    </a:cubicBezTo>
                    <a:cubicBezTo>
                      <a:pt x="79" y="1"/>
                      <a:pt x="60" y="1"/>
                      <a:pt x="4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1786;p45">
                <a:extLst>
                  <a:ext uri="{FF2B5EF4-FFF2-40B4-BE49-F238E27FC236}">
                    <a16:creationId xmlns:a16="http://schemas.microsoft.com/office/drawing/2014/main" id="{28F6309A-21B2-27E2-C76F-0C748C6EC804}"/>
                  </a:ext>
                </a:extLst>
              </p:cNvPr>
              <p:cNvSpPr/>
              <p:nvPr/>
            </p:nvSpPr>
            <p:spPr>
              <a:xfrm>
                <a:off x="5621125" y="1436447"/>
                <a:ext cx="10660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10" extrusionOk="0">
                    <a:moveTo>
                      <a:pt x="60" y="0"/>
                    </a:moveTo>
                    <a:cubicBezTo>
                      <a:pt x="42" y="0"/>
                      <a:pt x="23" y="19"/>
                      <a:pt x="23" y="42"/>
                    </a:cubicBezTo>
                    <a:cubicBezTo>
                      <a:pt x="0" y="116"/>
                      <a:pt x="42" y="213"/>
                      <a:pt x="42" y="291"/>
                    </a:cubicBezTo>
                    <a:cubicBezTo>
                      <a:pt x="42" y="310"/>
                      <a:pt x="60" y="310"/>
                      <a:pt x="79" y="310"/>
                    </a:cubicBezTo>
                    <a:cubicBezTo>
                      <a:pt x="97" y="310"/>
                      <a:pt x="116" y="291"/>
                      <a:pt x="116" y="273"/>
                    </a:cubicBezTo>
                    <a:cubicBezTo>
                      <a:pt x="97" y="194"/>
                      <a:pt x="79" y="116"/>
                      <a:pt x="97" y="42"/>
                    </a:cubicBezTo>
                    <a:cubicBezTo>
                      <a:pt x="97" y="19"/>
                      <a:pt x="97" y="0"/>
                      <a:pt x="6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1787;p45">
                <a:extLst>
                  <a:ext uri="{FF2B5EF4-FFF2-40B4-BE49-F238E27FC236}">
                    <a16:creationId xmlns:a16="http://schemas.microsoft.com/office/drawing/2014/main" id="{7C082ACC-6C56-2E75-68CE-A2725C69D980}"/>
                  </a:ext>
                </a:extLst>
              </p:cNvPr>
              <p:cNvSpPr/>
              <p:nvPr/>
            </p:nvSpPr>
            <p:spPr>
              <a:xfrm>
                <a:off x="7075459" y="2043270"/>
                <a:ext cx="9006" cy="53118"/>
              </a:xfrm>
              <a:custGeom>
                <a:avLst/>
                <a:gdLst/>
                <a:ahLst/>
                <a:cxnLst/>
                <a:rect l="l" t="t" r="r" b="b"/>
                <a:pathLst>
                  <a:path w="98" h="578" extrusionOk="0">
                    <a:moveTo>
                      <a:pt x="42" y="0"/>
                    </a:moveTo>
                    <a:cubicBezTo>
                      <a:pt x="24" y="0"/>
                      <a:pt x="1" y="23"/>
                      <a:pt x="1" y="42"/>
                    </a:cubicBezTo>
                    <a:cubicBezTo>
                      <a:pt x="24" y="213"/>
                      <a:pt x="24" y="388"/>
                      <a:pt x="24" y="559"/>
                    </a:cubicBezTo>
                    <a:cubicBezTo>
                      <a:pt x="24" y="578"/>
                      <a:pt x="42" y="578"/>
                      <a:pt x="61" y="578"/>
                    </a:cubicBezTo>
                    <a:cubicBezTo>
                      <a:pt x="79" y="578"/>
                      <a:pt x="98" y="578"/>
                      <a:pt x="98" y="559"/>
                    </a:cubicBezTo>
                    <a:cubicBezTo>
                      <a:pt x="98" y="388"/>
                      <a:pt x="98" y="213"/>
                      <a:pt x="79" y="42"/>
                    </a:cubicBezTo>
                    <a:cubicBezTo>
                      <a:pt x="79" y="23"/>
                      <a:pt x="61" y="0"/>
                      <a:pt x="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1788;p45">
                <a:extLst>
                  <a:ext uri="{FF2B5EF4-FFF2-40B4-BE49-F238E27FC236}">
                    <a16:creationId xmlns:a16="http://schemas.microsoft.com/office/drawing/2014/main" id="{3CF8F1D4-6961-EF44-2FE6-00D76D4D7BFD}"/>
                  </a:ext>
                </a:extLst>
              </p:cNvPr>
              <p:cNvSpPr/>
              <p:nvPr/>
            </p:nvSpPr>
            <p:spPr>
              <a:xfrm>
                <a:off x="7120032" y="2002007"/>
                <a:ext cx="8639" cy="73152"/>
              </a:xfrm>
              <a:custGeom>
                <a:avLst/>
                <a:gdLst/>
                <a:ahLst/>
                <a:cxnLst/>
                <a:rect l="l" t="t" r="r" b="b"/>
                <a:pathLst>
                  <a:path w="94" h="796" extrusionOk="0">
                    <a:moveTo>
                      <a:pt x="54" y="0"/>
                    </a:moveTo>
                    <a:cubicBezTo>
                      <a:pt x="49" y="0"/>
                      <a:pt x="43" y="3"/>
                      <a:pt x="38" y="10"/>
                    </a:cubicBezTo>
                    <a:cubicBezTo>
                      <a:pt x="19" y="10"/>
                      <a:pt x="1" y="29"/>
                      <a:pt x="19" y="47"/>
                    </a:cubicBezTo>
                    <a:lnTo>
                      <a:pt x="19" y="759"/>
                    </a:lnTo>
                    <a:cubicBezTo>
                      <a:pt x="19" y="777"/>
                      <a:pt x="38" y="796"/>
                      <a:pt x="56" y="796"/>
                    </a:cubicBezTo>
                    <a:cubicBezTo>
                      <a:pt x="75" y="796"/>
                      <a:pt x="93" y="777"/>
                      <a:pt x="93" y="759"/>
                    </a:cubicBezTo>
                    <a:cubicBezTo>
                      <a:pt x="93" y="528"/>
                      <a:pt x="93" y="278"/>
                      <a:pt x="75" y="29"/>
                    </a:cubicBezTo>
                    <a:cubicBezTo>
                      <a:pt x="75" y="16"/>
                      <a:pt x="6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1789;p45">
                <a:extLst>
                  <a:ext uri="{FF2B5EF4-FFF2-40B4-BE49-F238E27FC236}">
                    <a16:creationId xmlns:a16="http://schemas.microsoft.com/office/drawing/2014/main" id="{76095AB1-ADC3-9E33-8AB3-3D70B2FF1044}"/>
                  </a:ext>
                </a:extLst>
              </p:cNvPr>
              <p:cNvSpPr/>
              <p:nvPr/>
            </p:nvSpPr>
            <p:spPr>
              <a:xfrm>
                <a:off x="5745099" y="1036860"/>
                <a:ext cx="1263349" cy="828111"/>
              </a:xfrm>
              <a:custGeom>
                <a:avLst/>
                <a:gdLst/>
                <a:ahLst/>
                <a:cxnLst/>
                <a:rect l="l" t="t" r="r" b="b"/>
                <a:pathLst>
                  <a:path w="13747" h="9011" extrusionOk="0">
                    <a:moveTo>
                      <a:pt x="194" y="0"/>
                    </a:moveTo>
                    <a:cubicBezTo>
                      <a:pt x="79" y="0"/>
                      <a:pt x="0" y="74"/>
                      <a:pt x="0" y="190"/>
                    </a:cubicBezTo>
                    <a:lnTo>
                      <a:pt x="0" y="8816"/>
                    </a:lnTo>
                    <a:cubicBezTo>
                      <a:pt x="0" y="8932"/>
                      <a:pt x="79" y="9010"/>
                      <a:pt x="194" y="9010"/>
                    </a:cubicBezTo>
                    <a:lnTo>
                      <a:pt x="13576" y="9010"/>
                    </a:lnTo>
                    <a:cubicBezTo>
                      <a:pt x="13668" y="9010"/>
                      <a:pt x="13747" y="8932"/>
                      <a:pt x="13747" y="8816"/>
                    </a:cubicBezTo>
                    <a:lnTo>
                      <a:pt x="13747" y="190"/>
                    </a:lnTo>
                    <a:cubicBezTo>
                      <a:pt x="13747" y="74"/>
                      <a:pt x="13668" y="0"/>
                      <a:pt x="135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1790;p45">
                <a:extLst>
                  <a:ext uri="{FF2B5EF4-FFF2-40B4-BE49-F238E27FC236}">
                    <a16:creationId xmlns:a16="http://schemas.microsoft.com/office/drawing/2014/main" id="{A724BA52-672C-5E24-AE70-8B5FF753200F}"/>
                  </a:ext>
                </a:extLst>
              </p:cNvPr>
              <p:cNvSpPr/>
              <p:nvPr/>
            </p:nvSpPr>
            <p:spPr>
              <a:xfrm>
                <a:off x="5741699" y="1033000"/>
                <a:ext cx="1272264" cy="835371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9090" extrusionOk="0">
                    <a:moveTo>
                      <a:pt x="13613" y="79"/>
                    </a:moveTo>
                    <a:cubicBezTo>
                      <a:pt x="13687" y="79"/>
                      <a:pt x="13747" y="158"/>
                      <a:pt x="13747" y="232"/>
                    </a:cubicBezTo>
                    <a:lnTo>
                      <a:pt x="13747" y="8858"/>
                    </a:lnTo>
                    <a:cubicBezTo>
                      <a:pt x="13747" y="8937"/>
                      <a:pt x="13687" y="9011"/>
                      <a:pt x="13613" y="9011"/>
                    </a:cubicBezTo>
                    <a:lnTo>
                      <a:pt x="231" y="9011"/>
                    </a:lnTo>
                    <a:cubicBezTo>
                      <a:pt x="153" y="9011"/>
                      <a:pt x="74" y="8937"/>
                      <a:pt x="74" y="8858"/>
                    </a:cubicBezTo>
                    <a:lnTo>
                      <a:pt x="74" y="232"/>
                    </a:lnTo>
                    <a:cubicBezTo>
                      <a:pt x="74" y="158"/>
                      <a:pt x="153" y="79"/>
                      <a:pt x="231" y="79"/>
                    </a:cubicBezTo>
                    <a:close/>
                    <a:moveTo>
                      <a:pt x="231" y="1"/>
                    </a:moveTo>
                    <a:cubicBezTo>
                      <a:pt x="98" y="1"/>
                      <a:pt x="0" y="98"/>
                      <a:pt x="0" y="232"/>
                    </a:cubicBezTo>
                    <a:lnTo>
                      <a:pt x="0" y="8858"/>
                    </a:lnTo>
                    <a:cubicBezTo>
                      <a:pt x="0" y="8992"/>
                      <a:pt x="98" y="9089"/>
                      <a:pt x="231" y="9089"/>
                    </a:cubicBezTo>
                    <a:lnTo>
                      <a:pt x="13613" y="9089"/>
                    </a:lnTo>
                    <a:cubicBezTo>
                      <a:pt x="13728" y="9089"/>
                      <a:pt x="13844" y="8992"/>
                      <a:pt x="13844" y="8858"/>
                    </a:cubicBezTo>
                    <a:lnTo>
                      <a:pt x="13844" y="232"/>
                    </a:lnTo>
                    <a:cubicBezTo>
                      <a:pt x="13844" y="98"/>
                      <a:pt x="13728" y="1"/>
                      <a:pt x="1361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1791;p45">
                <a:extLst>
                  <a:ext uri="{FF2B5EF4-FFF2-40B4-BE49-F238E27FC236}">
                    <a16:creationId xmlns:a16="http://schemas.microsoft.com/office/drawing/2014/main" id="{95673E55-3B36-7BB2-0AA8-48B4A1BAD165}"/>
                  </a:ext>
                </a:extLst>
              </p:cNvPr>
              <p:cNvSpPr/>
              <p:nvPr/>
            </p:nvSpPr>
            <p:spPr>
              <a:xfrm>
                <a:off x="5745099" y="1036860"/>
                <a:ext cx="1268863" cy="79493"/>
              </a:xfrm>
              <a:custGeom>
                <a:avLst/>
                <a:gdLst/>
                <a:ahLst/>
                <a:cxnLst/>
                <a:rect l="l" t="t" r="r" b="b"/>
                <a:pathLst>
                  <a:path w="13807" h="865" extrusionOk="0">
                    <a:moveTo>
                      <a:pt x="194" y="0"/>
                    </a:moveTo>
                    <a:cubicBezTo>
                      <a:pt x="79" y="0"/>
                      <a:pt x="0" y="74"/>
                      <a:pt x="0" y="190"/>
                    </a:cubicBezTo>
                    <a:lnTo>
                      <a:pt x="0" y="670"/>
                    </a:lnTo>
                    <a:cubicBezTo>
                      <a:pt x="0" y="767"/>
                      <a:pt x="79" y="864"/>
                      <a:pt x="194" y="864"/>
                    </a:cubicBezTo>
                    <a:lnTo>
                      <a:pt x="13613" y="864"/>
                    </a:lnTo>
                    <a:cubicBezTo>
                      <a:pt x="13710" y="864"/>
                      <a:pt x="13807" y="767"/>
                      <a:pt x="13807" y="670"/>
                    </a:cubicBezTo>
                    <a:lnTo>
                      <a:pt x="13807" y="190"/>
                    </a:lnTo>
                    <a:cubicBezTo>
                      <a:pt x="13807" y="74"/>
                      <a:pt x="13710" y="0"/>
                      <a:pt x="136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1792;p45">
                <a:extLst>
                  <a:ext uri="{FF2B5EF4-FFF2-40B4-BE49-F238E27FC236}">
                    <a16:creationId xmlns:a16="http://schemas.microsoft.com/office/drawing/2014/main" id="{A40390BE-2424-6E6B-DBD1-71625BB42869}"/>
                  </a:ext>
                </a:extLst>
              </p:cNvPr>
              <p:cNvSpPr/>
              <p:nvPr/>
            </p:nvSpPr>
            <p:spPr>
              <a:xfrm>
                <a:off x="5741699" y="1033000"/>
                <a:ext cx="1275664" cy="86754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944" extrusionOk="0">
                    <a:moveTo>
                      <a:pt x="13650" y="79"/>
                    </a:moveTo>
                    <a:cubicBezTo>
                      <a:pt x="13728" y="79"/>
                      <a:pt x="13784" y="158"/>
                      <a:pt x="13784" y="232"/>
                    </a:cubicBezTo>
                    <a:lnTo>
                      <a:pt x="13784" y="712"/>
                    </a:lnTo>
                    <a:cubicBezTo>
                      <a:pt x="13784" y="791"/>
                      <a:pt x="13728" y="851"/>
                      <a:pt x="13650" y="851"/>
                    </a:cubicBezTo>
                    <a:lnTo>
                      <a:pt x="231" y="851"/>
                    </a:lnTo>
                    <a:cubicBezTo>
                      <a:pt x="153" y="851"/>
                      <a:pt x="74" y="791"/>
                      <a:pt x="74" y="712"/>
                    </a:cubicBezTo>
                    <a:lnTo>
                      <a:pt x="74" y="232"/>
                    </a:lnTo>
                    <a:cubicBezTo>
                      <a:pt x="74" y="158"/>
                      <a:pt x="153" y="79"/>
                      <a:pt x="231" y="79"/>
                    </a:cubicBezTo>
                    <a:close/>
                    <a:moveTo>
                      <a:pt x="231" y="1"/>
                    </a:moveTo>
                    <a:cubicBezTo>
                      <a:pt x="98" y="1"/>
                      <a:pt x="0" y="98"/>
                      <a:pt x="0" y="232"/>
                    </a:cubicBezTo>
                    <a:lnTo>
                      <a:pt x="0" y="712"/>
                    </a:lnTo>
                    <a:cubicBezTo>
                      <a:pt x="0" y="828"/>
                      <a:pt x="98" y="943"/>
                      <a:pt x="231" y="943"/>
                    </a:cubicBezTo>
                    <a:lnTo>
                      <a:pt x="13650" y="943"/>
                    </a:lnTo>
                    <a:cubicBezTo>
                      <a:pt x="13784" y="943"/>
                      <a:pt x="13881" y="828"/>
                      <a:pt x="13881" y="712"/>
                    </a:cubicBezTo>
                    <a:lnTo>
                      <a:pt x="13881" y="232"/>
                    </a:lnTo>
                    <a:cubicBezTo>
                      <a:pt x="13881" y="98"/>
                      <a:pt x="13784" y="1"/>
                      <a:pt x="1365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1793;p45">
                <a:extLst>
                  <a:ext uri="{FF2B5EF4-FFF2-40B4-BE49-F238E27FC236}">
                    <a16:creationId xmlns:a16="http://schemas.microsoft.com/office/drawing/2014/main" id="{35319B58-33B2-B96D-CF27-BCE0438DEE04}"/>
                  </a:ext>
                </a:extLst>
              </p:cNvPr>
              <p:cNvSpPr/>
              <p:nvPr/>
            </p:nvSpPr>
            <p:spPr>
              <a:xfrm>
                <a:off x="5789212" y="1054229"/>
                <a:ext cx="1058320" cy="39149"/>
              </a:xfrm>
              <a:custGeom>
                <a:avLst/>
                <a:gdLst/>
                <a:ahLst/>
                <a:cxnLst/>
                <a:rect l="l" t="t" r="r" b="b"/>
                <a:pathLst>
                  <a:path w="11516" h="426" extrusionOk="0">
                    <a:moveTo>
                      <a:pt x="177" y="1"/>
                    </a:moveTo>
                    <a:cubicBezTo>
                      <a:pt x="80" y="1"/>
                      <a:pt x="1" y="98"/>
                      <a:pt x="1" y="195"/>
                    </a:cubicBezTo>
                    <a:lnTo>
                      <a:pt x="1" y="250"/>
                    </a:lnTo>
                    <a:cubicBezTo>
                      <a:pt x="1" y="347"/>
                      <a:pt x="80" y="426"/>
                      <a:pt x="177" y="426"/>
                    </a:cubicBezTo>
                    <a:lnTo>
                      <a:pt x="11340" y="426"/>
                    </a:lnTo>
                    <a:cubicBezTo>
                      <a:pt x="11437" y="426"/>
                      <a:pt x="11515" y="347"/>
                      <a:pt x="11515" y="250"/>
                    </a:cubicBezTo>
                    <a:lnTo>
                      <a:pt x="11515" y="195"/>
                    </a:lnTo>
                    <a:cubicBezTo>
                      <a:pt x="11515" y="98"/>
                      <a:pt x="11437" y="1"/>
                      <a:pt x="11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1794;p45">
                <a:extLst>
                  <a:ext uri="{FF2B5EF4-FFF2-40B4-BE49-F238E27FC236}">
                    <a16:creationId xmlns:a16="http://schemas.microsoft.com/office/drawing/2014/main" id="{35FDD9A4-F79F-9CB1-7D91-0E912AACE0A5}"/>
                  </a:ext>
                </a:extLst>
              </p:cNvPr>
              <p:cNvSpPr/>
              <p:nvPr/>
            </p:nvSpPr>
            <p:spPr>
              <a:xfrm>
                <a:off x="5784157" y="1050829"/>
                <a:ext cx="1068429" cy="47696"/>
              </a:xfrm>
              <a:custGeom>
                <a:avLst/>
                <a:gdLst/>
                <a:ahLst/>
                <a:cxnLst/>
                <a:rect l="l" t="t" r="r" b="b"/>
                <a:pathLst>
                  <a:path w="11626" h="519" extrusionOk="0">
                    <a:moveTo>
                      <a:pt x="11395" y="98"/>
                    </a:moveTo>
                    <a:cubicBezTo>
                      <a:pt x="11473" y="98"/>
                      <a:pt x="11533" y="153"/>
                      <a:pt x="11533" y="232"/>
                    </a:cubicBezTo>
                    <a:lnTo>
                      <a:pt x="11533" y="287"/>
                    </a:lnTo>
                    <a:cubicBezTo>
                      <a:pt x="11533" y="366"/>
                      <a:pt x="11473" y="426"/>
                      <a:pt x="11395" y="426"/>
                    </a:cubicBezTo>
                    <a:lnTo>
                      <a:pt x="232" y="426"/>
                    </a:lnTo>
                    <a:cubicBezTo>
                      <a:pt x="153" y="426"/>
                      <a:pt x="98" y="366"/>
                      <a:pt x="98" y="287"/>
                    </a:cubicBezTo>
                    <a:lnTo>
                      <a:pt x="98" y="232"/>
                    </a:lnTo>
                    <a:cubicBezTo>
                      <a:pt x="98" y="153"/>
                      <a:pt x="153" y="98"/>
                      <a:pt x="232" y="98"/>
                    </a:cubicBezTo>
                    <a:close/>
                    <a:moveTo>
                      <a:pt x="232" y="1"/>
                    </a:moveTo>
                    <a:cubicBezTo>
                      <a:pt x="116" y="1"/>
                      <a:pt x="1" y="98"/>
                      <a:pt x="1" y="232"/>
                    </a:cubicBezTo>
                    <a:lnTo>
                      <a:pt x="1" y="287"/>
                    </a:lnTo>
                    <a:cubicBezTo>
                      <a:pt x="1" y="403"/>
                      <a:pt x="116" y="518"/>
                      <a:pt x="232" y="518"/>
                    </a:cubicBezTo>
                    <a:lnTo>
                      <a:pt x="11395" y="518"/>
                    </a:lnTo>
                    <a:cubicBezTo>
                      <a:pt x="11510" y="518"/>
                      <a:pt x="11626" y="403"/>
                      <a:pt x="11626" y="287"/>
                    </a:cubicBezTo>
                    <a:lnTo>
                      <a:pt x="11626" y="232"/>
                    </a:lnTo>
                    <a:cubicBezTo>
                      <a:pt x="11626" y="98"/>
                      <a:pt x="11510" y="1"/>
                      <a:pt x="1139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1795;p45">
                <a:extLst>
                  <a:ext uri="{FF2B5EF4-FFF2-40B4-BE49-F238E27FC236}">
                    <a16:creationId xmlns:a16="http://schemas.microsoft.com/office/drawing/2014/main" id="{20AB246C-7FB1-7D17-EAF1-2559D1773864}"/>
                  </a:ext>
                </a:extLst>
              </p:cNvPr>
              <p:cNvSpPr/>
              <p:nvPr/>
            </p:nvSpPr>
            <p:spPr>
              <a:xfrm>
                <a:off x="6861422" y="1058089"/>
                <a:ext cx="40896" cy="3869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213" y="0"/>
                    </a:moveTo>
                    <a:cubicBezTo>
                      <a:pt x="98" y="0"/>
                      <a:pt x="1" y="93"/>
                      <a:pt x="1" y="208"/>
                    </a:cubicBezTo>
                    <a:cubicBezTo>
                      <a:pt x="1" y="324"/>
                      <a:pt x="98" y="421"/>
                      <a:pt x="213" y="421"/>
                    </a:cubicBezTo>
                    <a:cubicBezTo>
                      <a:pt x="347" y="421"/>
                      <a:pt x="444" y="324"/>
                      <a:pt x="444" y="208"/>
                    </a:cubicBezTo>
                    <a:cubicBezTo>
                      <a:pt x="444" y="93"/>
                      <a:pt x="347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1796;p45">
                <a:extLst>
                  <a:ext uri="{FF2B5EF4-FFF2-40B4-BE49-F238E27FC236}">
                    <a16:creationId xmlns:a16="http://schemas.microsoft.com/office/drawing/2014/main" id="{8905069D-B50C-B607-95F7-42BFEB6DFADC}"/>
                  </a:ext>
                </a:extLst>
              </p:cNvPr>
              <p:cNvSpPr/>
              <p:nvPr/>
            </p:nvSpPr>
            <p:spPr>
              <a:xfrm>
                <a:off x="6858022" y="1052575"/>
                <a:ext cx="47696" cy="4971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41" extrusionOk="0">
                    <a:moveTo>
                      <a:pt x="250" y="97"/>
                    </a:moveTo>
                    <a:cubicBezTo>
                      <a:pt x="347" y="97"/>
                      <a:pt x="426" y="176"/>
                      <a:pt x="426" y="268"/>
                    </a:cubicBezTo>
                    <a:cubicBezTo>
                      <a:pt x="426" y="365"/>
                      <a:pt x="347" y="444"/>
                      <a:pt x="250" y="444"/>
                    </a:cubicBezTo>
                    <a:cubicBezTo>
                      <a:pt x="153" y="444"/>
                      <a:pt x="80" y="365"/>
                      <a:pt x="80" y="268"/>
                    </a:cubicBezTo>
                    <a:cubicBezTo>
                      <a:pt x="80" y="176"/>
                      <a:pt x="153" y="97"/>
                      <a:pt x="250" y="97"/>
                    </a:cubicBezTo>
                    <a:close/>
                    <a:moveTo>
                      <a:pt x="250" y="0"/>
                    </a:moveTo>
                    <a:cubicBezTo>
                      <a:pt x="116" y="0"/>
                      <a:pt x="1" y="134"/>
                      <a:pt x="1" y="268"/>
                    </a:cubicBezTo>
                    <a:cubicBezTo>
                      <a:pt x="1" y="425"/>
                      <a:pt x="116" y="541"/>
                      <a:pt x="250" y="541"/>
                    </a:cubicBezTo>
                    <a:cubicBezTo>
                      <a:pt x="403" y="541"/>
                      <a:pt x="518" y="425"/>
                      <a:pt x="518" y="268"/>
                    </a:cubicBezTo>
                    <a:cubicBezTo>
                      <a:pt x="518" y="134"/>
                      <a:pt x="403" y="0"/>
                      <a:pt x="2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1797;p45">
                <a:extLst>
                  <a:ext uri="{FF2B5EF4-FFF2-40B4-BE49-F238E27FC236}">
                    <a16:creationId xmlns:a16="http://schemas.microsoft.com/office/drawing/2014/main" id="{25350CB5-8E87-E250-22EE-19D4BFFF6809}"/>
                  </a:ext>
                </a:extLst>
              </p:cNvPr>
              <p:cNvSpPr/>
              <p:nvPr/>
            </p:nvSpPr>
            <p:spPr>
              <a:xfrm>
                <a:off x="6911140" y="1058089"/>
                <a:ext cx="40896" cy="3869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232" y="0"/>
                    </a:moveTo>
                    <a:cubicBezTo>
                      <a:pt x="98" y="0"/>
                      <a:pt x="1" y="93"/>
                      <a:pt x="1" y="208"/>
                    </a:cubicBezTo>
                    <a:cubicBezTo>
                      <a:pt x="1" y="324"/>
                      <a:pt x="98" y="421"/>
                      <a:pt x="232" y="421"/>
                    </a:cubicBezTo>
                    <a:cubicBezTo>
                      <a:pt x="347" y="421"/>
                      <a:pt x="444" y="324"/>
                      <a:pt x="444" y="208"/>
                    </a:cubicBezTo>
                    <a:cubicBezTo>
                      <a:pt x="444" y="93"/>
                      <a:pt x="347" y="0"/>
                      <a:pt x="2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1798;p45">
                <a:extLst>
                  <a:ext uri="{FF2B5EF4-FFF2-40B4-BE49-F238E27FC236}">
                    <a16:creationId xmlns:a16="http://schemas.microsoft.com/office/drawing/2014/main" id="{D8307362-3198-BBE1-3E18-6C67BD4EC1C4}"/>
                  </a:ext>
                </a:extLst>
              </p:cNvPr>
              <p:cNvSpPr/>
              <p:nvPr/>
            </p:nvSpPr>
            <p:spPr>
              <a:xfrm>
                <a:off x="6907740" y="1052575"/>
                <a:ext cx="47696" cy="4971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41" extrusionOk="0">
                    <a:moveTo>
                      <a:pt x="269" y="97"/>
                    </a:moveTo>
                    <a:cubicBezTo>
                      <a:pt x="366" y="97"/>
                      <a:pt x="440" y="176"/>
                      <a:pt x="440" y="268"/>
                    </a:cubicBezTo>
                    <a:cubicBezTo>
                      <a:pt x="440" y="365"/>
                      <a:pt x="366" y="444"/>
                      <a:pt x="269" y="444"/>
                    </a:cubicBezTo>
                    <a:cubicBezTo>
                      <a:pt x="172" y="444"/>
                      <a:pt x="93" y="365"/>
                      <a:pt x="93" y="268"/>
                    </a:cubicBezTo>
                    <a:cubicBezTo>
                      <a:pt x="93" y="176"/>
                      <a:pt x="172" y="97"/>
                      <a:pt x="269" y="97"/>
                    </a:cubicBezTo>
                    <a:close/>
                    <a:moveTo>
                      <a:pt x="269" y="0"/>
                    </a:moveTo>
                    <a:cubicBezTo>
                      <a:pt x="116" y="0"/>
                      <a:pt x="1" y="134"/>
                      <a:pt x="1" y="268"/>
                    </a:cubicBezTo>
                    <a:cubicBezTo>
                      <a:pt x="1" y="425"/>
                      <a:pt x="116" y="541"/>
                      <a:pt x="269" y="541"/>
                    </a:cubicBezTo>
                    <a:cubicBezTo>
                      <a:pt x="403" y="541"/>
                      <a:pt x="518" y="425"/>
                      <a:pt x="518" y="268"/>
                    </a:cubicBezTo>
                    <a:cubicBezTo>
                      <a:pt x="518" y="134"/>
                      <a:pt x="403" y="0"/>
                      <a:pt x="26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1799;p45">
                <a:extLst>
                  <a:ext uri="{FF2B5EF4-FFF2-40B4-BE49-F238E27FC236}">
                    <a16:creationId xmlns:a16="http://schemas.microsoft.com/office/drawing/2014/main" id="{9C066315-734D-1919-4A72-259B583BA9E9}"/>
                  </a:ext>
                </a:extLst>
              </p:cNvPr>
              <p:cNvSpPr/>
              <p:nvPr/>
            </p:nvSpPr>
            <p:spPr>
              <a:xfrm>
                <a:off x="6960859" y="1058089"/>
                <a:ext cx="38690" cy="3869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21" extrusionOk="0">
                    <a:moveTo>
                      <a:pt x="208" y="0"/>
                    </a:moveTo>
                    <a:cubicBezTo>
                      <a:pt x="93" y="0"/>
                      <a:pt x="0" y="93"/>
                      <a:pt x="0" y="208"/>
                    </a:cubicBezTo>
                    <a:cubicBezTo>
                      <a:pt x="0" y="324"/>
                      <a:pt x="93" y="421"/>
                      <a:pt x="208" y="421"/>
                    </a:cubicBezTo>
                    <a:cubicBezTo>
                      <a:pt x="324" y="421"/>
                      <a:pt x="421" y="324"/>
                      <a:pt x="421" y="208"/>
                    </a:cubicBezTo>
                    <a:cubicBezTo>
                      <a:pt x="421" y="93"/>
                      <a:pt x="32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1800;p45">
                <a:extLst>
                  <a:ext uri="{FF2B5EF4-FFF2-40B4-BE49-F238E27FC236}">
                    <a16:creationId xmlns:a16="http://schemas.microsoft.com/office/drawing/2014/main" id="{8A60892B-19BA-2CF2-D375-43DE54997C30}"/>
                  </a:ext>
                </a:extLst>
              </p:cNvPr>
              <p:cNvSpPr/>
              <p:nvPr/>
            </p:nvSpPr>
            <p:spPr>
              <a:xfrm>
                <a:off x="6955345" y="1052575"/>
                <a:ext cx="49718" cy="4971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268" y="97"/>
                    </a:moveTo>
                    <a:cubicBezTo>
                      <a:pt x="365" y="97"/>
                      <a:pt x="444" y="176"/>
                      <a:pt x="444" y="268"/>
                    </a:cubicBezTo>
                    <a:cubicBezTo>
                      <a:pt x="444" y="365"/>
                      <a:pt x="365" y="444"/>
                      <a:pt x="268" y="444"/>
                    </a:cubicBezTo>
                    <a:cubicBezTo>
                      <a:pt x="176" y="444"/>
                      <a:pt x="97" y="365"/>
                      <a:pt x="97" y="268"/>
                    </a:cubicBezTo>
                    <a:cubicBezTo>
                      <a:pt x="97" y="176"/>
                      <a:pt x="176" y="97"/>
                      <a:pt x="268" y="97"/>
                    </a:cubicBezTo>
                    <a:close/>
                    <a:moveTo>
                      <a:pt x="268" y="0"/>
                    </a:moveTo>
                    <a:cubicBezTo>
                      <a:pt x="134" y="0"/>
                      <a:pt x="0" y="134"/>
                      <a:pt x="0" y="268"/>
                    </a:cubicBezTo>
                    <a:cubicBezTo>
                      <a:pt x="0" y="425"/>
                      <a:pt x="134" y="541"/>
                      <a:pt x="268" y="541"/>
                    </a:cubicBezTo>
                    <a:cubicBezTo>
                      <a:pt x="425" y="541"/>
                      <a:pt x="541" y="425"/>
                      <a:pt x="541" y="268"/>
                    </a:cubicBezTo>
                    <a:cubicBezTo>
                      <a:pt x="541" y="134"/>
                      <a:pt x="425" y="0"/>
                      <a:pt x="26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1801;p45">
                <a:extLst>
                  <a:ext uri="{FF2B5EF4-FFF2-40B4-BE49-F238E27FC236}">
                    <a16:creationId xmlns:a16="http://schemas.microsoft.com/office/drawing/2014/main" id="{A443D2EE-A004-8808-0A42-BAC0C2326DD0}"/>
                  </a:ext>
                </a:extLst>
              </p:cNvPr>
              <p:cNvSpPr/>
              <p:nvPr/>
            </p:nvSpPr>
            <p:spPr>
              <a:xfrm>
                <a:off x="5607064" y="1134092"/>
                <a:ext cx="743195" cy="590733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6428" extrusionOk="0">
                    <a:moveTo>
                      <a:pt x="195" y="0"/>
                    </a:moveTo>
                    <a:cubicBezTo>
                      <a:pt x="79" y="0"/>
                      <a:pt x="1" y="97"/>
                      <a:pt x="1" y="190"/>
                    </a:cubicBezTo>
                    <a:lnTo>
                      <a:pt x="1" y="6238"/>
                    </a:lnTo>
                    <a:cubicBezTo>
                      <a:pt x="1" y="6354"/>
                      <a:pt x="79" y="6428"/>
                      <a:pt x="195" y="6428"/>
                    </a:cubicBezTo>
                    <a:lnTo>
                      <a:pt x="7893" y="6428"/>
                    </a:lnTo>
                    <a:cubicBezTo>
                      <a:pt x="8008" y="6428"/>
                      <a:pt x="8087" y="6354"/>
                      <a:pt x="8087" y="6238"/>
                    </a:cubicBezTo>
                    <a:lnTo>
                      <a:pt x="8087" y="190"/>
                    </a:lnTo>
                    <a:cubicBezTo>
                      <a:pt x="8087" y="97"/>
                      <a:pt x="8008" y="0"/>
                      <a:pt x="78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1802;p45">
                <a:extLst>
                  <a:ext uri="{FF2B5EF4-FFF2-40B4-BE49-F238E27FC236}">
                    <a16:creationId xmlns:a16="http://schemas.microsoft.com/office/drawing/2014/main" id="{F8680036-2268-47B6-5CEB-D4813A6F2C84}"/>
                  </a:ext>
                </a:extLst>
              </p:cNvPr>
              <p:cNvSpPr/>
              <p:nvPr/>
            </p:nvSpPr>
            <p:spPr>
              <a:xfrm>
                <a:off x="5603664" y="1130232"/>
                <a:ext cx="749996" cy="598453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6512" extrusionOk="0">
                    <a:moveTo>
                      <a:pt x="7930" y="98"/>
                    </a:moveTo>
                    <a:cubicBezTo>
                      <a:pt x="8027" y="98"/>
                      <a:pt x="8087" y="158"/>
                      <a:pt x="8087" y="232"/>
                    </a:cubicBezTo>
                    <a:lnTo>
                      <a:pt x="8087" y="6280"/>
                    </a:lnTo>
                    <a:cubicBezTo>
                      <a:pt x="8087" y="6377"/>
                      <a:pt x="8027" y="6433"/>
                      <a:pt x="7930" y="6433"/>
                    </a:cubicBezTo>
                    <a:lnTo>
                      <a:pt x="232" y="6433"/>
                    </a:lnTo>
                    <a:cubicBezTo>
                      <a:pt x="153" y="6433"/>
                      <a:pt x="75" y="6377"/>
                      <a:pt x="75" y="6280"/>
                    </a:cubicBezTo>
                    <a:lnTo>
                      <a:pt x="75" y="232"/>
                    </a:lnTo>
                    <a:cubicBezTo>
                      <a:pt x="75" y="158"/>
                      <a:pt x="153" y="98"/>
                      <a:pt x="232" y="98"/>
                    </a:cubicBezTo>
                    <a:close/>
                    <a:moveTo>
                      <a:pt x="232" y="1"/>
                    </a:moveTo>
                    <a:cubicBezTo>
                      <a:pt x="98" y="1"/>
                      <a:pt x="1" y="98"/>
                      <a:pt x="1" y="232"/>
                    </a:cubicBezTo>
                    <a:lnTo>
                      <a:pt x="1" y="6280"/>
                    </a:lnTo>
                    <a:cubicBezTo>
                      <a:pt x="1" y="6414"/>
                      <a:pt x="98" y="6511"/>
                      <a:pt x="232" y="6511"/>
                    </a:cubicBezTo>
                    <a:lnTo>
                      <a:pt x="7930" y="6511"/>
                    </a:lnTo>
                    <a:cubicBezTo>
                      <a:pt x="8068" y="6511"/>
                      <a:pt x="8161" y="6414"/>
                      <a:pt x="8161" y="6280"/>
                    </a:cubicBezTo>
                    <a:lnTo>
                      <a:pt x="8161" y="232"/>
                    </a:lnTo>
                    <a:cubicBezTo>
                      <a:pt x="8161" y="98"/>
                      <a:pt x="8068" y="1"/>
                      <a:pt x="793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1803;p45">
                <a:extLst>
                  <a:ext uri="{FF2B5EF4-FFF2-40B4-BE49-F238E27FC236}">
                    <a16:creationId xmlns:a16="http://schemas.microsoft.com/office/drawing/2014/main" id="{A88CD4EE-D6E6-43DE-E6AA-8F24F47F3627}"/>
                  </a:ext>
                </a:extLst>
              </p:cNvPr>
              <p:cNvSpPr/>
              <p:nvPr/>
            </p:nvSpPr>
            <p:spPr>
              <a:xfrm>
                <a:off x="5787558" y="1243638"/>
                <a:ext cx="327440" cy="327440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3563" extrusionOk="0">
                    <a:moveTo>
                      <a:pt x="1770" y="0"/>
                    </a:moveTo>
                    <a:cubicBezTo>
                      <a:pt x="791" y="0"/>
                      <a:pt x="0" y="791"/>
                      <a:pt x="0" y="1793"/>
                    </a:cubicBezTo>
                    <a:cubicBezTo>
                      <a:pt x="0" y="2773"/>
                      <a:pt x="791" y="3563"/>
                      <a:pt x="1770" y="3563"/>
                    </a:cubicBezTo>
                    <a:cubicBezTo>
                      <a:pt x="2773" y="3563"/>
                      <a:pt x="3563" y="2773"/>
                      <a:pt x="3563" y="1793"/>
                    </a:cubicBezTo>
                    <a:cubicBezTo>
                      <a:pt x="3563" y="791"/>
                      <a:pt x="2773" y="0"/>
                      <a:pt x="17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1804;p45">
                <a:extLst>
                  <a:ext uri="{FF2B5EF4-FFF2-40B4-BE49-F238E27FC236}">
                    <a16:creationId xmlns:a16="http://schemas.microsoft.com/office/drawing/2014/main" id="{F718B90E-F122-7E83-B6B0-F5A965B07BE8}"/>
                  </a:ext>
                </a:extLst>
              </p:cNvPr>
              <p:cNvSpPr/>
              <p:nvPr/>
            </p:nvSpPr>
            <p:spPr>
              <a:xfrm>
                <a:off x="5784157" y="1240237"/>
                <a:ext cx="334240" cy="33424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3637" extrusionOk="0">
                    <a:moveTo>
                      <a:pt x="1807" y="74"/>
                    </a:moveTo>
                    <a:cubicBezTo>
                      <a:pt x="2773" y="74"/>
                      <a:pt x="3563" y="865"/>
                      <a:pt x="3563" y="1830"/>
                    </a:cubicBezTo>
                    <a:cubicBezTo>
                      <a:pt x="3563" y="2773"/>
                      <a:pt x="2773" y="3563"/>
                      <a:pt x="1807" y="3563"/>
                    </a:cubicBezTo>
                    <a:cubicBezTo>
                      <a:pt x="865" y="3563"/>
                      <a:pt x="74" y="2773"/>
                      <a:pt x="74" y="1830"/>
                    </a:cubicBezTo>
                    <a:cubicBezTo>
                      <a:pt x="74" y="865"/>
                      <a:pt x="865" y="74"/>
                      <a:pt x="1807" y="74"/>
                    </a:cubicBezTo>
                    <a:close/>
                    <a:moveTo>
                      <a:pt x="1807" y="1"/>
                    </a:moveTo>
                    <a:cubicBezTo>
                      <a:pt x="809" y="1"/>
                      <a:pt x="1" y="809"/>
                      <a:pt x="1" y="1830"/>
                    </a:cubicBezTo>
                    <a:cubicBezTo>
                      <a:pt x="1" y="2828"/>
                      <a:pt x="809" y="3637"/>
                      <a:pt x="1807" y="3637"/>
                    </a:cubicBezTo>
                    <a:cubicBezTo>
                      <a:pt x="2828" y="3637"/>
                      <a:pt x="3637" y="2828"/>
                      <a:pt x="3637" y="1830"/>
                    </a:cubicBezTo>
                    <a:cubicBezTo>
                      <a:pt x="3637" y="809"/>
                      <a:pt x="2828" y="1"/>
                      <a:pt x="180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1805;p45">
                <a:extLst>
                  <a:ext uri="{FF2B5EF4-FFF2-40B4-BE49-F238E27FC236}">
                    <a16:creationId xmlns:a16="http://schemas.microsoft.com/office/drawing/2014/main" id="{92074F75-BBEE-F587-1B5C-E4BE7534FFBF}"/>
                  </a:ext>
                </a:extLst>
              </p:cNvPr>
              <p:cNvSpPr/>
              <p:nvPr/>
            </p:nvSpPr>
            <p:spPr>
              <a:xfrm>
                <a:off x="5920447" y="1339215"/>
                <a:ext cx="114783" cy="134633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1248" y="6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1806;p45">
                <a:extLst>
                  <a:ext uri="{FF2B5EF4-FFF2-40B4-BE49-F238E27FC236}">
                    <a16:creationId xmlns:a16="http://schemas.microsoft.com/office/drawing/2014/main" id="{A58A05D1-A99F-9D0F-89E0-D66256B70FB7}"/>
                  </a:ext>
                </a:extLst>
              </p:cNvPr>
              <p:cNvSpPr/>
              <p:nvPr/>
            </p:nvSpPr>
            <p:spPr>
              <a:xfrm>
                <a:off x="5916679" y="1335815"/>
                <a:ext cx="120665" cy="141434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539" extrusionOk="0">
                    <a:moveTo>
                      <a:pt x="79" y="97"/>
                    </a:moveTo>
                    <a:lnTo>
                      <a:pt x="1197" y="712"/>
                    </a:lnTo>
                    <a:lnTo>
                      <a:pt x="79" y="1423"/>
                    </a:lnTo>
                    <a:lnTo>
                      <a:pt x="79" y="97"/>
                    </a:lnTo>
                    <a:close/>
                    <a:moveTo>
                      <a:pt x="60" y="0"/>
                    </a:moveTo>
                    <a:lnTo>
                      <a:pt x="0" y="37"/>
                    </a:lnTo>
                    <a:lnTo>
                      <a:pt x="0" y="1502"/>
                    </a:lnTo>
                    <a:lnTo>
                      <a:pt x="60" y="1539"/>
                    </a:lnTo>
                    <a:lnTo>
                      <a:pt x="1312" y="749"/>
                    </a:lnTo>
                    <a:lnTo>
                      <a:pt x="1312" y="67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1807;p45">
                <a:extLst>
                  <a:ext uri="{FF2B5EF4-FFF2-40B4-BE49-F238E27FC236}">
                    <a16:creationId xmlns:a16="http://schemas.microsoft.com/office/drawing/2014/main" id="{41189FCB-FE59-B51E-6445-09BEDE25202B}"/>
                  </a:ext>
                </a:extLst>
              </p:cNvPr>
              <p:cNvSpPr/>
              <p:nvPr/>
            </p:nvSpPr>
            <p:spPr>
              <a:xfrm>
                <a:off x="6622847" y="1179950"/>
                <a:ext cx="414101" cy="580532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6317" extrusionOk="0">
                    <a:moveTo>
                      <a:pt x="190" y="0"/>
                    </a:moveTo>
                    <a:cubicBezTo>
                      <a:pt x="74" y="0"/>
                      <a:pt x="0" y="79"/>
                      <a:pt x="0" y="194"/>
                    </a:cubicBezTo>
                    <a:lnTo>
                      <a:pt x="0" y="6123"/>
                    </a:lnTo>
                    <a:cubicBezTo>
                      <a:pt x="0" y="6220"/>
                      <a:pt x="74" y="6317"/>
                      <a:pt x="190" y="6317"/>
                    </a:cubicBezTo>
                    <a:lnTo>
                      <a:pt x="4330" y="6317"/>
                    </a:lnTo>
                    <a:cubicBezTo>
                      <a:pt x="4427" y="6317"/>
                      <a:pt x="4505" y="6220"/>
                      <a:pt x="4505" y="6123"/>
                    </a:cubicBezTo>
                    <a:lnTo>
                      <a:pt x="4505" y="194"/>
                    </a:lnTo>
                    <a:cubicBezTo>
                      <a:pt x="4505" y="79"/>
                      <a:pt x="4427" y="0"/>
                      <a:pt x="43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1808;p45">
                <a:extLst>
                  <a:ext uri="{FF2B5EF4-FFF2-40B4-BE49-F238E27FC236}">
                    <a16:creationId xmlns:a16="http://schemas.microsoft.com/office/drawing/2014/main" id="{1521D2EA-628E-27B2-3F8E-B7716851A076}"/>
                  </a:ext>
                </a:extLst>
              </p:cNvPr>
              <p:cNvSpPr/>
              <p:nvPr/>
            </p:nvSpPr>
            <p:spPr>
              <a:xfrm>
                <a:off x="6618987" y="1176550"/>
                <a:ext cx="421362" cy="58733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6391" extrusionOk="0">
                    <a:moveTo>
                      <a:pt x="4372" y="74"/>
                    </a:moveTo>
                    <a:cubicBezTo>
                      <a:pt x="4450" y="74"/>
                      <a:pt x="4506" y="153"/>
                      <a:pt x="4506" y="231"/>
                    </a:cubicBezTo>
                    <a:lnTo>
                      <a:pt x="4506" y="6160"/>
                    </a:lnTo>
                    <a:cubicBezTo>
                      <a:pt x="4506" y="6238"/>
                      <a:pt x="4450" y="6294"/>
                      <a:pt x="4372" y="6294"/>
                    </a:cubicBezTo>
                    <a:lnTo>
                      <a:pt x="232" y="6294"/>
                    </a:lnTo>
                    <a:cubicBezTo>
                      <a:pt x="158" y="6294"/>
                      <a:pt x="79" y="6238"/>
                      <a:pt x="79" y="6160"/>
                    </a:cubicBezTo>
                    <a:lnTo>
                      <a:pt x="79" y="231"/>
                    </a:lnTo>
                    <a:cubicBezTo>
                      <a:pt x="79" y="153"/>
                      <a:pt x="158" y="74"/>
                      <a:pt x="232" y="74"/>
                    </a:cubicBezTo>
                    <a:close/>
                    <a:moveTo>
                      <a:pt x="232" y="0"/>
                    </a:moveTo>
                    <a:cubicBezTo>
                      <a:pt x="98" y="0"/>
                      <a:pt x="1" y="97"/>
                      <a:pt x="1" y="231"/>
                    </a:cubicBezTo>
                    <a:lnTo>
                      <a:pt x="1" y="6160"/>
                    </a:lnTo>
                    <a:cubicBezTo>
                      <a:pt x="1" y="6294"/>
                      <a:pt x="98" y="6391"/>
                      <a:pt x="232" y="6391"/>
                    </a:cubicBezTo>
                    <a:lnTo>
                      <a:pt x="4372" y="6391"/>
                    </a:lnTo>
                    <a:cubicBezTo>
                      <a:pt x="4487" y="6391"/>
                      <a:pt x="4584" y="6294"/>
                      <a:pt x="4584" y="6160"/>
                    </a:cubicBezTo>
                    <a:lnTo>
                      <a:pt x="4584" y="231"/>
                    </a:lnTo>
                    <a:cubicBezTo>
                      <a:pt x="4584" y="97"/>
                      <a:pt x="4487" y="0"/>
                      <a:pt x="4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1809;p45">
                <a:extLst>
                  <a:ext uri="{FF2B5EF4-FFF2-40B4-BE49-F238E27FC236}">
                    <a16:creationId xmlns:a16="http://schemas.microsoft.com/office/drawing/2014/main" id="{B87941E5-C5F7-4432-9C1E-A894744B1CF9}"/>
                  </a:ext>
                </a:extLst>
              </p:cNvPr>
              <p:cNvSpPr/>
              <p:nvPr/>
            </p:nvSpPr>
            <p:spPr>
              <a:xfrm>
                <a:off x="6652990" y="1208348"/>
                <a:ext cx="352069" cy="3363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66" extrusionOk="0">
                    <a:moveTo>
                      <a:pt x="190" y="1"/>
                    </a:moveTo>
                    <a:cubicBezTo>
                      <a:pt x="93" y="1"/>
                      <a:pt x="0" y="75"/>
                      <a:pt x="0" y="190"/>
                    </a:cubicBezTo>
                    <a:cubicBezTo>
                      <a:pt x="0" y="287"/>
                      <a:pt x="93" y="366"/>
                      <a:pt x="190" y="366"/>
                    </a:cubicBezTo>
                    <a:lnTo>
                      <a:pt x="3637" y="366"/>
                    </a:lnTo>
                    <a:cubicBezTo>
                      <a:pt x="3752" y="366"/>
                      <a:pt x="3831" y="287"/>
                      <a:pt x="3831" y="190"/>
                    </a:cubicBezTo>
                    <a:cubicBezTo>
                      <a:pt x="3831" y="75"/>
                      <a:pt x="3752" y="1"/>
                      <a:pt x="3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1810;p45">
                <a:extLst>
                  <a:ext uri="{FF2B5EF4-FFF2-40B4-BE49-F238E27FC236}">
                    <a16:creationId xmlns:a16="http://schemas.microsoft.com/office/drawing/2014/main" id="{4487A186-715B-704B-FB12-31ED3AC77CD0}"/>
                  </a:ext>
                </a:extLst>
              </p:cNvPr>
              <p:cNvSpPr/>
              <p:nvPr/>
            </p:nvSpPr>
            <p:spPr>
              <a:xfrm>
                <a:off x="6649130" y="1204580"/>
                <a:ext cx="359329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63" extrusionOk="0">
                    <a:moveTo>
                      <a:pt x="3679" y="79"/>
                    </a:moveTo>
                    <a:cubicBezTo>
                      <a:pt x="3776" y="79"/>
                      <a:pt x="3831" y="139"/>
                      <a:pt x="3831" y="231"/>
                    </a:cubicBezTo>
                    <a:cubicBezTo>
                      <a:pt x="3831" y="310"/>
                      <a:pt x="3776" y="370"/>
                      <a:pt x="3679" y="370"/>
                    </a:cubicBezTo>
                    <a:lnTo>
                      <a:pt x="232" y="370"/>
                    </a:lnTo>
                    <a:cubicBezTo>
                      <a:pt x="158" y="370"/>
                      <a:pt x="98" y="310"/>
                      <a:pt x="98" y="231"/>
                    </a:cubicBezTo>
                    <a:cubicBezTo>
                      <a:pt x="98" y="139"/>
                      <a:pt x="158" y="79"/>
                      <a:pt x="232" y="79"/>
                    </a:cubicBezTo>
                    <a:close/>
                    <a:moveTo>
                      <a:pt x="232" y="0"/>
                    </a:moveTo>
                    <a:cubicBezTo>
                      <a:pt x="116" y="0"/>
                      <a:pt x="1" y="97"/>
                      <a:pt x="1" y="231"/>
                    </a:cubicBezTo>
                    <a:cubicBezTo>
                      <a:pt x="1" y="347"/>
                      <a:pt x="116" y="462"/>
                      <a:pt x="232" y="462"/>
                    </a:cubicBezTo>
                    <a:lnTo>
                      <a:pt x="3679" y="462"/>
                    </a:lnTo>
                    <a:cubicBezTo>
                      <a:pt x="3813" y="462"/>
                      <a:pt x="3910" y="347"/>
                      <a:pt x="3910" y="231"/>
                    </a:cubicBezTo>
                    <a:cubicBezTo>
                      <a:pt x="3910" y="97"/>
                      <a:pt x="3813" y="0"/>
                      <a:pt x="367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1811;p45">
                <a:extLst>
                  <a:ext uri="{FF2B5EF4-FFF2-40B4-BE49-F238E27FC236}">
                    <a16:creationId xmlns:a16="http://schemas.microsoft.com/office/drawing/2014/main" id="{F67A0613-F92F-E9F6-F268-DE356458FE98}"/>
                  </a:ext>
                </a:extLst>
              </p:cNvPr>
              <p:cNvSpPr/>
              <p:nvPr/>
            </p:nvSpPr>
            <p:spPr>
              <a:xfrm>
                <a:off x="6652990" y="1281042"/>
                <a:ext cx="352069" cy="3363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66" extrusionOk="0">
                    <a:moveTo>
                      <a:pt x="190" y="0"/>
                    </a:moveTo>
                    <a:cubicBezTo>
                      <a:pt x="93" y="0"/>
                      <a:pt x="0" y="74"/>
                      <a:pt x="0" y="171"/>
                    </a:cubicBezTo>
                    <a:lnTo>
                      <a:pt x="0" y="190"/>
                    </a:lnTo>
                    <a:cubicBezTo>
                      <a:pt x="0" y="287"/>
                      <a:pt x="93" y="365"/>
                      <a:pt x="190" y="365"/>
                    </a:cubicBezTo>
                    <a:lnTo>
                      <a:pt x="3637" y="365"/>
                    </a:lnTo>
                    <a:cubicBezTo>
                      <a:pt x="3752" y="365"/>
                      <a:pt x="3831" y="287"/>
                      <a:pt x="3831" y="190"/>
                    </a:cubicBezTo>
                    <a:lnTo>
                      <a:pt x="3831" y="171"/>
                    </a:lnTo>
                    <a:cubicBezTo>
                      <a:pt x="3831" y="74"/>
                      <a:pt x="3752" y="0"/>
                      <a:pt x="36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1812;p45">
                <a:extLst>
                  <a:ext uri="{FF2B5EF4-FFF2-40B4-BE49-F238E27FC236}">
                    <a16:creationId xmlns:a16="http://schemas.microsoft.com/office/drawing/2014/main" id="{B57F182D-E08E-8BCF-42CC-ED82D55ECFA8}"/>
                  </a:ext>
                </a:extLst>
              </p:cNvPr>
              <p:cNvSpPr/>
              <p:nvPr/>
            </p:nvSpPr>
            <p:spPr>
              <a:xfrm>
                <a:off x="6649130" y="1275528"/>
                <a:ext cx="359329" cy="44204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81" extrusionOk="0">
                    <a:moveTo>
                      <a:pt x="3679" y="97"/>
                    </a:moveTo>
                    <a:cubicBezTo>
                      <a:pt x="3776" y="97"/>
                      <a:pt x="3831" y="152"/>
                      <a:pt x="3831" y="231"/>
                    </a:cubicBezTo>
                    <a:lnTo>
                      <a:pt x="3831" y="250"/>
                    </a:lnTo>
                    <a:cubicBezTo>
                      <a:pt x="3831" y="328"/>
                      <a:pt x="3776" y="384"/>
                      <a:pt x="3679" y="384"/>
                    </a:cubicBezTo>
                    <a:lnTo>
                      <a:pt x="232" y="384"/>
                    </a:lnTo>
                    <a:cubicBezTo>
                      <a:pt x="158" y="384"/>
                      <a:pt x="98" y="328"/>
                      <a:pt x="98" y="250"/>
                    </a:cubicBezTo>
                    <a:lnTo>
                      <a:pt x="98" y="231"/>
                    </a:lnTo>
                    <a:cubicBezTo>
                      <a:pt x="98" y="152"/>
                      <a:pt x="158" y="97"/>
                      <a:pt x="232" y="97"/>
                    </a:cubicBezTo>
                    <a:close/>
                    <a:moveTo>
                      <a:pt x="232" y="0"/>
                    </a:moveTo>
                    <a:cubicBezTo>
                      <a:pt x="116" y="0"/>
                      <a:pt x="1" y="116"/>
                      <a:pt x="1" y="231"/>
                    </a:cubicBezTo>
                    <a:lnTo>
                      <a:pt x="1" y="250"/>
                    </a:lnTo>
                    <a:cubicBezTo>
                      <a:pt x="1" y="365"/>
                      <a:pt x="116" y="481"/>
                      <a:pt x="232" y="481"/>
                    </a:cubicBezTo>
                    <a:lnTo>
                      <a:pt x="3679" y="481"/>
                    </a:lnTo>
                    <a:cubicBezTo>
                      <a:pt x="3813" y="481"/>
                      <a:pt x="3910" y="365"/>
                      <a:pt x="3910" y="250"/>
                    </a:cubicBezTo>
                    <a:lnTo>
                      <a:pt x="3910" y="231"/>
                    </a:lnTo>
                    <a:cubicBezTo>
                      <a:pt x="3910" y="116"/>
                      <a:pt x="3813" y="0"/>
                      <a:pt x="367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1813;p45">
                <a:extLst>
                  <a:ext uri="{FF2B5EF4-FFF2-40B4-BE49-F238E27FC236}">
                    <a16:creationId xmlns:a16="http://schemas.microsoft.com/office/drawing/2014/main" id="{81186EAA-9B45-A49A-92C9-B6AD538E9DB2}"/>
                  </a:ext>
                </a:extLst>
              </p:cNvPr>
              <p:cNvSpPr/>
              <p:nvPr/>
            </p:nvSpPr>
            <p:spPr>
              <a:xfrm>
                <a:off x="6652990" y="1335815"/>
                <a:ext cx="352069" cy="35290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84" extrusionOk="0">
                    <a:moveTo>
                      <a:pt x="190" y="0"/>
                    </a:moveTo>
                    <a:cubicBezTo>
                      <a:pt x="93" y="0"/>
                      <a:pt x="0" y="74"/>
                      <a:pt x="0" y="190"/>
                    </a:cubicBezTo>
                    <a:cubicBezTo>
                      <a:pt x="0" y="287"/>
                      <a:pt x="93" y="384"/>
                      <a:pt x="190" y="384"/>
                    </a:cubicBezTo>
                    <a:lnTo>
                      <a:pt x="3637" y="384"/>
                    </a:lnTo>
                    <a:cubicBezTo>
                      <a:pt x="3752" y="384"/>
                      <a:pt x="3831" y="287"/>
                      <a:pt x="3831" y="190"/>
                    </a:cubicBezTo>
                    <a:cubicBezTo>
                      <a:pt x="3831" y="74"/>
                      <a:pt x="3752" y="0"/>
                      <a:pt x="36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1814;p45">
                <a:extLst>
                  <a:ext uri="{FF2B5EF4-FFF2-40B4-BE49-F238E27FC236}">
                    <a16:creationId xmlns:a16="http://schemas.microsoft.com/office/drawing/2014/main" id="{A5A562D9-CEBD-864E-AFA6-488B64C590DA}"/>
                  </a:ext>
                </a:extLst>
              </p:cNvPr>
              <p:cNvSpPr/>
              <p:nvPr/>
            </p:nvSpPr>
            <p:spPr>
              <a:xfrm>
                <a:off x="6649130" y="1331955"/>
                <a:ext cx="359329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63" extrusionOk="0">
                    <a:moveTo>
                      <a:pt x="3679" y="79"/>
                    </a:moveTo>
                    <a:cubicBezTo>
                      <a:pt x="3776" y="79"/>
                      <a:pt x="3831" y="158"/>
                      <a:pt x="3831" y="232"/>
                    </a:cubicBezTo>
                    <a:cubicBezTo>
                      <a:pt x="3831" y="310"/>
                      <a:pt x="3776" y="370"/>
                      <a:pt x="3679" y="370"/>
                    </a:cubicBezTo>
                    <a:lnTo>
                      <a:pt x="232" y="370"/>
                    </a:lnTo>
                    <a:cubicBezTo>
                      <a:pt x="158" y="370"/>
                      <a:pt x="98" y="310"/>
                      <a:pt x="98" y="232"/>
                    </a:cubicBezTo>
                    <a:cubicBezTo>
                      <a:pt x="98" y="158"/>
                      <a:pt x="158" y="79"/>
                      <a:pt x="232" y="79"/>
                    </a:cubicBezTo>
                    <a:close/>
                    <a:moveTo>
                      <a:pt x="232" y="1"/>
                    </a:moveTo>
                    <a:cubicBezTo>
                      <a:pt x="116" y="1"/>
                      <a:pt x="1" y="98"/>
                      <a:pt x="1" y="232"/>
                    </a:cubicBezTo>
                    <a:cubicBezTo>
                      <a:pt x="1" y="347"/>
                      <a:pt x="116" y="463"/>
                      <a:pt x="232" y="463"/>
                    </a:cubicBezTo>
                    <a:lnTo>
                      <a:pt x="3679" y="463"/>
                    </a:lnTo>
                    <a:cubicBezTo>
                      <a:pt x="3813" y="463"/>
                      <a:pt x="3910" y="347"/>
                      <a:pt x="3910" y="232"/>
                    </a:cubicBezTo>
                    <a:cubicBezTo>
                      <a:pt x="3910" y="98"/>
                      <a:pt x="3813" y="1"/>
                      <a:pt x="367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1815;p45">
                <a:extLst>
                  <a:ext uri="{FF2B5EF4-FFF2-40B4-BE49-F238E27FC236}">
                    <a16:creationId xmlns:a16="http://schemas.microsoft.com/office/drawing/2014/main" id="{FCB256CF-E3EF-38E7-DBB6-095B23542175}"/>
                  </a:ext>
                </a:extLst>
              </p:cNvPr>
              <p:cNvSpPr/>
              <p:nvPr/>
            </p:nvSpPr>
            <p:spPr>
              <a:xfrm>
                <a:off x="6652990" y="1402903"/>
                <a:ext cx="352069" cy="35290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84" extrusionOk="0">
                    <a:moveTo>
                      <a:pt x="190" y="0"/>
                    </a:moveTo>
                    <a:cubicBezTo>
                      <a:pt x="93" y="0"/>
                      <a:pt x="0" y="79"/>
                      <a:pt x="0" y="194"/>
                    </a:cubicBezTo>
                    <a:cubicBezTo>
                      <a:pt x="0" y="291"/>
                      <a:pt x="93" y="384"/>
                      <a:pt x="190" y="384"/>
                    </a:cubicBezTo>
                    <a:lnTo>
                      <a:pt x="3637" y="384"/>
                    </a:lnTo>
                    <a:cubicBezTo>
                      <a:pt x="3752" y="384"/>
                      <a:pt x="3831" y="291"/>
                      <a:pt x="3831" y="194"/>
                    </a:cubicBezTo>
                    <a:cubicBezTo>
                      <a:pt x="3831" y="79"/>
                      <a:pt x="3752" y="0"/>
                      <a:pt x="36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1816;p45">
                <a:extLst>
                  <a:ext uri="{FF2B5EF4-FFF2-40B4-BE49-F238E27FC236}">
                    <a16:creationId xmlns:a16="http://schemas.microsoft.com/office/drawing/2014/main" id="{1A731321-210B-84D6-FE42-5E91EBC3D724}"/>
                  </a:ext>
                </a:extLst>
              </p:cNvPr>
              <p:cNvSpPr/>
              <p:nvPr/>
            </p:nvSpPr>
            <p:spPr>
              <a:xfrm>
                <a:off x="6649130" y="1399502"/>
                <a:ext cx="359329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63" extrusionOk="0">
                    <a:moveTo>
                      <a:pt x="3679" y="74"/>
                    </a:moveTo>
                    <a:cubicBezTo>
                      <a:pt x="3776" y="74"/>
                      <a:pt x="3831" y="153"/>
                      <a:pt x="3831" y="231"/>
                    </a:cubicBezTo>
                    <a:cubicBezTo>
                      <a:pt x="3831" y="305"/>
                      <a:pt x="3776" y="365"/>
                      <a:pt x="3679" y="365"/>
                    </a:cubicBezTo>
                    <a:lnTo>
                      <a:pt x="232" y="365"/>
                    </a:lnTo>
                    <a:cubicBezTo>
                      <a:pt x="158" y="365"/>
                      <a:pt x="98" y="305"/>
                      <a:pt x="98" y="231"/>
                    </a:cubicBezTo>
                    <a:cubicBezTo>
                      <a:pt x="98" y="153"/>
                      <a:pt x="158" y="74"/>
                      <a:pt x="232" y="74"/>
                    </a:cubicBezTo>
                    <a:close/>
                    <a:moveTo>
                      <a:pt x="232" y="0"/>
                    </a:moveTo>
                    <a:cubicBezTo>
                      <a:pt x="116" y="0"/>
                      <a:pt x="1" y="97"/>
                      <a:pt x="1" y="231"/>
                    </a:cubicBezTo>
                    <a:cubicBezTo>
                      <a:pt x="1" y="365"/>
                      <a:pt x="116" y="462"/>
                      <a:pt x="232" y="462"/>
                    </a:cubicBezTo>
                    <a:lnTo>
                      <a:pt x="3679" y="462"/>
                    </a:lnTo>
                    <a:cubicBezTo>
                      <a:pt x="3813" y="462"/>
                      <a:pt x="3910" y="365"/>
                      <a:pt x="3910" y="231"/>
                    </a:cubicBezTo>
                    <a:cubicBezTo>
                      <a:pt x="3910" y="97"/>
                      <a:pt x="3813" y="0"/>
                      <a:pt x="367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1817;p45">
                <a:extLst>
                  <a:ext uri="{FF2B5EF4-FFF2-40B4-BE49-F238E27FC236}">
                    <a16:creationId xmlns:a16="http://schemas.microsoft.com/office/drawing/2014/main" id="{F9C8F35E-A04D-2118-CF99-33BEA75051FD}"/>
                  </a:ext>
                </a:extLst>
              </p:cNvPr>
              <p:cNvSpPr/>
              <p:nvPr/>
            </p:nvSpPr>
            <p:spPr>
              <a:xfrm>
                <a:off x="6652990" y="1482673"/>
                <a:ext cx="352069" cy="3363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66" extrusionOk="0">
                    <a:moveTo>
                      <a:pt x="190" y="1"/>
                    </a:moveTo>
                    <a:cubicBezTo>
                      <a:pt x="93" y="1"/>
                      <a:pt x="0" y="75"/>
                      <a:pt x="0" y="172"/>
                    </a:cubicBezTo>
                    <a:lnTo>
                      <a:pt x="0" y="190"/>
                    </a:lnTo>
                    <a:cubicBezTo>
                      <a:pt x="0" y="287"/>
                      <a:pt x="93" y="366"/>
                      <a:pt x="190" y="366"/>
                    </a:cubicBezTo>
                    <a:lnTo>
                      <a:pt x="3637" y="366"/>
                    </a:lnTo>
                    <a:cubicBezTo>
                      <a:pt x="3752" y="366"/>
                      <a:pt x="3831" y="287"/>
                      <a:pt x="3831" y="190"/>
                    </a:cubicBezTo>
                    <a:lnTo>
                      <a:pt x="3831" y="172"/>
                    </a:lnTo>
                    <a:cubicBezTo>
                      <a:pt x="3831" y="75"/>
                      <a:pt x="3752" y="1"/>
                      <a:pt x="3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1818;p45">
                <a:extLst>
                  <a:ext uri="{FF2B5EF4-FFF2-40B4-BE49-F238E27FC236}">
                    <a16:creationId xmlns:a16="http://schemas.microsoft.com/office/drawing/2014/main" id="{1A57673B-9ABF-9C4E-EB85-7808D3CAC831}"/>
                  </a:ext>
                </a:extLst>
              </p:cNvPr>
              <p:cNvSpPr/>
              <p:nvPr/>
            </p:nvSpPr>
            <p:spPr>
              <a:xfrm>
                <a:off x="6649130" y="1477159"/>
                <a:ext cx="359329" cy="44296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82" extrusionOk="0">
                    <a:moveTo>
                      <a:pt x="3679" y="98"/>
                    </a:moveTo>
                    <a:cubicBezTo>
                      <a:pt x="3776" y="98"/>
                      <a:pt x="3831" y="153"/>
                      <a:pt x="3831" y="232"/>
                    </a:cubicBezTo>
                    <a:lnTo>
                      <a:pt x="3831" y="250"/>
                    </a:lnTo>
                    <a:cubicBezTo>
                      <a:pt x="3831" y="329"/>
                      <a:pt x="3776" y="384"/>
                      <a:pt x="3679" y="384"/>
                    </a:cubicBezTo>
                    <a:lnTo>
                      <a:pt x="232" y="384"/>
                    </a:lnTo>
                    <a:cubicBezTo>
                      <a:pt x="158" y="384"/>
                      <a:pt x="98" y="329"/>
                      <a:pt x="98" y="250"/>
                    </a:cubicBezTo>
                    <a:lnTo>
                      <a:pt x="98" y="232"/>
                    </a:lnTo>
                    <a:cubicBezTo>
                      <a:pt x="98" y="153"/>
                      <a:pt x="158" y="98"/>
                      <a:pt x="232" y="98"/>
                    </a:cubicBezTo>
                    <a:close/>
                    <a:moveTo>
                      <a:pt x="232" y="1"/>
                    </a:moveTo>
                    <a:cubicBezTo>
                      <a:pt x="116" y="1"/>
                      <a:pt x="1" y="116"/>
                      <a:pt x="1" y="232"/>
                    </a:cubicBezTo>
                    <a:lnTo>
                      <a:pt x="1" y="250"/>
                    </a:lnTo>
                    <a:cubicBezTo>
                      <a:pt x="1" y="366"/>
                      <a:pt x="116" y="481"/>
                      <a:pt x="232" y="481"/>
                    </a:cubicBezTo>
                    <a:lnTo>
                      <a:pt x="3679" y="481"/>
                    </a:lnTo>
                    <a:cubicBezTo>
                      <a:pt x="3813" y="481"/>
                      <a:pt x="3910" y="366"/>
                      <a:pt x="3910" y="250"/>
                    </a:cubicBezTo>
                    <a:lnTo>
                      <a:pt x="3910" y="232"/>
                    </a:lnTo>
                    <a:cubicBezTo>
                      <a:pt x="3910" y="116"/>
                      <a:pt x="3813" y="1"/>
                      <a:pt x="367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1819;p45">
                <a:extLst>
                  <a:ext uri="{FF2B5EF4-FFF2-40B4-BE49-F238E27FC236}">
                    <a16:creationId xmlns:a16="http://schemas.microsoft.com/office/drawing/2014/main" id="{637ED35D-4E1E-6267-42D0-188BDF493097}"/>
                  </a:ext>
                </a:extLst>
              </p:cNvPr>
              <p:cNvSpPr/>
              <p:nvPr/>
            </p:nvSpPr>
            <p:spPr>
              <a:xfrm>
                <a:off x="6652990" y="1546360"/>
                <a:ext cx="352069" cy="35382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85" extrusionOk="0">
                    <a:moveTo>
                      <a:pt x="190" y="1"/>
                    </a:moveTo>
                    <a:cubicBezTo>
                      <a:pt x="93" y="1"/>
                      <a:pt x="0" y="75"/>
                      <a:pt x="0" y="190"/>
                    </a:cubicBezTo>
                    <a:cubicBezTo>
                      <a:pt x="0" y="287"/>
                      <a:pt x="93" y="384"/>
                      <a:pt x="190" y="384"/>
                    </a:cubicBezTo>
                    <a:lnTo>
                      <a:pt x="3637" y="384"/>
                    </a:lnTo>
                    <a:cubicBezTo>
                      <a:pt x="3752" y="384"/>
                      <a:pt x="3831" y="287"/>
                      <a:pt x="3831" y="190"/>
                    </a:cubicBezTo>
                    <a:cubicBezTo>
                      <a:pt x="3831" y="75"/>
                      <a:pt x="3752" y="1"/>
                      <a:pt x="3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1820;p45">
                <a:extLst>
                  <a:ext uri="{FF2B5EF4-FFF2-40B4-BE49-F238E27FC236}">
                    <a16:creationId xmlns:a16="http://schemas.microsoft.com/office/drawing/2014/main" id="{F0AC32CF-63E9-F816-8115-F3F9268D1A36}"/>
                  </a:ext>
                </a:extLst>
              </p:cNvPr>
              <p:cNvSpPr/>
              <p:nvPr/>
            </p:nvSpPr>
            <p:spPr>
              <a:xfrm>
                <a:off x="6649130" y="1542592"/>
                <a:ext cx="359329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63" extrusionOk="0">
                    <a:moveTo>
                      <a:pt x="3679" y="79"/>
                    </a:moveTo>
                    <a:cubicBezTo>
                      <a:pt x="3776" y="79"/>
                      <a:pt x="3831" y="157"/>
                      <a:pt x="3831" y="231"/>
                    </a:cubicBezTo>
                    <a:cubicBezTo>
                      <a:pt x="3831" y="310"/>
                      <a:pt x="3776" y="365"/>
                      <a:pt x="3679" y="365"/>
                    </a:cubicBezTo>
                    <a:lnTo>
                      <a:pt x="232" y="365"/>
                    </a:lnTo>
                    <a:cubicBezTo>
                      <a:pt x="158" y="365"/>
                      <a:pt x="98" y="310"/>
                      <a:pt x="98" y="231"/>
                    </a:cubicBezTo>
                    <a:cubicBezTo>
                      <a:pt x="98" y="157"/>
                      <a:pt x="158" y="79"/>
                      <a:pt x="232" y="79"/>
                    </a:cubicBezTo>
                    <a:close/>
                    <a:moveTo>
                      <a:pt x="232" y="0"/>
                    </a:moveTo>
                    <a:cubicBezTo>
                      <a:pt x="116" y="0"/>
                      <a:pt x="1" y="97"/>
                      <a:pt x="1" y="231"/>
                    </a:cubicBezTo>
                    <a:cubicBezTo>
                      <a:pt x="1" y="365"/>
                      <a:pt x="116" y="462"/>
                      <a:pt x="232" y="462"/>
                    </a:cubicBezTo>
                    <a:lnTo>
                      <a:pt x="3679" y="462"/>
                    </a:lnTo>
                    <a:cubicBezTo>
                      <a:pt x="3813" y="462"/>
                      <a:pt x="3910" y="365"/>
                      <a:pt x="3910" y="231"/>
                    </a:cubicBezTo>
                    <a:cubicBezTo>
                      <a:pt x="3910" y="97"/>
                      <a:pt x="3813" y="0"/>
                      <a:pt x="36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1821;p45">
                <a:extLst>
                  <a:ext uri="{FF2B5EF4-FFF2-40B4-BE49-F238E27FC236}">
                    <a16:creationId xmlns:a16="http://schemas.microsoft.com/office/drawing/2014/main" id="{473DD30B-BB5F-9A05-AB22-21C614C85604}"/>
                  </a:ext>
                </a:extLst>
              </p:cNvPr>
              <p:cNvSpPr/>
              <p:nvPr/>
            </p:nvSpPr>
            <p:spPr>
              <a:xfrm>
                <a:off x="6652990" y="1622455"/>
                <a:ext cx="352069" cy="35290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84" extrusionOk="0">
                    <a:moveTo>
                      <a:pt x="190" y="0"/>
                    </a:moveTo>
                    <a:cubicBezTo>
                      <a:pt x="93" y="0"/>
                      <a:pt x="0" y="97"/>
                      <a:pt x="0" y="189"/>
                    </a:cubicBezTo>
                    <a:cubicBezTo>
                      <a:pt x="0" y="305"/>
                      <a:pt x="93" y="384"/>
                      <a:pt x="190" y="384"/>
                    </a:cubicBezTo>
                    <a:lnTo>
                      <a:pt x="3637" y="384"/>
                    </a:lnTo>
                    <a:cubicBezTo>
                      <a:pt x="3752" y="384"/>
                      <a:pt x="3831" y="305"/>
                      <a:pt x="3831" y="189"/>
                    </a:cubicBezTo>
                    <a:cubicBezTo>
                      <a:pt x="3831" y="97"/>
                      <a:pt x="3752" y="0"/>
                      <a:pt x="36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1822;p45">
                <a:extLst>
                  <a:ext uri="{FF2B5EF4-FFF2-40B4-BE49-F238E27FC236}">
                    <a16:creationId xmlns:a16="http://schemas.microsoft.com/office/drawing/2014/main" id="{20E94839-162F-FD3B-F6DC-B8BC59034B4F}"/>
                  </a:ext>
                </a:extLst>
              </p:cNvPr>
              <p:cNvSpPr/>
              <p:nvPr/>
            </p:nvSpPr>
            <p:spPr>
              <a:xfrm>
                <a:off x="6649130" y="1618595"/>
                <a:ext cx="359329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63" extrusionOk="0">
                    <a:moveTo>
                      <a:pt x="3679" y="97"/>
                    </a:moveTo>
                    <a:cubicBezTo>
                      <a:pt x="3776" y="97"/>
                      <a:pt x="3831" y="158"/>
                      <a:pt x="3831" y="231"/>
                    </a:cubicBezTo>
                    <a:cubicBezTo>
                      <a:pt x="3831" y="310"/>
                      <a:pt x="3776" y="389"/>
                      <a:pt x="3679" y="389"/>
                    </a:cubicBezTo>
                    <a:lnTo>
                      <a:pt x="232" y="389"/>
                    </a:lnTo>
                    <a:cubicBezTo>
                      <a:pt x="158" y="389"/>
                      <a:pt x="98" y="310"/>
                      <a:pt x="98" y="231"/>
                    </a:cubicBezTo>
                    <a:cubicBezTo>
                      <a:pt x="98" y="158"/>
                      <a:pt x="158" y="97"/>
                      <a:pt x="232" y="97"/>
                    </a:cubicBezTo>
                    <a:close/>
                    <a:moveTo>
                      <a:pt x="232" y="0"/>
                    </a:moveTo>
                    <a:cubicBezTo>
                      <a:pt x="116" y="0"/>
                      <a:pt x="1" y="97"/>
                      <a:pt x="1" y="231"/>
                    </a:cubicBezTo>
                    <a:cubicBezTo>
                      <a:pt x="1" y="370"/>
                      <a:pt x="116" y="462"/>
                      <a:pt x="232" y="462"/>
                    </a:cubicBezTo>
                    <a:lnTo>
                      <a:pt x="3679" y="462"/>
                    </a:lnTo>
                    <a:cubicBezTo>
                      <a:pt x="3813" y="462"/>
                      <a:pt x="3910" y="370"/>
                      <a:pt x="3910" y="231"/>
                    </a:cubicBezTo>
                    <a:cubicBezTo>
                      <a:pt x="3910" y="97"/>
                      <a:pt x="3813" y="0"/>
                      <a:pt x="367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1823;p45">
                <a:extLst>
                  <a:ext uri="{FF2B5EF4-FFF2-40B4-BE49-F238E27FC236}">
                    <a16:creationId xmlns:a16="http://schemas.microsoft.com/office/drawing/2014/main" id="{CC284FFC-E1D3-321A-B085-FB800036D2DC}"/>
                  </a:ext>
                </a:extLst>
              </p:cNvPr>
              <p:cNvSpPr/>
              <p:nvPr/>
            </p:nvSpPr>
            <p:spPr>
              <a:xfrm>
                <a:off x="6748475" y="1776113"/>
                <a:ext cx="422648" cy="36383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59" extrusionOk="0">
                    <a:moveTo>
                      <a:pt x="768" y="1"/>
                    </a:moveTo>
                    <a:cubicBezTo>
                      <a:pt x="347" y="1"/>
                      <a:pt x="1" y="347"/>
                      <a:pt x="1" y="772"/>
                    </a:cubicBezTo>
                    <a:lnTo>
                      <a:pt x="1" y="2657"/>
                    </a:lnTo>
                    <a:cubicBezTo>
                      <a:pt x="1" y="2852"/>
                      <a:pt x="75" y="3046"/>
                      <a:pt x="190" y="3180"/>
                    </a:cubicBezTo>
                    <a:cubicBezTo>
                      <a:pt x="116" y="3392"/>
                      <a:pt x="1" y="3716"/>
                      <a:pt x="38" y="3854"/>
                    </a:cubicBezTo>
                    <a:cubicBezTo>
                      <a:pt x="58" y="3932"/>
                      <a:pt x="125" y="3959"/>
                      <a:pt x="214" y="3959"/>
                    </a:cubicBezTo>
                    <a:cubicBezTo>
                      <a:pt x="365" y="3959"/>
                      <a:pt x="581" y="3880"/>
                      <a:pt x="749" y="3831"/>
                    </a:cubicBezTo>
                    <a:cubicBezTo>
                      <a:pt x="925" y="3757"/>
                      <a:pt x="1272" y="3563"/>
                      <a:pt x="1479" y="3429"/>
                    </a:cubicBezTo>
                    <a:lnTo>
                      <a:pt x="3813" y="3429"/>
                    </a:lnTo>
                    <a:cubicBezTo>
                      <a:pt x="4252" y="3429"/>
                      <a:pt x="4598" y="3083"/>
                      <a:pt x="4598" y="2657"/>
                    </a:cubicBezTo>
                    <a:lnTo>
                      <a:pt x="4598" y="772"/>
                    </a:lnTo>
                    <a:cubicBezTo>
                      <a:pt x="4598" y="347"/>
                      <a:pt x="4252" y="1"/>
                      <a:pt x="38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1824;p45">
                <a:extLst>
                  <a:ext uri="{FF2B5EF4-FFF2-40B4-BE49-F238E27FC236}">
                    <a16:creationId xmlns:a16="http://schemas.microsoft.com/office/drawing/2014/main" id="{4DB8A09D-4759-7C09-3680-93C4CEA64334}"/>
                  </a:ext>
                </a:extLst>
              </p:cNvPr>
              <p:cNvSpPr/>
              <p:nvPr/>
            </p:nvSpPr>
            <p:spPr>
              <a:xfrm>
                <a:off x="6744707" y="1771059"/>
                <a:ext cx="430184" cy="372930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058" extrusionOk="0">
                    <a:moveTo>
                      <a:pt x="3854" y="97"/>
                    </a:moveTo>
                    <a:cubicBezTo>
                      <a:pt x="4256" y="97"/>
                      <a:pt x="4584" y="421"/>
                      <a:pt x="4584" y="827"/>
                    </a:cubicBezTo>
                    <a:lnTo>
                      <a:pt x="4584" y="2712"/>
                    </a:lnTo>
                    <a:cubicBezTo>
                      <a:pt x="4584" y="3119"/>
                      <a:pt x="4256" y="3447"/>
                      <a:pt x="3854" y="3447"/>
                    </a:cubicBezTo>
                    <a:lnTo>
                      <a:pt x="1502" y="3447"/>
                    </a:lnTo>
                    <a:cubicBezTo>
                      <a:pt x="1289" y="3581"/>
                      <a:pt x="943" y="3794"/>
                      <a:pt x="772" y="3831"/>
                    </a:cubicBezTo>
                    <a:cubicBezTo>
                      <a:pt x="638" y="3886"/>
                      <a:pt x="481" y="3946"/>
                      <a:pt x="347" y="3965"/>
                    </a:cubicBezTo>
                    <a:lnTo>
                      <a:pt x="194" y="3965"/>
                    </a:lnTo>
                    <a:cubicBezTo>
                      <a:pt x="157" y="3946"/>
                      <a:pt x="134" y="3928"/>
                      <a:pt x="116" y="3886"/>
                    </a:cubicBezTo>
                    <a:cubicBezTo>
                      <a:pt x="116" y="3849"/>
                      <a:pt x="116" y="3734"/>
                      <a:pt x="157" y="3600"/>
                    </a:cubicBezTo>
                    <a:cubicBezTo>
                      <a:pt x="194" y="3484"/>
                      <a:pt x="231" y="3350"/>
                      <a:pt x="273" y="3253"/>
                    </a:cubicBezTo>
                    <a:lnTo>
                      <a:pt x="273" y="3193"/>
                    </a:lnTo>
                    <a:cubicBezTo>
                      <a:pt x="157" y="3078"/>
                      <a:pt x="97" y="2907"/>
                      <a:pt x="97" y="2712"/>
                    </a:cubicBezTo>
                    <a:lnTo>
                      <a:pt x="97" y="827"/>
                    </a:lnTo>
                    <a:cubicBezTo>
                      <a:pt x="97" y="421"/>
                      <a:pt x="407" y="97"/>
                      <a:pt x="809" y="97"/>
                    </a:cubicBezTo>
                    <a:close/>
                    <a:moveTo>
                      <a:pt x="809" y="0"/>
                    </a:moveTo>
                    <a:cubicBezTo>
                      <a:pt x="365" y="0"/>
                      <a:pt x="0" y="365"/>
                      <a:pt x="0" y="827"/>
                    </a:cubicBezTo>
                    <a:lnTo>
                      <a:pt x="0" y="2712"/>
                    </a:lnTo>
                    <a:cubicBezTo>
                      <a:pt x="0" y="2907"/>
                      <a:pt x="79" y="3078"/>
                      <a:pt x="194" y="3235"/>
                    </a:cubicBezTo>
                    <a:cubicBezTo>
                      <a:pt x="157" y="3332"/>
                      <a:pt x="97" y="3466"/>
                      <a:pt x="79" y="3581"/>
                    </a:cubicBezTo>
                    <a:cubicBezTo>
                      <a:pt x="42" y="3715"/>
                      <a:pt x="19" y="3831"/>
                      <a:pt x="42" y="3909"/>
                    </a:cubicBezTo>
                    <a:cubicBezTo>
                      <a:pt x="60" y="3983"/>
                      <a:pt x="97" y="4025"/>
                      <a:pt x="157" y="4043"/>
                    </a:cubicBezTo>
                    <a:cubicBezTo>
                      <a:pt x="194" y="4052"/>
                      <a:pt x="228" y="4057"/>
                      <a:pt x="261" y="4057"/>
                    </a:cubicBezTo>
                    <a:cubicBezTo>
                      <a:pt x="295" y="4057"/>
                      <a:pt x="328" y="4052"/>
                      <a:pt x="365" y="4043"/>
                    </a:cubicBezTo>
                    <a:cubicBezTo>
                      <a:pt x="504" y="4025"/>
                      <a:pt x="675" y="3965"/>
                      <a:pt x="809" y="3928"/>
                    </a:cubicBezTo>
                    <a:cubicBezTo>
                      <a:pt x="984" y="3868"/>
                      <a:pt x="1331" y="3655"/>
                      <a:pt x="1520" y="3540"/>
                    </a:cubicBezTo>
                    <a:lnTo>
                      <a:pt x="3854" y="3540"/>
                    </a:lnTo>
                    <a:cubicBezTo>
                      <a:pt x="4316" y="3540"/>
                      <a:pt x="4681" y="3175"/>
                      <a:pt x="4681" y="2712"/>
                    </a:cubicBezTo>
                    <a:lnTo>
                      <a:pt x="4681" y="827"/>
                    </a:lnTo>
                    <a:cubicBezTo>
                      <a:pt x="4681" y="365"/>
                      <a:pt x="4316" y="0"/>
                      <a:pt x="3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825;p45">
                <a:extLst>
                  <a:ext uri="{FF2B5EF4-FFF2-40B4-BE49-F238E27FC236}">
                    <a16:creationId xmlns:a16="http://schemas.microsoft.com/office/drawing/2014/main" id="{F0A54E83-07A5-9E6D-2C9A-657B2C77068A}"/>
                  </a:ext>
                </a:extLst>
              </p:cNvPr>
              <p:cNvSpPr/>
              <p:nvPr/>
            </p:nvSpPr>
            <p:spPr>
              <a:xfrm>
                <a:off x="6780365" y="1808003"/>
                <a:ext cx="353815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310" extrusionOk="0">
                    <a:moveTo>
                      <a:pt x="171" y="0"/>
                    </a:moveTo>
                    <a:cubicBezTo>
                      <a:pt x="74" y="0"/>
                      <a:pt x="0" y="79"/>
                      <a:pt x="0" y="157"/>
                    </a:cubicBezTo>
                    <a:cubicBezTo>
                      <a:pt x="0" y="250"/>
                      <a:pt x="74" y="310"/>
                      <a:pt x="171" y="310"/>
                    </a:cubicBezTo>
                    <a:lnTo>
                      <a:pt x="3697" y="310"/>
                    </a:lnTo>
                    <a:cubicBezTo>
                      <a:pt x="3789" y="310"/>
                      <a:pt x="3849" y="250"/>
                      <a:pt x="3849" y="157"/>
                    </a:cubicBezTo>
                    <a:cubicBezTo>
                      <a:pt x="3849" y="79"/>
                      <a:pt x="3789" y="0"/>
                      <a:pt x="36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1826;p45">
                <a:extLst>
                  <a:ext uri="{FF2B5EF4-FFF2-40B4-BE49-F238E27FC236}">
                    <a16:creationId xmlns:a16="http://schemas.microsoft.com/office/drawing/2014/main" id="{6D5F806E-0BE1-9759-AF2E-DE7080256263}"/>
                  </a:ext>
                </a:extLst>
              </p:cNvPr>
              <p:cNvSpPr/>
              <p:nvPr/>
            </p:nvSpPr>
            <p:spPr>
              <a:xfrm>
                <a:off x="6779268" y="1804603"/>
                <a:ext cx="361075" cy="37036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03" extrusionOk="0">
                    <a:moveTo>
                      <a:pt x="3739" y="79"/>
                    </a:moveTo>
                    <a:cubicBezTo>
                      <a:pt x="3794" y="79"/>
                      <a:pt x="3854" y="134"/>
                      <a:pt x="3854" y="194"/>
                    </a:cubicBezTo>
                    <a:cubicBezTo>
                      <a:pt x="3854" y="268"/>
                      <a:pt x="3794" y="310"/>
                      <a:pt x="3739" y="310"/>
                    </a:cubicBezTo>
                    <a:lnTo>
                      <a:pt x="213" y="310"/>
                    </a:lnTo>
                    <a:cubicBezTo>
                      <a:pt x="135" y="310"/>
                      <a:pt x="98" y="268"/>
                      <a:pt x="98" y="194"/>
                    </a:cubicBezTo>
                    <a:cubicBezTo>
                      <a:pt x="98" y="134"/>
                      <a:pt x="135" y="79"/>
                      <a:pt x="213" y="79"/>
                    </a:cubicBezTo>
                    <a:close/>
                    <a:moveTo>
                      <a:pt x="213" y="0"/>
                    </a:moveTo>
                    <a:cubicBezTo>
                      <a:pt x="98" y="0"/>
                      <a:pt x="1" y="79"/>
                      <a:pt x="1" y="194"/>
                    </a:cubicBezTo>
                    <a:cubicBezTo>
                      <a:pt x="1" y="310"/>
                      <a:pt x="98" y="402"/>
                      <a:pt x="213" y="402"/>
                    </a:cubicBezTo>
                    <a:lnTo>
                      <a:pt x="3739" y="402"/>
                    </a:lnTo>
                    <a:cubicBezTo>
                      <a:pt x="3854" y="402"/>
                      <a:pt x="3928" y="310"/>
                      <a:pt x="3928" y="194"/>
                    </a:cubicBezTo>
                    <a:cubicBezTo>
                      <a:pt x="3928" y="79"/>
                      <a:pt x="3854" y="0"/>
                      <a:pt x="37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827;p45">
                <a:extLst>
                  <a:ext uri="{FF2B5EF4-FFF2-40B4-BE49-F238E27FC236}">
                    <a16:creationId xmlns:a16="http://schemas.microsoft.com/office/drawing/2014/main" id="{497F2654-ECA7-494E-F298-8D0C1F50ADE4}"/>
                  </a:ext>
                </a:extLst>
              </p:cNvPr>
              <p:cNvSpPr/>
              <p:nvPr/>
            </p:nvSpPr>
            <p:spPr>
              <a:xfrm>
                <a:off x="6780365" y="1854229"/>
                <a:ext cx="353815" cy="28121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306" extrusionOk="0">
                    <a:moveTo>
                      <a:pt x="171" y="1"/>
                    </a:moveTo>
                    <a:cubicBezTo>
                      <a:pt x="74" y="1"/>
                      <a:pt x="0" y="56"/>
                      <a:pt x="0" y="153"/>
                    </a:cubicBezTo>
                    <a:cubicBezTo>
                      <a:pt x="0" y="232"/>
                      <a:pt x="74" y="306"/>
                      <a:pt x="171" y="306"/>
                    </a:cubicBezTo>
                    <a:lnTo>
                      <a:pt x="3697" y="306"/>
                    </a:lnTo>
                    <a:cubicBezTo>
                      <a:pt x="3789" y="306"/>
                      <a:pt x="3849" y="232"/>
                      <a:pt x="3849" y="153"/>
                    </a:cubicBezTo>
                    <a:cubicBezTo>
                      <a:pt x="3849" y="56"/>
                      <a:pt x="3789" y="1"/>
                      <a:pt x="36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1828;p45">
                <a:extLst>
                  <a:ext uri="{FF2B5EF4-FFF2-40B4-BE49-F238E27FC236}">
                    <a16:creationId xmlns:a16="http://schemas.microsoft.com/office/drawing/2014/main" id="{42523401-8DC1-A817-FEA0-9CF796C146EC}"/>
                  </a:ext>
                </a:extLst>
              </p:cNvPr>
              <p:cNvSpPr/>
              <p:nvPr/>
            </p:nvSpPr>
            <p:spPr>
              <a:xfrm>
                <a:off x="6779268" y="1848715"/>
                <a:ext cx="361075" cy="3749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08" extrusionOk="0">
                    <a:moveTo>
                      <a:pt x="3739" y="98"/>
                    </a:moveTo>
                    <a:cubicBezTo>
                      <a:pt x="3794" y="98"/>
                      <a:pt x="3854" y="135"/>
                      <a:pt x="3854" y="213"/>
                    </a:cubicBezTo>
                    <a:cubicBezTo>
                      <a:pt x="3854" y="269"/>
                      <a:pt x="3794" y="329"/>
                      <a:pt x="3739" y="329"/>
                    </a:cubicBezTo>
                    <a:lnTo>
                      <a:pt x="213" y="329"/>
                    </a:lnTo>
                    <a:cubicBezTo>
                      <a:pt x="135" y="329"/>
                      <a:pt x="98" y="269"/>
                      <a:pt x="98" y="213"/>
                    </a:cubicBezTo>
                    <a:cubicBezTo>
                      <a:pt x="98" y="135"/>
                      <a:pt x="135" y="98"/>
                      <a:pt x="213" y="98"/>
                    </a:cubicBezTo>
                    <a:close/>
                    <a:moveTo>
                      <a:pt x="213" y="1"/>
                    </a:moveTo>
                    <a:cubicBezTo>
                      <a:pt x="98" y="1"/>
                      <a:pt x="1" y="98"/>
                      <a:pt x="1" y="213"/>
                    </a:cubicBezTo>
                    <a:cubicBezTo>
                      <a:pt x="1" y="329"/>
                      <a:pt x="98" y="407"/>
                      <a:pt x="213" y="407"/>
                    </a:cubicBezTo>
                    <a:lnTo>
                      <a:pt x="3739" y="407"/>
                    </a:lnTo>
                    <a:cubicBezTo>
                      <a:pt x="3854" y="407"/>
                      <a:pt x="3928" y="329"/>
                      <a:pt x="3928" y="213"/>
                    </a:cubicBezTo>
                    <a:cubicBezTo>
                      <a:pt x="3928" y="98"/>
                      <a:pt x="3854" y="1"/>
                      <a:pt x="3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829;p45">
                <a:extLst>
                  <a:ext uri="{FF2B5EF4-FFF2-40B4-BE49-F238E27FC236}">
                    <a16:creationId xmlns:a16="http://schemas.microsoft.com/office/drawing/2014/main" id="{647F5D5D-AAC4-0B01-8FD7-3A051C9F9953}"/>
                  </a:ext>
                </a:extLst>
              </p:cNvPr>
              <p:cNvSpPr/>
              <p:nvPr/>
            </p:nvSpPr>
            <p:spPr>
              <a:xfrm>
                <a:off x="6780365" y="1898434"/>
                <a:ext cx="353815" cy="30235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329" extrusionOk="0">
                    <a:moveTo>
                      <a:pt x="171" y="0"/>
                    </a:moveTo>
                    <a:cubicBezTo>
                      <a:pt x="74" y="0"/>
                      <a:pt x="0" y="74"/>
                      <a:pt x="0" y="153"/>
                    </a:cubicBezTo>
                    <a:cubicBezTo>
                      <a:pt x="0" y="250"/>
                      <a:pt x="74" y="328"/>
                      <a:pt x="171" y="328"/>
                    </a:cubicBezTo>
                    <a:lnTo>
                      <a:pt x="3697" y="328"/>
                    </a:lnTo>
                    <a:cubicBezTo>
                      <a:pt x="3789" y="328"/>
                      <a:pt x="3849" y="250"/>
                      <a:pt x="3849" y="153"/>
                    </a:cubicBezTo>
                    <a:cubicBezTo>
                      <a:pt x="3849" y="74"/>
                      <a:pt x="3789" y="0"/>
                      <a:pt x="36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1830;p45">
                <a:extLst>
                  <a:ext uri="{FF2B5EF4-FFF2-40B4-BE49-F238E27FC236}">
                    <a16:creationId xmlns:a16="http://schemas.microsoft.com/office/drawing/2014/main" id="{1C413B98-171C-5929-7B61-FD8387756204}"/>
                  </a:ext>
                </a:extLst>
              </p:cNvPr>
              <p:cNvSpPr/>
              <p:nvPr/>
            </p:nvSpPr>
            <p:spPr>
              <a:xfrm>
                <a:off x="6779268" y="1894574"/>
                <a:ext cx="361075" cy="3749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08" extrusionOk="0">
                    <a:moveTo>
                      <a:pt x="3739" y="79"/>
                    </a:moveTo>
                    <a:cubicBezTo>
                      <a:pt x="3794" y="79"/>
                      <a:pt x="3854" y="139"/>
                      <a:pt x="3854" y="195"/>
                    </a:cubicBezTo>
                    <a:cubicBezTo>
                      <a:pt x="3854" y="273"/>
                      <a:pt x="3794" y="310"/>
                      <a:pt x="3739" y="310"/>
                    </a:cubicBezTo>
                    <a:lnTo>
                      <a:pt x="213" y="310"/>
                    </a:lnTo>
                    <a:cubicBezTo>
                      <a:pt x="135" y="310"/>
                      <a:pt x="98" y="273"/>
                      <a:pt x="98" y="195"/>
                    </a:cubicBezTo>
                    <a:cubicBezTo>
                      <a:pt x="98" y="139"/>
                      <a:pt x="135" y="79"/>
                      <a:pt x="213" y="79"/>
                    </a:cubicBezTo>
                    <a:close/>
                    <a:moveTo>
                      <a:pt x="213" y="1"/>
                    </a:moveTo>
                    <a:cubicBezTo>
                      <a:pt x="98" y="1"/>
                      <a:pt x="1" y="98"/>
                      <a:pt x="1" y="195"/>
                    </a:cubicBezTo>
                    <a:cubicBezTo>
                      <a:pt x="1" y="310"/>
                      <a:pt x="98" y="407"/>
                      <a:pt x="213" y="407"/>
                    </a:cubicBezTo>
                    <a:lnTo>
                      <a:pt x="3739" y="407"/>
                    </a:lnTo>
                    <a:cubicBezTo>
                      <a:pt x="3854" y="407"/>
                      <a:pt x="3928" y="310"/>
                      <a:pt x="3928" y="195"/>
                    </a:cubicBezTo>
                    <a:cubicBezTo>
                      <a:pt x="3928" y="98"/>
                      <a:pt x="3854" y="1"/>
                      <a:pt x="3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831;p45">
                <a:extLst>
                  <a:ext uri="{FF2B5EF4-FFF2-40B4-BE49-F238E27FC236}">
                    <a16:creationId xmlns:a16="http://schemas.microsoft.com/office/drawing/2014/main" id="{4F3FDC35-9A97-0530-01DA-85CC572BB37A}"/>
                  </a:ext>
                </a:extLst>
              </p:cNvPr>
              <p:cNvSpPr/>
              <p:nvPr/>
            </p:nvSpPr>
            <p:spPr>
              <a:xfrm>
                <a:off x="6780365" y="1944293"/>
                <a:ext cx="353815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310" extrusionOk="0">
                    <a:moveTo>
                      <a:pt x="171" y="0"/>
                    </a:moveTo>
                    <a:cubicBezTo>
                      <a:pt x="74" y="0"/>
                      <a:pt x="0" y="60"/>
                      <a:pt x="0" y="153"/>
                    </a:cubicBezTo>
                    <a:cubicBezTo>
                      <a:pt x="0" y="231"/>
                      <a:pt x="74" y="310"/>
                      <a:pt x="171" y="310"/>
                    </a:cubicBezTo>
                    <a:lnTo>
                      <a:pt x="3697" y="310"/>
                    </a:lnTo>
                    <a:cubicBezTo>
                      <a:pt x="3789" y="310"/>
                      <a:pt x="3849" y="231"/>
                      <a:pt x="3849" y="153"/>
                    </a:cubicBezTo>
                    <a:cubicBezTo>
                      <a:pt x="3849" y="60"/>
                      <a:pt x="3789" y="0"/>
                      <a:pt x="36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1832;p45">
                <a:extLst>
                  <a:ext uri="{FF2B5EF4-FFF2-40B4-BE49-F238E27FC236}">
                    <a16:creationId xmlns:a16="http://schemas.microsoft.com/office/drawing/2014/main" id="{7A9F4C11-71BD-236E-F430-B3ABEE87E762}"/>
                  </a:ext>
                </a:extLst>
              </p:cNvPr>
              <p:cNvSpPr/>
              <p:nvPr/>
            </p:nvSpPr>
            <p:spPr>
              <a:xfrm>
                <a:off x="6779268" y="1939146"/>
                <a:ext cx="361075" cy="37036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03" extrusionOk="0">
                    <a:moveTo>
                      <a:pt x="3739" y="93"/>
                    </a:moveTo>
                    <a:cubicBezTo>
                      <a:pt x="3794" y="93"/>
                      <a:pt x="3854" y="153"/>
                      <a:pt x="3854" y="209"/>
                    </a:cubicBezTo>
                    <a:cubicBezTo>
                      <a:pt x="3854" y="269"/>
                      <a:pt x="3794" y="324"/>
                      <a:pt x="3739" y="324"/>
                    </a:cubicBezTo>
                    <a:lnTo>
                      <a:pt x="213" y="324"/>
                    </a:lnTo>
                    <a:cubicBezTo>
                      <a:pt x="135" y="324"/>
                      <a:pt x="98" y="269"/>
                      <a:pt x="98" y="209"/>
                    </a:cubicBezTo>
                    <a:cubicBezTo>
                      <a:pt x="98" y="153"/>
                      <a:pt x="135" y="93"/>
                      <a:pt x="213" y="93"/>
                    </a:cubicBezTo>
                    <a:close/>
                    <a:moveTo>
                      <a:pt x="213" y="1"/>
                    </a:moveTo>
                    <a:cubicBezTo>
                      <a:pt x="98" y="1"/>
                      <a:pt x="1" y="93"/>
                      <a:pt x="1" y="209"/>
                    </a:cubicBezTo>
                    <a:cubicBezTo>
                      <a:pt x="1" y="324"/>
                      <a:pt x="98" y="403"/>
                      <a:pt x="213" y="403"/>
                    </a:cubicBezTo>
                    <a:lnTo>
                      <a:pt x="3739" y="403"/>
                    </a:lnTo>
                    <a:cubicBezTo>
                      <a:pt x="3854" y="403"/>
                      <a:pt x="3928" y="324"/>
                      <a:pt x="3928" y="209"/>
                    </a:cubicBezTo>
                    <a:cubicBezTo>
                      <a:pt x="3928" y="93"/>
                      <a:pt x="3854" y="1"/>
                      <a:pt x="3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833;p45">
                <a:extLst>
                  <a:ext uri="{FF2B5EF4-FFF2-40B4-BE49-F238E27FC236}">
                    <a16:creationId xmlns:a16="http://schemas.microsoft.com/office/drawing/2014/main" id="{F579633F-059E-0DE3-735B-9619CFAA84EC}"/>
                  </a:ext>
                </a:extLst>
              </p:cNvPr>
              <p:cNvSpPr/>
              <p:nvPr/>
            </p:nvSpPr>
            <p:spPr>
              <a:xfrm>
                <a:off x="6780365" y="1988405"/>
                <a:ext cx="353815" cy="30235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329" extrusionOk="0">
                    <a:moveTo>
                      <a:pt x="171" y="1"/>
                    </a:moveTo>
                    <a:cubicBezTo>
                      <a:pt x="74" y="1"/>
                      <a:pt x="0" y="80"/>
                      <a:pt x="0" y="158"/>
                    </a:cubicBezTo>
                    <a:cubicBezTo>
                      <a:pt x="0" y="250"/>
                      <a:pt x="74" y="329"/>
                      <a:pt x="171" y="329"/>
                    </a:cubicBezTo>
                    <a:lnTo>
                      <a:pt x="3697" y="329"/>
                    </a:lnTo>
                    <a:cubicBezTo>
                      <a:pt x="3789" y="329"/>
                      <a:pt x="3849" y="250"/>
                      <a:pt x="3849" y="158"/>
                    </a:cubicBezTo>
                    <a:cubicBezTo>
                      <a:pt x="3849" y="80"/>
                      <a:pt x="3789" y="1"/>
                      <a:pt x="36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1834;p45">
                <a:extLst>
                  <a:ext uri="{FF2B5EF4-FFF2-40B4-BE49-F238E27FC236}">
                    <a16:creationId xmlns:a16="http://schemas.microsoft.com/office/drawing/2014/main" id="{35405FFE-0C38-DD84-9065-83E09651C873}"/>
                  </a:ext>
                </a:extLst>
              </p:cNvPr>
              <p:cNvSpPr/>
              <p:nvPr/>
            </p:nvSpPr>
            <p:spPr>
              <a:xfrm>
                <a:off x="6779268" y="1985005"/>
                <a:ext cx="361075" cy="37036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03" extrusionOk="0">
                    <a:moveTo>
                      <a:pt x="3739" y="98"/>
                    </a:moveTo>
                    <a:cubicBezTo>
                      <a:pt x="3794" y="98"/>
                      <a:pt x="3854" y="135"/>
                      <a:pt x="3854" y="195"/>
                    </a:cubicBezTo>
                    <a:cubicBezTo>
                      <a:pt x="3854" y="269"/>
                      <a:pt x="3794" y="311"/>
                      <a:pt x="3739" y="311"/>
                    </a:cubicBezTo>
                    <a:lnTo>
                      <a:pt x="213" y="311"/>
                    </a:lnTo>
                    <a:cubicBezTo>
                      <a:pt x="135" y="311"/>
                      <a:pt x="98" y="269"/>
                      <a:pt x="98" y="195"/>
                    </a:cubicBezTo>
                    <a:cubicBezTo>
                      <a:pt x="98" y="135"/>
                      <a:pt x="135" y="98"/>
                      <a:pt x="213" y="98"/>
                    </a:cubicBezTo>
                    <a:close/>
                    <a:moveTo>
                      <a:pt x="213" y="1"/>
                    </a:moveTo>
                    <a:cubicBezTo>
                      <a:pt x="98" y="1"/>
                      <a:pt x="1" y="98"/>
                      <a:pt x="1" y="195"/>
                    </a:cubicBezTo>
                    <a:cubicBezTo>
                      <a:pt x="1" y="311"/>
                      <a:pt x="98" y="403"/>
                      <a:pt x="213" y="403"/>
                    </a:cubicBezTo>
                    <a:lnTo>
                      <a:pt x="3739" y="403"/>
                    </a:lnTo>
                    <a:cubicBezTo>
                      <a:pt x="3854" y="403"/>
                      <a:pt x="3928" y="311"/>
                      <a:pt x="3928" y="195"/>
                    </a:cubicBezTo>
                    <a:cubicBezTo>
                      <a:pt x="3928" y="98"/>
                      <a:pt x="3854" y="1"/>
                      <a:pt x="3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835;p45">
                <a:extLst>
                  <a:ext uri="{FF2B5EF4-FFF2-40B4-BE49-F238E27FC236}">
                    <a16:creationId xmlns:a16="http://schemas.microsoft.com/office/drawing/2014/main" id="{6210E8FA-564D-2137-A052-DFB68341D48B}"/>
                  </a:ext>
                </a:extLst>
              </p:cNvPr>
              <p:cNvSpPr/>
              <p:nvPr/>
            </p:nvSpPr>
            <p:spPr>
              <a:xfrm>
                <a:off x="6780365" y="2034723"/>
                <a:ext cx="353815" cy="28121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306" extrusionOk="0">
                    <a:moveTo>
                      <a:pt x="171" y="1"/>
                    </a:moveTo>
                    <a:cubicBezTo>
                      <a:pt x="74" y="1"/>
                      <a:pt x="0" y="56"/>
                      <a:pt x="0" y="153"/>
                    </a:cubicBezTo>
                    <a:cubicBezTo>
                      <a:pt x="0" y="250"/>
                      <a:pt x="74" y="306"/>
                      <a:pt x="171" y="306"/>
                    </a:cubicBezTo>
                    <a:lnTo>
                      <a:pt x="3697" y="306"/>
                    </a:lnTo>
                    <a:cubicBezTo>
                      <a:pt x="3789" y="306"/>
                      <a:pt x="3849" y="250"/>
                      <a:pt x="3849" y="153"/>
                    </a:cubicBezTo>
                    <a:cubicBezTo>
                      <a:pt x="3849" y="56"/>
                      <a:pt x="3789" y="1"/>
                      <a:pt x="36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1836;p45">
                <a:extLst>
                  <a:ext uri="{FF2B5EF4-FFF2-40B4-BE49-F238E27FC236}">
                    <a16:creationId xmlns:a16="http://schemas.microsoft.com/office/drawing/2014/main" id="{5AB47948-FC1A-0C44-A46A-3DAE957F4096}"/>
                  </a:ext>
                </a:extLst>
              </p:cNvPr>
              <p:cNvSpPr/>
              <p:nvPr/>
            </p:nvSpPr>
            <p:spPr>
              <a:xfrm>
                <a:off x="6779268" y="2029209"/>
                <a:ext cx="361075" cy="3749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08" extrusionOk="0">
                    <a:moveTo>
                      <a:pt x="3739" y="98"/>
                    </a:moveTo>
                    <a:cubicBezTo>
                      <a:pt x="3794" y="98"/>
                      <a:pt x="3854" y="153"/>
                      <a:pt x="3854" y="213"/>
                    </a:cubicBezTo>
                    <a:cubicBezTo>
                      <a:pt x="3854" y="269"/>
                      <a:pt x="3794" y="329"/>
                      <a:pt x="3739" y="329"/>
                    </a:cubicBezTo>
                    <a:lnTo>
                      <a:pt x="213" y="329"/>
                    </a:lnTo>
                    <a:cubicBezTo>
                      <a:pt x="135" y="329"/>
                      <a:pt x="98" y="269"/>
                      <a:pt x="98" y="213"/>
                    </a:cubicBezTo>
                    <a:cubicBezTo>
                      <a:pt x="98" y="153"/>
                      <a:pt x="135" y="98"/>
                      <a:pt x="213" y="98"/>
                    </a:cubicBezTo>
                    <a:close/>
                    <a:moveTo>
                      <a:pt x="213" y="1"/>
                    </a:moveTo>
                    <a:cubicBezTo>
                      <a:pt x="98" y="1"/>
                      <a:pt x="1" y="98"/>
                      <a:pt x="1" y="213"/>
                    </a:cubicBezTo>
                    <a:cubicBezTo>
                      <a:pt x="1" y="329"/>
                      <a:pt x="98" y="407"/>
                      <a:pt x="213" y="407"/>
                    </a:cubicBezTo>
                    <a:lnTo>
                      <a:pt x="3739" y="407"/>
                    </a:lnTo>
                    <a:cubicBezTo>
                      <a:pt x="3854" y="407"/>
                      <a:pt x="3928" y="329"/>
                      <a:pt x="3928" y="213"/>
                    </a:cubicBezTo>
                    <a:cubicBezTo>
                      <a:pt x="3928" y="98"/>
                      <a:pt x="3854" y="1"/>
                      <a:pt x="3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5" name="Google Shape;1837;p45">
              <a:extLst>
                <a:ext uri="{FF2B5EF4-FFF2-40B4-BE49-F238E27FC236}">
                  <a16:creationId xmlns:a16="http://schemas.microsoft.com/office/drawing/2014/main" id="{4F646F7E-79E6-C4B6-DD24-7F9C9A462FAC}"/>
                </a:ext>
              </a:extLst>
            </p:cNvPr>
            <p:cNvGrpSpPr/>
            <p:nvPr/>
          </p:nvGrpSpPr>
          <p:grpSpPr>
            <a:xfrm>
              <a:off x="4098387" y="2768327"/>
              <a:ext cx="2089737" cy="2096899"/>
              <a:chOff x="5253337" y="2940502"/>
              <a:chExt cx="2089737" cy="2096899"/>
            </a:xfrm>
          </p:grpSpPr>
          <p:sp>
            <p:nvSpPr>
              <p:cNvPr id="876" name="Google Shape;1838;p45">
                <a:extLst>
                  <a:ext uri="{FF2B5EF4-FFF2-40B4-BE49-F238E27FC236}">
                    <a16:creationId xmlns:a16="http://schemas.microsoft.com/office/drawing/2014/main" id="{809117E1-CBBD-1FF1-8128-EB0B9CCF7EE9}"/>
                  </a:ext>
                </a:extLst>
              </p:cNvPr>
              <p:cNvSpPr/>
              <p:nvPr/>
            </p:nvSpPr>
            <p:spPr>
              <a:xfrm>
                <a:off x="5504318" y="4292828"/>
                <a:ext cx="136380" cy="90246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982" extrusionOk="0">
                    <a:moveTo>
                      <a:pt x="724" y="1"/>
                    </a:moveTo>
                    <a:cubicBezTo>
                      <a:pt x="410" y="1"/>
                      <a:pt x="100" y="228"/>
                      <a:pt x="61" y="284"/>
                    </a:cubicBezTo>
                    <a:cubicBezTo>
                      <a:pt x="1" y="381"/>
                      <a:pt x="79" y="783"/>
                      <a:pt x="292" y="880"/>
                    </a:cubicBezTo>
                    <a:cubicBezTo>
                      <a:pt x="523" y="977"/>
                      <a:pt x="523" y="958"/>
                      <a:pt x="754" y="977"/>
                    </a:cubicBezTo>
                    <a:cubicBezTo>
                      <a:pt x="800" y="980"/>
                      <a:pt x="849" y="982"/>
                      <a:pt x="899" y="982"/>
                    </a:cubicBezTo>
                    <a:cubicBezTo>
                      <a:pt x="1096" y="982"/>
                      <a:pt x="1294" y="958"/>
                      <a:pt x="1294" y="958"/>
                    </a:cubicBezTo>
                    <a:cubicBezTo>
                      <a:pt x="1294" y="958"/>
                      <a:pt x="1484" y="515"/>
                      <a:pt x="1100" y="150"/>
                    </a:cubicBezTo>
                    <a:cubicBezTo>
                      <a:pt x="987" y="41"/>
                      <a:pt x="855" y="1"/>
                      <a:pt x="724" y="1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1839;p45">
                <a:extLst>
                  <a:ext uri="{FF2B5EF4-FFF2-40B4-BE49-F238E27FC236}">
                    <a16:creationId xmlns:a16="http://schemas.microsoft.com/office/drawing/2014/main" id="{C47E1F30-2FD1-94E9-BA0E-E8798D5C3232}"/>
                  </a:ext>
                </a:extLst>
              </p:cNvPr>
              <p:cNvSpPr/>
              <p:nvPr/>
            </p:nvSpPr>
            <p:spPr>
              <a:xfrm>
                <a:off x="5433830" y="4300824"/>
                <a:ext cx="141526" cy="11873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292" extrusionOk="0">
                    <a:moveTo>
                      <a:pt x="780" y="0"/>
                    </a:moveTo>
                    <a:cubicBezTo>
                      <a:pt x="483" y="0"/>
                      <a:pt x="191" y="205"/>
                      <a:pt x="116" y="294"/>
                    </a:cubicBezTo>
                    <a:cubicBezTo>
                      <a:pt x="19" y="428"/>
                      <a:pt x="1" y="543"/>
                      <a:pt x="1" y="543"/>
                    </a:cubicBezTo>
                    <a:lnTo>
                      <a:pt x="615" y="1292"/>
                    </a:lnTo>
                    <a:cubicBezTo>
                      <a:pt x="615" y="1292"/>
                      <a:pt x="1249" y="774"/>
                      <a:pt x="1323" y="774"/>
                    </a:cubicBezTo>
                    <a:cubicBezTo>
                      <a:pt x="1325" y="774"/>
                      <a:pt x="1326" y="774"/>
                      <a:pt x="1327" y="774"/>
                    </a:cubicBezTo>
                    <a:cubicBezTo>
                      <a:pt x="1331" y="778"/>
                      <a:pt x="1337" y="780"/>
                      <a:pt x="1344" y="780"/>
                    </a:cubicBezTo>
                    <a:cubicBezTo>
                      <a:pt x="1403" y="780"/>
                      <a:pt x="1539" y="659"/>
                      <a:pt x="1539" y="659"/>
                    </a:cubicBezTo>
                    <a:cubicBezTo>
                      <a:pt x="1539" y="659"/>
                      <a:pt x="1405" y="234"/>
                      <a:pt x="1040" y="63"/>
                    </a:cubicBezTo>
                    <a:cubicBezTo>
                      <a:pt x="957" y="18"/>
                      <a:pt x="868" y="0"/>
                      <a:pt x="780" y="0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1840;p45">
                <a:extLst>
                  <a:ext uri="{FF2B5EF4-FFF2-40B4-BE49-F238E27FC236}">
                    <a16:creationId xmlns:a16="http://schemas.microsoft.com/office/drawing/2014/main" id="{65FD7F41-238A-369D-5945-DEE69C747873}"/>
                  </a:ext>
                </a:extLst>
              </p:cNvPr>
              <p:cNvSpPr/>
              <p:nvPr/>
            </p:nvSpPr>
            <p:spPr>
              <a:xfrm>
                <a:off x="5341654" y="4323799"/>
                <a:ext cx="148786" cy="124249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352" extrusionOk="0">
                    <a:moveTo>
                      <a:pt x="780" y="0"/>
                    </a:moveTo>
                    <a:cubicBezTo>
                      <a:pt x="467" y="0"/>
                      <a:pt x="251" y="226"/>
                      <a:pt x="176" y="349"/>
                    </a:cubicBezTo>
                    <a:cubicBezTo>
                      <a:pt x="61" y="506"/>
                      <a:pt x="1" y="908"/>
                      <a:pt x="1" y="908"/>
                    </a:cubicBezTo>
                    <a:lnTo>
                      <a:pt x="639" y="1351"/>
                    </a:lnTo>
                    <a:cubicBezTo>
                      <a:pt x="639" y="1351"/>
                      <a:pt x="791" y="1042"/>
                      <a:pt x="1041" y="871"/>
                    </a:cubicBezTo>
                    <a:cubicBezTo>
                      <a:pt x="1290" y="695"/>
                      <a:pt x="1618" y="695"/>
                      <a:pt x="1618" y="695"/>
                    </a:cubicBezTo>
                    <a:cubicBezTo>
                      <a:pt x="1618" y="695"/>
                      <a:pt x="1466" y="196"/>
                      <a:pt x="1022" y="44"/>
                    </a:cubicBezTo>
                    <a:cubicBezTo>
                      <a:pt x="936" y="13"/>
                      <a:pt x="856" y="0"/>
                      <a:pt x="780" y="0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1841;p45">
                <a:extLst>
                  <a:ext uri="{FF2B5EF4-FFF2-40B4-BE49-F238E27FC236}">
                    <a16:creationId xmlns:a16="http://schemas.microsoft.com/office/drawing/2014/main" id="{5A4A3091-4104-D080-A6A4-406EA8F03394}"/>
                  </a:ext>
                </a:extLst>
              </p:cNvPr>
              <p:cNvSpPr/>
              <p:nvPr/>
            </p:nvSpPr>
            <p:spPr>
              <a:xfrm>
                <a:off x="5253337" y="4374161"/>
                <a:ext cx="162755" cy="13206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437" extrusionOk="0">
                    <a:moveTo>
                      <a:pt x="1049" y="0"/>
                    </a:moveTo>
                    <a:cubicBezTo>
                      <a:pt x="846" y="0"/>
                      <a:pt x="626" y="89"/>
                      <a:pt x="463" y="226"/>
                    </a:cubicBezTo>
                    <a:cubicBezTo>
                      <a:pt x="232" y="438"/>
                      <a:pt x="1" y="974"/>
                      <a:pt x="190" y="1228"/>
                    </a:cubicBezTo>
                    <a:cubicBezTo>
                      <a:pt x="302" y="1383"/>
                      <a:pt x="401" y="1429"/>
                      <a:pt x="490" y="1429"/>
                    </a:cubicBezTo>
                    <a:cubicBezTo>
                      <a:pt x="556" y="1429"/>
                      <a:pt x="617" y="1404"/>
                      <a:pt x="675" y="1381"/>
                    </a:cubicBezTo>
                    <a:cubicBezTo>
                      <a:pt x="706" y="1363"/>
                      <a:pt x="731" y="1356"/>
                      <a:pt x="752" y="1356"/>
                    </a:cubicBezTo>
                    <a:cubicBezTo>
                      <a:pt x="824" y="1356"/>
                      <a:pt x="846" y="1436"/>
                      <a:pt x="846" y="1436"/>
                    </a:cubicBezTo>
                    <a:cubicBezTo>
                      <a:pt x="846" y="1436"/>
                      <a:pt x="999" y="1321"/>
                      <a:pt x="1040" y="1187"/>
                    </a:cubicBezTo>
                    <a:cubicBezTo>
                      <a:pt x="1077" y="1053"/>
                      <a:pt x="1211" y="937"/>
                      <a:pt x="1502" y="859"/>
                    </a:cubicBezTo>
                    <a:cubicBezTo>
                      <a:pt x="1770" y="766"/>
                      <a:pt x="1770" y="591"/>
                      <a:pt x="1692" y="438"/>
                    </a:cubicBezTo>
                    <a:cubicBezTo>
                      <a:pt x="1618" y="281"/>
                      <a:pt x="1539" y="166"/>
                      <a:pt x="1290" y="50"/>
                    </a:cubicBezTo>
                    <a:cubicBezTo>
                      <a:pt x="1216" y="16"/>
                      <a:pt x="1134" y="0"/>
                      <a:pt x="1049" y="0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1842;p45">
                <a:extLst>
                  <a:ext uri="{FF2B5EF4-FFF2-40B4-BE49-F238E27FC236}">
                    <a16:creationId xmlns:a16="http://schemas.microsoft.com/office/drawing/2014/main" id="{A4052ED6-ABED-B352-B8CB-027ADB2AA17A}"/>
                  </a:ext>
                </a:extLst>
              </p:cNvPr>
              <p:cNvSpPr/>
              <p:nvPr/>
            </p:nvSpPr>
            <p:spPr>
              <a:xfrm>
                <a:off x="5308110" y="4357527"/>
                <a:ext cx="376790" cy="269267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2930" extrusionOk="0">
                    <a:moveTo>
                      <a:pt x="2956" y="1"/>
                    </a:moveTo>
                    <a:cubicBezTo>
                      <a:pt x="2786" y="1"/>
                      <a:pt x="2558" y="35"/>
                      <a:pt x="2233" y="116"/>
                    </a:cubicBezTo>
                    <a:cubicBezTo>
                      <a:pt x="1540" y="273"/>
                      <a:pt x="578" y="735"/>
                      <a:pt x="287" y="1040"/>
                    </a:cubicBezTo>
                    <a:cubicBezTo>
                      <a:pt x="1" y="1349"/>
                      <a:pt x="384" y="1714"/>
                      <a:pt x="463" y="2158"/>
                    </a:cubicBezTo>
                    <a:cubicBezTo>
                      <a:pt x="541" y="2601"/>
                      <a:pt x="906" y="2930"/>
                      <a:pt x="906" y="2930"/>
                    </a:cubicBezTo>
                    <a:cubicBezTo>
                      <a:pt x="906" y="2930"/>
                      <a:pt x="4099" y="2024"/>
                      <a:pt x="4044" y="1714"/>
                    </a:cubicBezTo>
                    <a:cubicBezTo>
                      <a:pt x="4007" y="1386"/>
                      <a:pt x="3563" y="273"/>
                      <a:pt x="3369" y="116"/>
                    </a:cubicBezTo>
                    <a:cubicBezTo>
                      <a:pt x="3266" y="45"/>
                      <a:pt x="3148" y="1"/>
                      <a:pt x="2956" y="1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1843;p45">
                <a:extLst>
                  <a:ext uri="{FF2B5EF4-FFF2-40B4-BE49-F238E27FC236}">
                    <a16:creationId xmlns:a16="http://schemas.microsoft.com/office/drawing/2014/main" id="{BFCF2A09-C5BF-FC81-712E-DE64D61543B7}"/>
                  </a:ext>
                </a:extLst>
              </p:cNvPr>
              <p:cNvSpPr/>
              <p:nvPr/>
            </p:nvSpPr>
            <p:spPr>
              <a:xfrm>
                <a:off x="6897171" y="4264339"/>
                <a:ext cx="157149" cy="193358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2104" extrusionOk="0">
                    <a:moveTo>
                      <a:pt x="990" y="1"/>
                    </a:moveTo>
                    <a:cubicBezTo>
                      <a:pt x="900" y="1"/>
                      <a:pt x="823" y="56"/>
                      <a:pt x="767" y="169"/>
                    </a:cubicBezTo>
                    <a:cubicBezTo>
                      <a:pt x="633" y="460"/>
                      <a:pt x="555" y="575"/>
                      <a:pt x="287" y="996"/>
                    </a:cubicBezTo>
                    <a:cubicBezTo>
                      <a:pt x="37" y="1439"/>
                      <a:pt x="37" y="1670"/>
                      <a:pt x="0" y="2077"/>
                    </a:cubicBezTo>
                    <a:cubicBezTo>
                      <a:pt x="0" y="2077"/>
                      <a:pt x="110" y="2103"/>
                      <a:pt x="262" y="2103"/>
                    </a:cubicBezTo>
                    <a:cubicBezTo>
                      <a:pt x="472" y="2103"/>
                      <a:pt x="762" y="2052"/>
                      <a:pt x="943" y="1804"/>
                    </a:cubicBezTo>
                    <a:cubicBezTo>
                      <a:pt x="1271" y="1384"/>
                      <a:pt x="1710" y="709"/>
                      <a:pt x="1423" y="321"/>
                    </a:cubicBezTo>
                    <a:cubicBezTo>
                      <a:pt x="1267" y="109"/>
                      <a:pt x="1116" y="1"/>
                      <a:pt x="990" y="1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1844;p45">
                <a:extLst>
                  <a:ext uri="{FF2B5EF4-FFF2-40B4-BE49-F238E27FC236}">
                    <a16:creationId xmlns:a16="http://schemas.microsoft.com/office/drawing/2014/main" id="{6CED34AA-0D57-CA89-A8EC-105B8793A5D6}"/>
                  </a:ext>
                </a:extLst>
              </p:cNvPr>
              <p:cNvSpPr/>
              <p:nvPr/>
            </p:nvSpPr>
            <p:spPr>
              <a:xfrm>
                <a:off x="6891565" y="4259560"/>
                <a:ext cx="150440" cy="203007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2209" extrusionOk="0">
                    <a:moveTo>
                      <a:pt x="1101" y="105"/>
                    </a:moveTo>
                    <a:cubicBezTo>
                      <a:pt x="1193" y="123"/>
                      <a:pt x="1309" y="221"/>
                      <a:pt x="1447" y="415"/>
                    </a:cubicBezTo>
                    <a:cubicBezTo>
                      <a:pt x="1521" y="489"/>
                      <a:pt x="1540" y="586"/>
                      <a:pt x="1521" y="701"/>
                    </a:cubicBezTo>
                    <a:cubicBezTo>
                      <a:pt x="1521" y="817"/>
                      <a:pt x="1484" y="951"/>
                      <a:pt x="1424" y="1089"/>
                    </a:cubicBezTo>
                    <a:cubicBezTo>
                      <a:pt x="1309" y="1339"/>
                      <a:pt x="1119" y="1607"/>
                      <a:pt x="962" y="1819"/>
                    </a:cubicBezTo>
                    <a:cubicBezTo>
                      <a:pt x="787" y="2058"/>
                      <a:pt x="506" y="2099"/>
                      <a:pt x="315" y="2099"/>
                    </a:cubicBezTo>
                    <a:cubicBezTo>
                      <a:pt x="213" y="2099"/>
                      <a:pt x="137" y="2087"/>
                      <a:pt x="116" y="2087"/>
                    </a:cubicBezTo>
                    <a:cubicBezTo>
                      <a:pt x="135" y="1722"/>
                      <a:pt x="153" y="1491"/>
                      <a:pt x="408" y="1089"/>
                    </a:cubicBezTo>
                    <a:cubicBezTo>
                      <a:pt x="657" y="646"/>
                      <a:pt x="731" y="530"/>
                      <a:pt x="870" y="239"/>
                    </a:cubicBezTo>
                    <a:cubicBezTo>
                      <a:pt x="907" y="184"/>
                      <a:pt x="944" y="142"/>
                      <a:pt x="985" y="123"/>
                    </a:cubicBezTo>
                    <a:cubicBezTo>
                      <a:pt x="1022" y="105"/>
                      <a:pt x="1041" y="105"/>
                      <a:pt x="1101" y="105"/>
                    </a:cubicBezTo>
                    <a:close/>
                    <a:moveTo>
                      <a:pt x="1069" y="1"/>
                    </a:moveTo>
                    <a:cubicBezTo>
                      <a:pt x="1021" y="1"/>
                      <a:pt x="969" y="19"/>
                      <a:pt x="925" y="50"/>
                    </a:cubicBezTo>
                    <a:cubicBezTo>
                      <a:pt x="870" y="68"/>
                      <a:pt x="828" y="123"/>
                      <a:pt x="791" y="202"/>
                    </a:cubicBezTo>
                    <a:cubicBezTo>
                      <a:pt x="639" y="489"/>
                      <a:pt x="579" y="604"/>
                      <a:pt x="311" y="1029"/>
                    </a:cubicBezTo>
                    <a:cubicBezTo>
                      <a:pt x="38" y="1473"/>
                      <a:pt x="38" y="1722"/>
                      <a:pt x="1" y="2129"/>
                    </a:cubicBezTo>
                    <a:lnTo>
                      <a:pt x="1" y="2166"/>
                    </a:lnTo>
                    <a:lnTo>
                      <a:pt x="38" y="2184"/>
                    </a:lnTo>
                    <a:cubicBezTo>
                      <a:pt x="38" y="2184"/>
                      <a:pt x="145" y="2208"/>
                      <a:pt x="294" y="2208"/>
                    </a:cubicBezTo>
                    <a:cubicBezTo>
                      <a:pt x="520" y="2208"/>
                      <a:pt x="843" y="2153"/>
                      <a:pt x="1041" y="1875"/>
                    </a:cubicBezTo>
                    <a:cubicBezTo>
                      <a:pt x="1216" y="1667"/>
                      <a:pt x="1406" y="1394"/>
                      <a:pt x="1521" y="1126"/>
                    </a:cubicBezTo>
                    <a:cubicBezTo>
                      <a:pt x="1581" y="974"/>
                      <a:pt x="1618" y="835"/>
                      <a:pt x="1637" y="701"/>
                    </a:cubicBezTo>
                    <a:cubicBezTo>
                      <a:pt x="1637" y="586"/>
                      <a:pt x="1618" y="452"/>
                      <a:pt x="1521" y="355"/>
                    </a:cubicBezTo>
                    <a:cubicBezTo>
                      <a:pt x="1387" y="165"/>
                      <a:pt x="1253" y="50"/>
                      <a:pt x="1119" y="8"/>
                    </a:cubicBezTo>
                    <a:cubicBezTo>
                      <a:pt x="1103" y="3"/>
                      <a:pt x="1087" y="1"/>
                      <a:pt x="106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1845;p45">
                <a:extLst>
                  <a:ext uri="{FF2B5EF4-FFF2-40B4-BE49-F238E27FC236}">
                    <a16:creationId xmlns:a16="http://schemas.microsoft.com/office/drawing/2014/main" id="{1FAF97CD-939A-045D-6E6C-78151EF7655A}"/>
                  </a:ext>
                </a:extLst>
              </p:cNvPr>
              <p:cNvSpPr/>
              <p:nvPr/>
            </p:nvSpPr>
            <p:spPr>
              <a:xfrm>
                <a:off x="6978228" y="4281432"/>
                <a:ext cx="168269" cy="8684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945" extrusionOk="0">
                    <a:moveTo>
                      <a:pt x="1113" y="0"/>
                    </a:moveTo>
                    <a:cubicBezTo>
                      <a:pt x="1102" y="0"/>
                      <a:pt x="1092" y="1"/>
                      <a:pt x="1082" y="1"/>
                    </a:cubicBezTo>
                    <a:cubicBezTo>
                      <a:pt x="638" y="1"/>
                      <a:pt x="347" y="214"/>
                      <a:pt x="1" y="597"/>
                    </a:cubicBezTo>
                    <a:cubicBezTo>
                      <a:pt x="1" y="597"/>
                      <a:pt x="620" y="925"/>
                      <a:pt x="925" y="944"/>
                    </a:cubicBezTo>
                    <a:cubicBezTo>
                      <a:pt x="930" y="944"/>
                      <a:pt x="936" y="944"/>
                      <a:pt x="942" y="944"/>
                    </a:cubicBezTo>
                    <a:cubicBezTo>
                      <a:pt x="1239" y="944"/>
                      <a:pt x="1830" y="366"/>
                      <a:pt x="1830" y="366"/>
                    </a:cubicBezTo>
                    <a:cubicBezTo>
                      <a:pt x="1830" y="366"/>
                      <a:pt x="1535" y="0"/>
                      <a:pt x="1113" y="0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1846;p45">
                <a:extLst>
                  <a:ext uri="{FF2B5EF4-FFF2-40B4-BE49-F238E27FC236}">
                    <a16:creationId xmlns:a16="http://schemas.microsoft.com/office/drawing/2014/main" id="{241CA589-06A3-2ED7-3A8C-52AEB5376D3A}"/>
                  </a:ext>
                </a:extLst>
              </p:cNvPr>
              <p:cNvSpPr/>
              <p:nvPr/>
            </p:nvSpPr>
            <p:spPr>
              <a:xfrm>
                <a:off x="6971427" y="4276378"/>
                <a:ext cx="180584" cy="95668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041" extrusionOk="0">
                    <a:moveTo>
                      <a:pt x="1156" y="98"/>
                    </a:moveTo>
                    <a:cubicBezTo>
                      <a:pt x="1521" y="98"/>
                      <a:pt x="1770" y="366"/>
                      <a:pt x="1807" y="403"/>
                    </a:cubicBezTo>
                    <a:cubicBezTo>
                      <a:pt x="1789" y="444"/>
                      <a:pt x="1673" y="537"/>
                      <a:pt x="1521" y="675"/>
                    </a:cubicBezTo>
                    <a:cubicBezTo>
                      <a:pt x="1424" y="731"/>
                      <a:pt x="1327" y="809"/>
                      <a:pt x="1230" y="865"/>
                    </a:cubicBezTo>
                    <a:cubicBezTo>
                      <a:pt x="1133" y="906"/>
                      <a:pt x="1040" y="943"/>
                      <a:pt x="980" y="943"/>
                    </a:cubicBezTo>
                    <a:cubicBezTo>
                      <a:pt x="846" y="925"/>
                      <a:pt x="615" y="846"/>
                      <a:pt x="440" y="768"/>
                    </a:cubicBezTo>
                    <a:cubicBezTo>
                      <a:pt x="287" y="712"/>
                      <a:pt x="209" y="675"/>
                      <a:pt x="172" y="634"/>
                    </a:cubicBezTo>
                    <a:cubicBezTo>
                      <a:pt x="481" y="306"/>
                      <a:pt x="749" y="116"/>
                      <a:pt x="1156" y="98"/>
                    </a:cubicBezTo>
                    <a:close/>
                    <a:moveTo>
                      <a:pt x="1156" y="1"/>
                    </a:moveTo>
                    <a:cubicBezTo>
                      <a:pt x="694" y="19"/>
                      <a:pt x="366" y="232"/>
                      <a:pt x="38" y="634"/>
                    </a:cubicBezTo>
                    <a:lnTo>
                      <a:pt x="1" y="675"/>
                    </a:lnTo>
                    <a:lnTo>
                      <a:pt x="56" y="712"/>
                    </a:lnTo>
                    <a:cubicBezTo>
                      <a:pt x="56" y="712"/>
                      <a:pt x="209" y="791"/>
                      <a:pt x="403" y="865"/>
                    </a:cubicBezTo>
                    <a:cubicBezTo>
                      <a:pt x="597" y="943"/>
                      <a:pt x="809" y="1022"/>
                      <a:pt x="980" y="1040"/>
                    </a:cubicBezTo>
                    <a:cubicBezTo>
                      <a:pt x="1077" y="1040"/>
                      <a:pt x="1174" y="999"/>
                      <a:pt x="1271" y="943"/>
                    </a:cubicBezTo>
                    <a:cubicBezTo>
                      <a:pt x="1387" y="883"/>
                      <a:pt x="1479" y="828"/>
                      <a:pt x="1576" y="749"/>
                    </a:cubicBezTo>
                    <a:cubicBezTo>
                      <a:pt x="1770" y="597"/>
                      <a:pt x="1923" y="444"/>
                      <a:pt x="1923" y="444"/>
                    </a:cubicBezTo>
                    <a:lnTo>
                      <a:pt x="1964" y="421"/>
                    </a:lnTo>
                    <a:lnTo>
                      <a:pt x="1923" y="384"/>
                    </a:lnTo>
                    <a:cubicBezTo>
                      <a:pt x="1923" y="384"/>
                      <a:pt x="1618" y="1"/>
                      <a:pt x="115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1847;p45">
                <a:extLst>
                  <a:ext uri="{FF2B5EF4-FFF2-40B4-BE49-F238E27FC236}">
                    <a16:creationId xmlns:a16="http://schemas.microsoft.com/office/drawing/2014/main" id="{0F6B5CD2-CE41-F11F-8489-A850D3E98C77}"/>
                  </a:ext>
                </a:extLst>
              </p:cNvPr>
              <p:cNvSpPr/>
              <p:nvPr/>
            </p:nvSpPr>
            <p:spPr>
              <a:xfrm>
                <a:off x="7026200" y="4291909"/>
                <a:ext cx="164409" cy="101366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103" extrusionOk="0">
                    <a:moveTo>
                      <a:pt x="971" y="0"/>
                    </a:moveTo>
                    <a:cubicBezTo>
                      <a:pt x="950" y="0"/>
                      <a:pt x="928" y="1"/>
                      <a:pt x="906" y="3"/>
                    </a:cubicBezTo>
                    <a:cubicBezTo>
                      <a:pt x="421" y="63"/>
                      <a:pt x="1" y="562"/>
                      <a:pt x="1" y="562"/>
                    </a:cubicBezTo>
                    <a:cubicBezTo>
                      <a:pt x="1" y="562"/>
                      <a:pt x="213" y="871"/>
                      <a:pt x="597" y="968"/>
                    </a:cubicBezTo>
                    <a:cubicBezTo>
                      <a:pt x="962" y="1061"/>
                      <a:pt x="906" y="1084"/>
                      <a:pt x="1096" y="1102"/>
                    </a:cubicBezTo>
                    <a:cubicBezTo>
                      <a:pt x="1101" y="1103"/>
                      <a:pt x="1107" y="1103"/>
                      <a:pt x="1112" y="1103"/>
                    </a:cubicBezTo>
                    <a:cubicBezTo>
                      <a:pt x="1325" y="1103"/>
                      <a:pt x="1638" y="771"/>
                      <a:pt x="1692" y="640"/>
                    </a:cubicBezTo>
                    <a:cubicBezTo>
                      <a:pt x="1752" y="506"/>
                      <a:pt x="1789" y="368"/>
                      <a:pt x="1789" y="368"/>
                    </a:cubicBezTo>
                    <a:cubicBezTo>
                      <a:pt x="1789" y="368"/>
                      <a:pt x="1438" y="0"/>
                      <a:pt x="971" y="0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1848;p45">
                <a:extLst>
                  <a:ext uri="{FF2B5EF4-FFF2-40B4-BE49-F238E27FC236}">
                    <a16:creationId xmlns:a16="http://schemas.microsoft.com/office/drawing/2014/main" id="{AF425F2D-064F-D409-A7EA-7DE261F035C9}"/>
                  </a:ext>
                </a:extLst>
              </p:cNvPr>
              <p:cNvSpPr/>
              <p:nvPr/>
            </p:nvSpPr>
            <p:spPr>
              <a:xfrm>
                <a:off x="7020686" y="4288141"/>
                <a:ext cx="175437" cy="110188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1199" extrusionOk="0">
                    <a:moveTo>
                      <a:pt x="1063" y="100"/>
                    </a:moveTo>
                    <a:cubicBezTo>
                      <a:pt x="1468" y="100"/>
                      <a:pt x="1776" y="391"/>
                      <a:pt x="1793" y="409"/>
                    </a:cubicBezTo>
                    <a:cubicBezTo>
                      <a:pt x="1793" y="450"/>
                      <a:pt x="1775" y="547"/>
                      <a:pt x="1715" y="663"/>
                    </a:cubicBezTo>
                    <a:cubicBezTo>
                      <a:pt x="1696" y="700"/>
                      <a:pt x="1599" y="834"/>
                      <a:pt x="1484" y="931"/>
                    </a:cubicBezTo>
                    <a:cubicBezTo>
                      <a:pt x="1368" y="1028"/>
                      <a:pt x="1234" y="1102"/>
                      <a:pt x="1156" y="1102"/>
                    </a:cubicBezTo>
                    <a:cubicBezTo>
                      <a:pt x="1059" y="1083"/>
                      <a:pt x="1040" y="1083"/>
                      <a:pt x="985" y="1065"/>
                    </a:cubicBezTo>
                    <a:cubicBezTo>
                      <a:pt x="925" y="1046"/>
                      <a:pt x="851" y="1009"/>
                      <a:pt x="657" y="968"/>
                    </a:cubicBezTo>
                    <a:cubicBezTo>
                      <a:pt x="347" y="894"/>
                      <a:pt x="176" y="663"/>
                      <a:pt x="135" y="621"/>
                    </a:cubicBezTo>
                    <a:cubicBezTo>
                      <a:pt x="176" y="566"/>
                      <a:pt x="541" y="141"/>
                      <a:pt x="985" y="104"/>
                    </a:cubicBezTo>
                    <a:cubicBezTo>
                      <a:pt x="1011" y="101"/>
                      <a:pt x="1037" y="100"/>
                      <a:pt x="1063" y="100"/>
                    </a:cubicBezTo>
                    <a:close/>
                    <a:moveTo>
                      <a:pt x="1067" y="1"/>
                    </a:moveTo>
                    <a:cubicBezTo>
                      <a:pt x="1034" y="1"/>
                      <a:pt x="1000" y="3"/>
                      <a:pt x="966" y="7"/>
                    </a:cubicBezTo>
                    <a:cubicBezTo>
                      <a:pt x="444" y="44"/>
                      <a:pt x="19" y="584"/>
                      <a:pt x="19" y="584"/>
                    </a:cubicBezTo>
                    <a:lnTo>
                      <a:pt x="1" y="603"/>
                    </a:lnTo>
                    <a:lnTo>
                      <a:pt x="19" y="640"/>
                    </a:lnTo>
                    <a:cubicBezTo>
                      <a:pt x="19" y="640"/>
                      <a:pt x="250" y="968"/>
                      <a:pt x="638" y="1065"/>
                    </a:cubicBezTo>
                    <a:cubicBezTo>
                      <a:pt x="809" y="1102"/>
                      <a:pt x="888" y="1143"/>
                      <a:pt x="943" y="1162"/>
                    </a:cubicBezTo>
                    <a:cubicBezTo>
                      <a:pt x="1003" y="1180"/>
                      <a:pt x="1059" y="1180"/>
                      <a:pt x="1156" y="1199"/>
                    </a:cubicBezTo>
                    <a:cubicBezTo>
                      <a:pt x="1290" y="1199"/>
                      <a:pt x="1428" y="1102"/>
                      <a:pt x="1544" y="1009"/>
                    </a:cubicBezTo>
                    <a:cubicBezTo>
                      <a:pt x="1678" y="894"/>
                      <a:pt x="1775" y="778"/>
                      <a:pt x="1812" y="700"/>
                    </a:cubicBezTo>
                    <a:cubicBezTo>
                      <a:pt x="1867" y="566"/>
                      <a:pt x="1909" y="409"/>
                      <a:pt x="1909" y="409"/>
                    </a:cubicBezTo>
                    <a:lnTo>
                      <a:pt x="1909" y="390"/>
                    </a:lnTo>
                    <a:lnTo>
                      <a:pt x="1890" y="372"/>
                    </a:lnTo>
                    <a:cubicBezTo>
                      <a:pt x="1890" y="372"/>
                      <a:pt x="1536" y="1"/>
                      <a:pt x="106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1849;p45">
                <a:extLst>
                  <a:ext uri="{FF2B5EF4-FFF2-40B4-BE49-F238E27FC236}">
                    <a16:creationId xmlns:a16="http://schemas.microsoft.com/office/drawing/2014/main" id="{0F9B0E0D-443F-DC63-2700-0AD7A6DC5DCD}"/>
                  </a:ext>
                </a:extLst>
              </p:cNvPr>
              <p:cNvSpPr/>
              <p:nvPr/>
            </p:nvSpPr>
            <p:spPr>
              <a:xfrm>
                <a:off x="7111117" y="4325085"/>
                <a:ext cx="197953" cy="120297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309" extrusionOk="0">
                    <a:moveTo>
                      <a:pt x="885" y="0"/>
                    </a:moveTo>
                    <a:cubicBezTo>
                      <a:pt x="393" y="0"/>
                      <a:pt x="1" y="510"/>
                      <a:pt x="1" y="510"/>
                    </a:cubicBezTo>
                    <a:cubicBezTo>
                      <a:pt x="1" y="510"/>
                      <a:pt x="213" y="857"/>
                      <a:pt x="347" y="1009"/>
                    </a:cubicBezTo>
                    <a:cubicBezTo>
                      <a:pt x="456" y="1133"/>
                      <a:pt x="729" y="1308"/>
                      <a:pt x="952" y="1308"/>
                    </a:cubicBezTo>
                    <a:cubicBezTo>
                      <a:pt x="1003" y="1308"/>
                      <a:pt x="1052" y="1299"/>
                      <a:pt x="1096" y="1277"/>
                    </a:cubicBezTo>
                    <a:cubicBezTo>
                      <a:pt x="1345" y="1162"/>
                      <a:pt x="2154" y="1088"/>
                      <a:pt x="2154" y="1088"/>
                    </a:cubicBezTo>
                    <a:cubicBezTo>
                      <a:pt x="2154" y="1088"/>
                      <a:pt x="2154" y="723"/>
                      <a:pt x="1965" y="547"/>
                    </a:cubicBezTo>
                    <a:cubicBezTo>
                      <a:pt x="1770" y="376"/>
                      <a:pt x="1521" y="85"/>
                      <a:pt x="980" y="7"/>
                    </a:cubicBezTo>
                    <a:cubicBezTo>
                      <a:pt x="948" y="2"/>
                      <a:pt x="916" y="0"/>
                      <a:pt x="885" y="0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1850;p45">
                <a:extLst>
                  <a:ext uri="{FF2B5EF4-FFF2-40B4-BE49-F238E27FC236}">
                    <a16:creationId xmlns:a16="http://schemas.microsoft.com/office/drawing/2014/main" id="{45D6B20C-AAB8-CCB4-5DAD-4F2F53FE1724}"/>
                  </a:ext>
                </a:extLst>
              </p:cNvPr>
              <p:cNvSpPr/>
              <p:nvPr/>
            </p:nvSpPr>
            <p:spPr>
              <a:xfrm>
                <a:off x="7105603" y="4319939"/>
                <a:ext cx="209073" cy="130222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417" extrusionOk="0">
                    <a:moveTo>
                      <a:pt x="957" y="99"/>
                    </a:moveTo>
                    <a:cubicBezTo>
                      <a:pt x="984" y="99"/>
                      <a:pt x="1012" y="101"/>
                      <a:pt x="1040" y="104"/>
                    </a:cubicBezTo>
                    <a:cubicBezTo>
                      <a:pt x="1562" y="178"/>
                      <a:pt x="1794" y="469"/>
                      <a:pt x="1983" y="640"/>
                    </a:cubicBezTo>
                    <a:cubicBezTo>
                      <a:pt x="2062" y="719"/>
                      <a:pt x="2122" y="834"/>
                      <a:pt x="2140" y="950"/>
                    </a:cubicBezTo>
                    <a:cubicBezTo>
                      <a:pt x="2159" y="1028"/>
                      <a:pt x="2159" y="1065"/>
                      <a:pt x="2159" y="1102"/>
                    </a:cubicBezTo>
                    <a:cubicBezTo>
                      <a:pt x="2122" y="1102"/>
                      <a:pt x="1983" y="1125"/>
                      <a:pt x="1775" y="1144"/>
                    </a:cubicBezTo>
                    <a:cubicBezTo>
                      <a:pt x="1544" y="1181"/>
                      <a:pt x="1271" y="1218"/>
                      <a:pt x="1137" y="1296"/>
                    </a:cubicBezTo>
                    <a:cubicBezTo>
                      <a:pt x="1103" y="1309"/>
                      <a:pt x="1064" y="1315"/>
                      <a:pt x="1022" y="1315"/>
                    </a:cubicBezTo>
                    <a:cubicBezTo>
                      <a:pt x="945" y="1315"/>
                      <a:pt x="859" y="1295"/>
                      <a:pt x="772" y="1259"/>
                    </a:cubicBezTo>
                    <a:cubicBezTo>
                      <a:pt x="638" y="1199"/>
                      <a:pt x="504" y="1102"/>
                      <a:pt x="444" y="1047"/>
                    </a:cubicBezTo>
                    <a:cubicBezTo>
                      <a:pt x="329" y="913"/>
                      <a:pt x="158" y="603"/>
                      <a:pt x="135" y="566"/>
                    </a:cubicBezTo>
                    <a:cubicBezTo>
                      <a:pt x="174" y="527"/>
                      <a:pt x="516" y="99"/>
                      <a:pt x="957" y="99"/>
                    </a:cubicBezTo>
                    <a:close/>
                    <a:moveTo>
                      <a:pt x="939" y="0"/>
                    </a:moveTo>
                    <a:cubicBezTo>
                      <a:pt x="411" y="0"/>
                      <a:pt x="19" y="548"/>
                      <a:pt x="19" y="548"/>
                    </a:cubicBezTo>
                    <a:lnTo>
                      <a:pt x="1" y="566"/>
                    </a:lnTo>
                    <a:lnTo>
                      <a:pt x="19" y="585"/>
                    </a:lnTo>
                    <a:cubicBezTo>
                      <a:pt x="19" y="585"/>
                      <a:pt x="213" y="950"/>
                      <a:pt x="366" y="1102"/>
                    </a:cubicBezTo>
                    <a:cubicBezTo>
                      <a:pt x="444" y="1199"/>
                      <a:pt x="578" y="1278"/>
                      <a:pt x="735" y="1356"/>
                    </a:cubicBezTo>
                    <a:cubicBezTo>
                      <a:pt x="827" y="1390"/>
                      <a:pt x="918" y="1416"/>
                      <a:pt x="1011" y="1416"/>
                    </a:cubicBezTo>
                    <a:cubicBezTo>
                      <a:pt x="1073" y="1416"/>
                      <a:pt x="1135" y="1404"/>
                      <a:pt x="1197" y="1375"/>
                    </a:cubicBezTo>
                    <a:cubicBezTo>
                      <a:pt x="1290" y="1333"/>
                      <a:pt x="1562" y="1278"/>
                      <a:pt x="1794" y="1241"/>
                    </a:cubicBezTo>
                    <a:cubicBezTo>
                      <a:pt x="2025" y="1218"/>
                      <a:pt x="2214" y="1199"/>
                      <a:pt x="2214" y="1199"/>
                    </a:cubicBezTo>
                    <a:lnTo>
                      <a:pt x="2274" y="1181"/>
                    </a:lnTo>
                    <a:lnTo>
                      <a:pt x="2274" y="1144"/>
                    </a:lnTo>
                    <a:cubicBezTo>
                      <a:pt x="2274" y="1144"/>
                      <a:pt x="2256" y="1047"/>
                      <a:pt x="2237" y="931"/>
                    </a:cubicBezTo>
                    <a:cubicBezTo>
                      <a:pt x="2214" y="816"/>
                      <a:pt x="2159" y="663"/>
                      <a:pt x="2043" y="566"/>
                    </a:cubicBezTo>
                    <a:cubicBezTo>
                      <a:pt x="1867" y="391"/>
                      <a:pt x="1599" y="86"/>
                      <a:pt x="1040" y="7"/>
                    </a:cubicBezTo>
                    <a:cubicBezTo>
                      <a:pt x="1006" y="2"/>
                      <a:pt x="972" y="0"/>
                      <a:pt x="9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1851;p45">
                <a:extLst>
                  <a:ext uri="{FF2B5EF4-FFF2-40B4-BE49-F238E27FC236}">
                    <a16:creationId xmlns:a16="http://schemas.microsoft.com/office/drawing/2014/main" id="{6F5C6561-ECD7-E2CE-28B8-96E018EB24AA}"/>
                  </a:ext>
                </a:extLst>
              </p:cNvPr>
              <p:cNvSpPr/>
              <p:nvPr/>
            </p:nvSpPr>
            <p:spPr>
              <a:xfrm>
                <a:off x="7173150" y="4387578"/>
                <a:ext cx="166155" cy="119286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1298" extrusionOk="0">
                    <a:moveTo>
                      <a:pt x="983" y="1"/>
                    </a:moveTo>
                    <a:cubicBezTo>
                      <a:pt x="467" y="1"/>
                      <a:pt x="153" y="408"/>
                      <a:pt x="153" y="408"/>
                    </a:cubicBezTo>
                    <a:cubicBezTo>
                      <a:pt x="153" y="408"/>
                      <a:pt x="0" y="870"/>
                      <a:pt x="231" y="1138"/>
                    </a:cubicBezTo>
                    <a:cubicBezTo>
                      <a:pt x="335" y="1258"/>
                      <a:pt x="400" y="1297"/>
                      <a:pt x="466" y="1297"/>
                    </a:cubicBezTo>
                    <a:cubicBezTo>
                      <a:pt x="546" y="1297"/>
                      <a:pt x="628" y="1239"/>
                      <a:pt x="786" y="1198"/>
                    </a:cubicBezTo>
                    <a:cubicBezTo>
                      <a:pt x="831" y="1188"/>
                      <a:pt x="870" y="1184"/>
                      <a:pt x="906" y="1184"/>
                    </a:cubicBezTo>
                    <a:cubicBezTo>
                      <a:pt x="1089" y="1184"/>
                      <a:pt x="1183" y="1290"/>
                      <a:pt x="1442" y="1290"/>
                    </a:cubicBezTo>
                    <a:cubicBezTo>
                      <a:pt x="1752" y="1290"/>
                      <a:pt x="1807" y="1101"/>
                      <a:pt x="1789" y="810"/>
                    </a:cubicBezTo>
                    <a:cubicBezTo>
                      <a:pt x="1789" y="542"/>
                      <a:pt x="1539" y="43"/>
                      <a:pt x="1017" y="1"/>
                    </a:cubicBezTo>
                    <a:cubicBezTo>
                      <a:pt x="1006" y="1"/>
                      <a:pt x="994" y="1"/>
                      <a:pt x="983" y="1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1852;p45">
                <a:extLst>
                  <a:ext uri="{FF2B5EF4-FFF2-40B4-BE49-F238E27FC236}">
                    <a16:creationId xmlns:a16="http://schemas.microsoft.com/office/drawing/2014/main" id="{86A236DC-C9E6-434A-8710-0C45364D5BB8}"/>
                  </a:ext>
                </a:extLst>
              </p:cNvPr>
              <p:cNvSpPr/>
              <p:nvPr/>
            </p:nvSpPr>
            <p:spPr>
              <a:xfrm>
                <a:off x="7167636" y="4384086"/>
                <a:ext cx="175437" cy="127649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1389" extrusionOk="0">
                    <a:moveTo>
                      <a:pt x="990" y="96"/>
                    </a:moveTo>
                    <a:cubicBezTo>
                      <a:pt x="1012" y="96"/>
                      <a:pt x="1035" y="97"/>
                      <a:pt x="1058" y="99"/>
                    </a:cubicBezTo>
                    <a:cubicBezTo>
                      <a:pt x="1308" y="118"/>
                      <a:pt x="1502" y="233"/>
                      <a:pt x="1618" y="386"/>
                    </a:cubicBezTo>
                    <a:cubicBezTo>
                      <a:pt x="1752" y="543"/>
                      <a:pt x="1812" y="732"/>
                      <a:pt x="1812" y="866"/>
                    </a:cubicBezTo>
                    <a:cubicBezTo>
                      <a:pt x="1812" y="1005"/>
                      <a:pt x="1793" y="1097"/>
                      <a:pt x="1752" y="1176"/>
                    </a:cubicBezTo>
                    <a:cubicBezTo>
                      <a:pt x="1715" y="1236"/>
                      <a:pt x="1636" y="1273"/>
                      <a:pt x="1502" y="1273"/>
                    </a:cubicBezTo>
                    <a:cubicBezTo>
                      <a:pt x="1368" y="1273"/>
                      <a:pt x="1271" y="1236"/>
                      <a:pt x="1174" y="1213"/>
                    </a:cubicBezTo>
                    <a:cubicBezTo>
                      <a:pt x="1114" y="1190"/>
                      <a:pt x="1056" y="1174"/>
                      <a:pt x="983" y="1174"/>
                    </a:cubicBezTo>
                    <a:cubicBezTo>
                      <a:pt x="938" y="1174"/>
                      <a:pt x="887" y="1180"/>
                      <a:pt x="827" y="1194"/>
                    </a:cubicBezTo>
                    <a:cubicBezTo>
                      <a:pt x="675" y="1236"/>
                      <a:pt x="596" y="1291"/>
                      <a:pt x="541" y="1291"/>
                    </a:cubicBezTo>
                    <a:cubicBezTo>
                      <a:pt x="499" y="1291"/>
                      <a:pt x="481" y="1291"/>
                      <a:pt x="462" y="1273"/>
                    </a:cubicBezTo>
                    <a:cubicBezTo>
                      <a:pt x="425" y="1254"/>
                      <a:pt x="384" y="1213"/>
                      <a:pt x="328" y="1157"/>
                    </a:cubicBezTo>
                    <a:cubicBezTo>
                      <a:pt x="134" y="908"/>
                      <a:pt x="250" y="483"/>
                      <a:pt x="250" y="464"/>
                    </a:cubicBezTo>
                    <a:cubicBezTo>
                      <a:pt x="267" y="464"/>
                      <a:pt x="548" y="96"/>
                      <a:pt x="990" y="96"/>
                    </a:cubicBezTo>
                    <a:close/>
                    <a:moveTo>
                      <a:pt x="1014" y="0"/>
                    </a:moveTo>
                    <a:cubicBezTo>
                      <a:pt x="496" y="0"/>
                      <a:pt x="176" y="427"/>
                      <a:pt x="176" y="427"/>
                    </a:cubicBezTo>
                    <a:lnTo>
                      <a:pt x="153" y="427"/>
                    </a:lnTo>
                    <a:cubicBezTo>
                      <a:pt x="153" y="427"/>
                      <a:pt x="0" y="908"/>
                      <a:pt x="250" y="1213"/>
                    </a:cubicBezTo>
                    <a:cubicBezTo>
                      <a:pt x="310" y="1291"/>
                      <a:pt x="365" y="1328"/>
                      <a:pt x="407" y="1351"/>
                    </a:cubicBezTo>
                    <a:cubicBezTo>
                      <a:pt x="462" y="1388"/>
                      <a:pt x="499" y="1388"/>
                      <a:pt x="559" y="1388"/>
                    </a:cubicBezTo>
                    <a:cubicBezTo>
                      <a:pt x="638" y="1370"/>
                      <a:pt x="712" y="1328"/>
                      <a:pt x="846" y="1291"/>
                    </a:cubicBezTo>
                    <a:cubicBezTo>
                      <a:pt x="899" y="1277"/>
                      <a:pt x="942" y="1271"/>
                      <a:pt x="981" y="1271"/>
                    </a:cubicBezTo>
                    <a:cubicBezTo>
                      <a:pt x="1044" y="1271"/>
                      <a:pt x="1096" y="1287"/>
                      <a:pt x="1155" y="1310"/>
                    </a:cubicBezTo>
                    <a:cubicBezTo>
                      <a:pt x="1234" y="1328"/>
                      <a:pt x="1350" y="1370"/>
                      <a:pt x="1502" y="1370"/>
                    </a:cubicBezTo>
                    <a:cubicBezTo>
                      <a:pt x="1678" y="1370"/>
                      <a:pt x="1770" y="1310"/>
                      <a:pt x="1849" y="1213"/>
                    </a:cubicBezTo>
                    <a:cubicBezTo>
                      <a:pt x="1909" y="1120"/>
                      <a:pt x="1909" y="1005"/>
                      <a:pt x="1909" y="848"/>
                    </a:cubicBezTo>
                    <a:cubicBezTo>
                      <a:pt x="1909" y="695"/>
                      <a:pt x="1830" y="501"/>
                      <a:pt x="1696" y="330"/>
                    </a:cubicBezTo>
                    <a:cubicBezTo>
                      <a:pt x="1562" y="155"/>
                      <a:pt x="1350" y="21"/>
                      <a:pt x="1077" y="2"/>
                    </a:cubicBezTo>
                    <a:cubicBezTo>
                      <a:pt x="1056" y="1"/>
                      <a:pt x="1035" y="0"/>
                      <a:pt x="10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1853;p45">
                <a:extLst>
                  <a:ext uri="{FF2B5EF4-FFF2-40B4-BE49-F238E27FC236}">
                    <a16:creationId xmlns:a16="http://schemas.microsoft.com/office/drawing/2014/main" id="{DAE83655-8DC0-281D-B1A7-C6D09AC1ECEE}"/>
                  </a:ext>
                </a:extLst>
              </p:cNvPr>
              <p:cNvSpPr/>
              <p:nvPr/>
            </p:nvSpPr>
            <p:spPr>
              <a:xfrm>
                <a:off x="6898826" y="4311760"/>
                <a:ext cx="357215" cy="341133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3712" extrusionOk="0">
                    <a:moveTo>
                      <a:pt x="1315" y="0"/>
                    </a:moveTo>
                    <a:cubicBezTo>
                      <a:pt x="1097" y="0"/>
                      <a:pt x="969" y="87"/>
                      <a:pt x="828" y="267"/>
                    </a:cubicBezTo>
                    <a:cubicBezTo>
                      <a:pt x="560" y="655"/>
                      <a:pt x="1" y="1561"/>
                      <a:pt x="1" y="1561"/>
                    </a:cubicBezTo>
                    <a:cubicBezTo>
                      <a:pt x="1" y="1561"/>
                      <a:pt x="481" y="2000"/>
                      <a:pt x="1114" y="2485"/>
                    </a:cubicBezTo>
                    <a:cubicBezTo>
                      <a:pt x="1752" y="2984"/>
                      <a:pt x="2463" y="3696"/>
                      <a:pt x="2463" y="3696"/>
                    </a:cubicBezTo>
                    <a:cubicBezTo>
                      <a:pt x="2538" y="3706"/>
                      <a:pt x="2603" y="3711"/>
                      <a:pt x="2659" y="3711"/>
                    </a:cubicBezTo>
                    <a:cubicBezTo>
                      <a:pt x="3022" y="3711"/>
                      <a:pt x="3032" y="3489"/>
                      <a:pt x="3216" y="3021"/>
                    </a:cubicBezTo>
                    <a:cubicBezTo>
                      <a:pt x="3406" y="2503"/>
                      <a:pt x="3794" y="2023"/>
                      <a:pt x="3849" y="1713"/>
                    </a:cubicBezTo>
                    <a:cubicBezTo>
                      <a:pt x="3886" y="1404"/>
                      <a:pt x="3447" y="595"/>
                      <a:pt x="2385" y="267"/>
                    </a:cubicBezTo>
                    <a:cubicBezTo>
                      <a:pt x="1858" y="92"/>
                      <a:pt x="1539" y="0"/>
                      <a:pt x="1315" y="0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1854;p45">
                <a:extLst>
                  <a:ext uri="{FF2B5EF4-FFF2-40B4-BE49-F238E27FC236}">
                    <a16:creationId xmlns:a16="http://schemas.microsoft.com/office/drawing/2014/main" id="{4E7E5F1F-0AF0-CF01-0404-6C631C77BEB6}"/>
                  </a:ext>
                </a:extLst>
              </p:cNvPr>
              <p:cNvSpPr/>
              <p:nvPr/>
            </p:nvSpPr>
            <p:spPr>
              <a:xfrm>
                <a:off x="6891565" y="4308268"/>
                <a:ext cx="357675" cy="349404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802" extrusionOk="0">
                    <a:moveTo>
                      <a:pt x="1332" y="0"/>
                    </a:moveTo>
                    <a:lnTo>
                      <a:pt x="1332" y="0"/>
                    </a:lnTo>
                    <a:cubicBezTo>
                      <a:pt x="1138" y="19"/>
                      <a:pt x="1004" y="116"/>
                      <a:pt x="870" y="287"/>
                    </a:cubicBezTo>
                    <a:cubicBezTo>
                      <a:pt x="597" y="675"/>
                      <a:pt x="19" y="1576"/>
                      <a:pt x="19" y="1576"/>
                    </a:cubicBezTo>
                    <a:lnTo>
                      <a:pt x="1" y="1617"/>
                    </a:lnTo>
                    <a:lnTo>
                      <a:pt x="38" y="1636"/>
                    </a:lnTo>
                    <a:cubicBezTo>
                      <a:pt x="38" y="1636"/>
                      <a:pt x="542" y="2079"/>
                      <a:pt x="1156" y="2560"/>
                    </a:cubicBezTo>
                    <a:cubicBezTo>
                      <a:pt x="1794" y="3040"/>
                      <a:pt x="2487" y="3734"/>
                      <a:pt x="2487" y="3752"/>
                    </a:cubicBezTo>
                    <a:lnTo>
                      <a:pt x="2487" y="3770"/>
                    </a:lnTo>
                    <a:lnTo>
                      <a:pt x="2542" y="3770"/>
                    </a:lnTo>
                    <a:cubicBezTo>
                      <a:pt x="2638" y="3787"/>
                      <a:pt x="2724" y="3801"/>
                      <a:pt x="2794" y="3801"/>
                    </a:cubicBezTo>
                    <a:cubicBezTo>
                      <a:pt x="2822" y="3801"/>
                      <a:pt x="2848" y="3799"/>
                      <a:pt x="2870" y="3794"/>
                    </a:cubicBezTo>
                    <a:cubicBezTo>
                      <a:pt x="2967" y="3770"/>
                      <a:pt x="3041" y="3715"/>
                      <a:pt x="3083" y="3655"/>
                    </a:cubicBezTo>
                    <a:cubicBezTo>
                      <a:pt x="3198" y="3539"/>
                      <a:pt x="3235" y="3350"/>
                      <a:pt x="3332" y="3077"/>
                    </a:cubicBezTo>
                    <a:cubicBezTo>
                      <a:pt x="3429" y="2828"/>
                      <a:pt x="3582" y="2578"/>
                      <a:pt x="3716" y="2347"/>
                    </a:cubicBezTo>
                    <a:cubicBezTo>
                      <a:pt x="3776" y="2232"/>
                      <a:pt x="3850" y="2116"/>
                      <a:pt x="3891" y="2001"/>
                    </a:cubicBezTo>
                    <a:lnTo>
                      <a:pt x="3891" y="2001"/>
                    </a:lnTo>
                    <a:cubicBezTo>
                      <a:pt x="3831" y="2019"/>
                      <a:pt x="3794" y="2038"/>
                      <a:pt x="3758" y="2061"/>
                    </a:cubicBezTo>
                    <a:cubicBezTo>
                      <a:pt x="3716" y="2135"/>
                      <a:pt x="3679" y="2213"/>
                      <a:pt x="3619" y="2310"/>
                    </a:cubicBezTo>
                    <a:cubicBezTo>
                      <a:pt x="3485" y="2523"/>
                      <a:pt x="3351" y="2772"/>
                      <a:pt x="3235" y="3040"/>
                    </a:cubicBezTo>
                    <a:cubicBezTo>
                      <a:pt x="3138" y="3308"/>
                      <a:pt x="3083" y="3502"/>
                      <a:pt x="3004" y="3600"/>
                    </a:cubicBezTo>
                    <a:cubicBezTo>
                      <a:pt x="2967" y="3636"/>
                      <a:pt x="2926" y="3678"/>
                      <a:pt x="2852" y="3678"/>
                    </a:cubicBezTo>
                    <a:cubicBezTo>
                      <a:pt x="2822" y="3687"/>
                      <a:pt x="2783" y="3692"/>
                      <a:pt x="2734" y="3692"/>
                    </a:cubicBezTo>
                    <a:cubicBezTo>
                      <a:pt x="2686" y="3692"/>
                      <a:pt x="2628" y="3687"/>
                      <a:pt x="2561" y="3678"/>
                    </a:cubicBezTo>
                    <a:cubicBezTo>
                      <a:pt x="2542" y="3655"/>
                      <a:pt x="1849" y="2962"/>
                      <a:pt x="1235" y="2481"/>
                    </a:cubicBezTo>
                    <a:cubicBezTo>
                      <a:pt x="616" y="2019"/>
                      <a:pt x="153" y="1617"/>
                      <a:pt x="135" y="1599"/>
                    </a:cubicBezTo>
                    <a:cubicBezTo>
                      <a:pt x="177" y="1539"/>
                      <a:pt x="694" y="712"/>
                      <a:pt x="962" y="347"/>
                    </a:cubicBezTo>
                    <a:cubicBezTo>
                      <a:pt x="1022" y="268"/>
                      <a:pt x="1059" y="213"/>
                      <a:pt x="1119" y="171"/>
                    </a:cubicBezTo>
                    <a:lnTo>
                      <a:pt x="1119" y="153"/>
                    </a:lnTo>
                    <a:cubicBezTo>
                      <a:pt x="1119" y="153"/>
                      <a:pt x="1235" y="74"/>
                      <a:pt x="133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1855;p45">
                <a:extLst>
                  <a:ext uri="{FF2B5EF4-FFF2-40B4-BE49-F238E27FC236}">
                    <a16:creationId xmlns:a16="http://schemas.microsoft.com/office/drawing/2014/main" id="{332C2EBF-AAA7-20AD-7DFD-A940816DDCB3}"/>
                  </a:ext>
                </a:extLst>
              </p:cNvPr>
              <p:cNvSpPr/>
              <p:nvPr/>
            </p:nvSpPr>
            <p:spPr>
              <a:xfrm>
                <a:off x="6812163" y="4422317"/>
                <a:ext cx="385704" cy="477237"/>
              </a:xfrm>
              <a:custGeom>
                <a:avLst/>
                <a:gdLst/>
                <a:ahLst/>
                <a:cxnLst/>
                <a:rect l="l" t="t" r="r" b="b"/>
                <a:pathLst>
                  <a:path w="4197" h="5193" extrusionOk="0">
                    <a:moveTo>
                      <a:pt x="1337" y="1"/>
                    </a:moveTo>
                    <a:cubicBezTo>
                      <a:pt x="451" y="1"/>
                      <a:pt x="366" y="778"/>
                      <a:pt x="366" y="778"/>
                    </a:cubicBezTo>
                    <a:cubicBezTo>
                      <a:pt x="366" y="778"/>
                      <a:pt x="1" y="1933"/>
                      <a:pt x="19" y="3782"/>
                    </a:cubicBezTo>
                    <a:cubicBezTo>
                      <a:pt x="43" y="4982"/>
                      <a:pt x="742" y="5192"/>
                      <a:pt x="1228" y="5192"/>
                    </a:cubicBezTo>
                    <a:cubicBezTo>
                      <a:pt x="1491" y="5192"/>
                      <a:pt x="1692" y="5131"/>
                      <a:pt x="1692" y="5131"/>
                    </a:cubicBezTo>
                    <a:cubicBezTo>
                      <a:pt x="1692" y="5131"/>
                      <a:pt x="2561" y="4937"/>
                      <a:pt x="3060" y="4378"/>
                    </a:cubicBezTo>
                    <a:cubicBezTo>
                      <a:pt x="3540" y="3842"/>
                      <a:pt x="4196" y="2668"/>
                      <a:pt x="3813" y="1605"/>
                    </a:cubicBezTo>
                    <a:cubicBezTo>
                      <a:pt x="3425" y="529"/>
                      <a:pt x="2561" y="104"/>
                      <a:pt x="1521" y="11"/>
                    </a:cubicBezTo>
                    <a:cubicBezTo>
                      <a:pt x="1456" y="4"/>
                      <a:pt x="1395" y="1"/>
                      <a:pt x="1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1856;p45">
                <a:extLst>
                  <a:ext uri="{FF2B5EF4-FFF2-40B4-BE49-F238E27FC236}">
                    <a16:creationId xmlns:a16="http://schemas.microsoft.com/office/drawing/2014/main" id="{ECA5356D-3645-13ED-F08A-5FD9DF42DF39}"/>
                  </a:ext>
                </a:extLst>
              </p:cNvPr>
              <p:cNvSpPr/>
              <p:nvPr/>
            </p:nvSpPr>
            <p:spPr>
              <a:xfrm>
                <a:off x="6808395" y="4416987"/>
                <a:ext cx="377158" cy="488357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314" extrusionOk="0">
                    <a:moveTo>
                      <a:pt x="1410" y="101"/>
                    </a:moveTo>
                    <a:cubicBezTo>
                      <a:pt x="1453" y="101"/>
                      <a:pt x="1497" y="103"/>
                      <a:pt x="1544" y="106"/>
                    </a:cubicBezTo>
                    <a:cubicBezTo>
                      <a:pt x="2583" y="222"/>
                      <a:pt x="3429" y="624"/>
                      <a:pt x="3794" y="1686"/>
                    </a:cubicBezTo>
                    <a:cubicBezTo>
                      <a:pt x="3988" y="2185"/>
                      <a:pt x="3928" y="2745"/>
                      <a:pt x="3757" y="3225"/>
                    </a:cubicBezTo>
                    <a:cubicBezTo>
                      <a:pt x="3581" y="3706"/>
                      <a:pt x="3295" y="4149"/>
                      <a:pt x="3064" y="4417"/>
                    </a:cubicBezTo>
                    <a:cubicBezTo>
                      <a:pt x="2583" y="4939"/>
                      <a:pt x="1733" y="5152"/>
                      <a:pt x="1733" y="5152"/>
                    </a:cubicBezTo>
                    <a:lnTo>
                      <a:pt x="1715" y="5152"/>
                    </a:lnTo>
                    <a:cubicBezTo>
                      <a:pt x="1715" y="5152"/>
                      <a:pt x="1524" y="5209"/>
                      <a:pt x="1270" y="5209"/>
                    </a:cubicBezTo>
                    <a:cubicBezTo>
                      <a:pt x="1163" y="5209"/>
                      <a:pt x="1045" y="5199"/>
                      <a:pt x="924" y="5170"/>
                    </a:cubicBezTo>
                    <a:cubicBezTo>
                      <a:pt x="735" y="5110"/>
                      <a:pt x="522" y="5013"/>
                      <a:pt x="388" y="4805"/>
                    </a:cubicBezTo>
                    <a:cubicBezTo>
                      <a:pt x="231" y="4611"/>
                      <a:pt x="116" y="4302"/>
                      <a:pt x="116" y="3840"/>
                    </a:cubicBezTo>
                    <a:cubicBezTo>
                      <a:pt x="97" y="1991"/>
                      <a:pt x="462" y="855"/>
                      <a:pt x="462" y="855"/>
                    </a:cubicBezTo>
                    <a:lnTo>
                      <a:pt x="462" y="836"/>
                    </a:lnTo>
                    <a:cubicBezTo>
                      <a:pt x="462" y="836"/>
                      <a:pt x="481" y="647"/>
                      <a:pt x="638" y="453"/>
                    </a:cubicBezTo>
                    <a:cubicBezTo>
                      <a:pt x="760" y="260"/>
                      <a:pt x="992" y="101"/>
                      <a:pt x="1410" y="101"/>
                    </a:cubicBezTo>
                    <a:close/>
                    <a:moveTo>
                      <a:pt x="1390" y="0"/>
                    </a:moveTo>
                    <a:cubicBezTo>
                      <a:pt x="954" y="0"/>
                      <a:pt x="693" y="185"/>
                      <a:pt x="541" y="374"/>
                    </a:cubicBezTo>
                    <a:cubicBezTo>
                      <a:pt x="388" y="605"/>
                      <a:pt x="365" y="836"/>
                      <a:pt x="365" y="836"/>
                    </a:cubicBezTo>
                    <a:cubicBezTo>
                      <a:pt x="347" y="855"/>
                      <a:pt x="0" y="1991"/>
                      <a:pt x="19" y="3840"/>
                    </a:cubicBezTo>
                    <a:cubicBezTo>
                      <a:pt x="19" y="4320"/>
                      <a:pt x="134" y="4648"/>
                      <a:pt x="291" y="4861"/>
                    </a:cubicBezTo>
                    <a:cubicBezTo>
                      <a:pt x="462" y="5092"/>
                      <a:pt x="675" y="5207"/>
                      <a:pt x="906" y="5267"/>
                    </a:cubicBezTo>
                    <a:cubicBezTo>
                      <a:pt x="1031" y="5301"/>
                      <a:pt x="1156" y="5313"/>
                      <a:pt x="1269" y="5313"/>
                    </a:cubicBezTo>
                    <a:cubicBezTo>
                      <a:pt x="1542" y="5313"/>
                      <a:pt x="1752" y="5244"/>
                      <a:pt x="1752" y="5244"/>
                    </a:cubicBezTo>
                    <a:cubicBezTo>
                      <a:pt x="1752" y="5244"/>
                      <a:pt x="2620" y="5055"/>
                      <a:pt x="3138" y="4477"/>
                    </a:cubicBezTo>
                    <a:cubicBezTo>
                      <a:pt x="3392" y="4186"/>
                      <a:pt x="3678" y="3766"/>
                      <a:pt x="3854" y="3262"/>
                    </a:cubicBezTo>
                    <a:cubicBezTo>
                      <a:pt x="4025" y="2763"/>
                      <a:pt x="4103" y="2185"/>
                      <a:pt x="3891" y="1645"/>
                    </a:cubicBezTo>
                    <a:cubicBezTo>
                      <a:pt x="3507" y="568"/>
                      <a:pt x="2620" y="125"/>
                      <a:pt x="1562" y="9"/>
                    </a:cubicBezTo>
                    <a:cubicBezTo>
                      <a:pt x="1502" y="3"/>
                      <a:pt x="1445" y="0"/>
                      <a:pt x="139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1857;p45">
                <a:extLst>
                  <a:ext uri="{FF2B5EF4-FFF2-40B4-BE49-F238E27FC236}">
                    <a16:creationId xmlns:a16="http://schemas.microsoft.com/office/drawing/2014/main" id="{DA435D4D-1C95-C671-5A5C-C1945509FE0F}"/>
                  </a:ext>
                </a:extLst>
              </p:cNvPr>
              <p:cNvSpPr/>
              <p:nvPr/>
            </p:nvSpPr>
            <p:spPr>
              <a:xfrm>
                <a:off x="5523893" y="4288693"/>
                <a:ext cx="120665" cy="9392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022" extrusionOk="0">
                    <a:moveTo>
                      <a:pt x="522" y="1"/>
                    </a:moveTo>
                    <a:cubicBezTo>
                      <a:pt x="425" y="1"/>
                      <a:pt x="328" y="19"/>
                      <a:pt x="231" y="56"/>
                    </a:cubicBezTo>
                    <a:cubicBezTo>
                      <a:pt x="134" y="79"/>
                      <a:pt x="60" y="116"/>
                      <a:pt x="0" y="153"/>
                    </a:cubicBezTo>
                    <a:cubicBezTo>
                      <a:pt x="42" y="172"/>
                      <a:pt x="79" y="195"/>
                      <a:pt x="116" y="213"/>
                    </a:cubicBezTo>
                    <a:cubicBezTo>
                      <a:pt x="157" y="195"/>
                      <a:pt x="213" y="172"/>
                      <a:pt x="273" y="153"/>
                    </a:cubicBezTo>
                    <a:cubicBezTo>
                      <a:pt x="365" y="116"/>
                      <a:pt x="462" y="98"/>
                      <a:pt x="559" y="98"/>
                    </a:cubicBezTo>
                    <a:cubicBezTo>
                      <a:pt x="675" y="116"/>
                      <a:pt x="772" y="153"/>
                      <a:pt x="850" y="232"/>
                    </a:cubicBezTo>
                    <a:cubicBezTo>
                      <a:pt x="1155" y="500"/>
                      <a:pt x="1081" y="809"/>
                      <a:pt x="1040" y="925"/>
                    </a:cubicBezTo>
                    <a:cubicBezTo>
                      <a:pt x="1058" y="962"/>
                      <a:pt x="1058" y="980"/>
                      <a:pt x="1081" y="1022"/>
                    </a:cubicBezTo>
                    <a:lnTo>
                      <a:pt x="1118" y="1022"/>
                    </a:lnTo>
                    <a:lnTo>
                      <a:pt x="1118" y="1003"/>
                    </a:lnTo>
                    <a:cubicBezTo>
                      <a:pt x="1137" y="962"/>
                      <a:pt x="1312" y="518"/>
                      <a:pt x="924" y="153"/>
                    </a:cubicBezTo>
                    <a:cubicBezTo>
                      <a:pt x="809" y="56"/>
                      <a:pt x="693" y="19"/>
                      <a:pt x="5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858;p45">
                <a:extLst>
                  <a:ext uri="{FF2B5EF4-FFF2-40B4-BE49-F238E27FC236}">
                    <a16:creationId xmlns:a16="http://schemas.microsoft.com/office/drawing/2014/main" id="{17090943-704D-8E18-C755-3ED430A9A0AF}"/>
                  </a:ext>
                </a:extLst>
              </p:cNvPr>
              <p:cNvSpPr/>
              <p:nvPr/>
            </p:nvSpPr>
            <p:spPr>
              <a:xfrm>
                <a:off x="5435576" y="4295953"/>
                <a:ext cx="145294" cy="6506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708" extrusionOk="0">
                    <a:moveTo>
                      <a:pt x="730" y="0"/>
                    </a:moveTo>
                    <a:cubicBezTo>
                      <a:pt x="633" y="0"/>
                      <a:pt x="518" y="37"/>
                      <a:pt x="444" y="56"/>
                    </a:cubicBezTo>
                    <a:cubicBezTo>
                      <a:pt x="250" y="134"/>
                      <a:pt x="116" y="250"/>
                      <a:pt x="55" y="324"/>
                    </a:cubicBezTo>
                    <a:cubicBezTo>
                      <a:pt x="37" y="347"/>
                      <a:pt x="19" y="384"/>
                      <a:pt x="0" y="402"/>
                    </a:cubicBezTo>
                    <a:cubicBezTo>
                      <a:pt x="37" y="402"/>
                      <a:pt x="79" y="421"/>
                      <a:pt x="116" y="421"/>
                    </a:cubicBezTo>
                    <a:cubicBezTo>
                      <a:pt x="116" y="402"/>
                      <a:pt x="134" y="402"/>
                      <a:pt x="134" y="384"/>
                    </a:cubicBezTo>
                    <a:cubicBezTo>
                      <a:pt x="171" y="347"/>
                      <a:pt x="310" y="231"/>
                      <a:pt x="481" y="153"/>
                    </a:cubicBezTo>
                    <a:cubicBezTo>
                      <a:pt x="562" y="121"/>
                      <a:pt x="655" y="100"/>
                      <a:pt x="751" y="100"/>
                    </a:cubicBezTo>
                    <a:cubicBezTo>
                      <a:pt x="835" y="100"/>
                      <a:pt x="921" y="116"/>
                      <a:pt x="1003" y="153"/>
                    </a:cubicBezTo>
                    <a:cubicBezTo>
                      <a:pt x="1308" y="305"/>
                      <a:pt x="1442" y="615"/>
                      <a:pt x="1465" y="693"/>
                    </a:cubicBezTo>
                    <a:cubicBezTo>
                      <a:pt x="1483" y="702"/>
                      <a:pt x="1497" y="707"/>
                      <a:pt x="1514" y="707"/>
                    </a:cubicBezTo>
                    <a:cubicBezTo>
                      <a:pt x="1531" y="707"/>
                      <a:pt x="1550" y="702"/>
                      <a:pt x="1580" y="693"/>
                    </a:cubicBezTo>
                    <a:cubicBezTo>
                      <a:pt x="1580" y="693"/>
                      <a:pt x="1423" y="268"/>
                      <a:pt x="1040" y="56"/>
                    </a:cubicBezTo>
                    <a:cubicBezTo>
                      <a:pt x="943" y="19"/>
                      <a:pt x="846" y="0"/>
                      <a:pt x="74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859;p45">
                <a:extLst>
                  <a:ext uri="{FF2B5EF4-FFF2-40B4-BE49-F238E27FC236}">
                    <a16:creationId xmlns:a16="http://schemas.microsoft.com/office/drawing/2014/main" id="{6A1F81BB-9E41-7267-8D73-7752D454E5F4}"/>
                  </a:ext>
                </a:extLst>
              </p:cNvPr>
              <p:cNvSpPr/>
              <p:nvPr/>
            </p:nvSpPr>
            <p:spPr>
              <a:xfrm>
                <a:off x="5343400" y="4318836"/>
                <a:ext cx="152554" cy="70579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768" extrusionOk="0">
                    <a:moveTo>
                      <a:pt x="754" y="1"/>
                    </a:moveTo>
                    <a:cubicBezTo>
                      <a:pt x="735" y="1"/>
                      <a:pt x="712" y="1"/>
                      <a:pt x="693" y="19"/>
                    </a:cubicBezTo>
                    <a:cubicBezTo>
                      <a:pt x="578" y="19"/>
                      <a:pt x="504" y="56"/>
                      <a:pt x="425" y="98"/>
                    </a:cubicBezTo>
                    <a:cubicBezTo>
                      <a:pt x="273" y="172"/>
                      <a:pt x="157" y="287"/>
                      <a:pt x="97" y="384"/>
                    </a:cubicBezTo>
                    <a:cubicBezTo>
                      <a:pt x="60" y="444"/>
                      <a:pt x="19" y="537"/>
                      <a:pt x="0" y="634"/>
                    </a:cubicBezTo>
                    <a:cubicBezTo>
                      <a:pt x="42" y="634"/>
                      <a:pt x="79" y="615"/>
                      <a:pt x="116" y="615"/>
                    </a:cubicBezTo>
                    <a:cubicBezTo>
                      <a:pt x="134" y="537"/>
                      <a:pt x="157" y="481"/>
                      <a:pt x="194" y="421"/>
                    </a:cubicBezTo>
                    <a:cubicBezTo>
                      <a:pt x="231" y="366"/>
                      <a:pt x="328" y="250"/>
                      <a:pt x="462" y="172"/>
                    </a:cubicBezTo>
                    <a:cubicBezTo>
                      <a:pt x="543" y="138"/>
                      <a:pt x="639" y="110"/>
                      <a:pt x="749" y="110"/>
                    </a:cubicBezTo>
                    <a:cubicBezTo>
                      <a:pt x="822" y="110"/>
                      <a:pt x="900" y="122"/>
                      <a:pt x="985" y="153"/>
                    </a:cubicBezTo>
                    <a:cubicBezTo>
                      <a:pt x="1350" y="287"/>
                      <a:pt x="1484" y="634"/>
                      <a:pt x="1521" y="712"/>
                    </a:cubicBezTo>
                    <a:cubicBezTo>
                      <a:pt x="1562" y="768"/>
                      <a:pt x="1581" y="768"/>
                      <a:pt x="1659" y="768"/>
                    </a:cubicBezTo>
                    <a:lnTo>
                      <a:pt x="1659" y="749"/>
                    </a:lnTo>
                    <a:cubicBezTo>
                      <a:pt x="1659" y="749"/>
                      <a:pt x="1484" y="232"/>
                      <a:pt x="1022" y="56"/>
                    </a:cubicBezTo>
                    <a:cubicBezTo>
                      <a:pt x="924" y="19"/>
                      <a:pt x="827" y="1"/>
                      <a:pt x="75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860;p45">
                <a:extLst>
                  <a:ext uri="{FF2B5EF4-FFF2-40B4-BE49-F238E27FC236}">
                    <a16:creationId xmlns:a16="http://schemas.microsoft.com/office/drawing/2014/main" id="{62AFF1EB-FF94-A006-8FD4-602BFA3D435C}"/>
                  </a:ext>
                </a:extLst>
              </p:cNvPr>
              <p:cNvSpPr/>
              <p:nvPr/>
            </p:nvSpPr>
            <p:spPr>
              <a:xfrm>
                <a:off x="5258483" y="4370209"/>
                <a:ext cx="161009" cy="144926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577" extrusionOk="0">
                    <a:moveTo>
                      <a:pt x="984" y="1"/>
                    </a:moveTo>
                    <a:cubicBezTo>
                      <a:pt x="924" y="1"/>
                      <a:pt x="869" y="1"/>
                      <a:pt x="809" y="19"/>
                    </a:cubicBezTo>
                    <a:cubicBezTo>
                      <a:pt x="638" y="56"/>
                      <a:pt x="481" y="135"/>
                      <a:pt x="365" y="250"/>
                    </a:cubicBezTo>
                    <a:cubicBezTo>
                      <a:pt x="231" y="366"/>
                      <a:pt x="134" y="537"/>
                      <a:pt x="60" y="749"/>
                    </a:cubicBezTo>
                    <a:cubicBezTo>
                      <a:pt x="0" y="943"/>
                      <a:pt x="0" y="1156"/>
                      <a:pt x="97" y="1308"/>
                    </a:cubicBezTo>
                    <a:cubicBezTo>
                      <a:pt x="213" y="1442"/>
                      <a:pt x="291" y="1502"/>
                      <a:pt x="388" y="1521"/>
                    </a:cubicBezTo>
                    <a:cubicBezTo>
                      <a:pt x="405" y="1524"/>
                      <a:pt x="422" y="1526"/>
                      <a:pt x="438" y="1526"/>
                    </a:cubicBezTo>
                    <a:cubicBezTo>
                      <a:pt x="509" y="1526"/>
                      <a:pt x="574" y="1495"/>
                      <a:pt x="638" y="1461"/>
                    </a:cubicBezTo>
                    <a:cubicBezTo>
                      <a:pt x="656" y="1455"/>
                      <a:pt x="669" y="1453"/>
                      <a:pt x="678" y="1453"/>
                    </a:cubicBezTo>
                    <a:cubicBezTo>
                      <a:pt x="695" y="1453"/>
                      <a:pt x="700" y="1461"/>
                      <a:pt x="712" y="1461"/>
                    </a:cubicBezTo>
                    <a:cubicBezTo>
                      <a:pt x="735" y="1479"/>
                      <a:pt x="753" y="1502"/>
                      <a:pt x="753" y="1502"/>
                    </a:cubicBezTo>
                    <a:lnTo>
                      <a:pt x="772" y="1576"/>
                    </a:lnTo>
                    <a:lnTo>
                      <a:pt x="827" y="1521"/>
                    </a:lnTo>
                    <a:lnTo>
                      <a:pt x="850" y="1502"/>
                    </a:lnTo>
                    <a:cubicBezTo>
                      <a:pt x="850" y="1479"/>
                      <a:pt x="827" y="1461"/>
                      <a:pt x="809" y="1461"/>
                    </a:cubicBezTo>
                    <a:cubicBezTo>
                      <a:pt x="772" y="1405"/>
                      <a:pt x="735" y="1387"/>
                      <a:pt x="693" y="1364"/>
                    </a:cubicBezTo>
                    <a:cubicBezTo>
                      <a:pt x="688" y="1358"/>
                      <a:pt x="681" y="1356"/>
                      <a:pt x="673" y="1356"/>
                    </a:cubicBezTo>
                    <a:cubicBezTo>
                      <a:pt x="652" y="1356"/>
                      <a:pt x="621" y="1370"/>
                      <a:pt x="578" y="1387"/>
                    </a:cubicBezTo>
                    <a:cubicBezTo>
                      <a:pt x="533" y="1402"/>
                      <a:pt x="485" y="1429"/>
                      <a:pt x="439" y="1429"/>
                    </a:cubicBezTo>
                    <a:cubicBezTo>
                      <a:pt x="428" y="1429"/>
                      <a:pt x="417" y="1427"/>
                      <a:pt x="407" y="1424"/>
                    </a:cubicBezTo>
                    <a:cubicBezTo>
                      <a:pt x="347" y="1424"/>
                      <a:pt x="273" y="1364"/>
                      <a:pt x="194" y="1248"/>
                    </a:cubicBezTo>
                    <a:cubicBezTo>
                      <a:pt x="97" y="1133"/>
                      <a:pt x="97" y="962"/>
                      <a:pt x="157" y="768"/>
                    </a:cubicBezTo>
                    <a:cubicBezTo>
                      <a:pt x="213" y="597"/>
                      <a:pt x="328" y="421"/>
                      <a:pt x="444" y="324"/>
                    </a:cubicBezTo>
                    <a:cubicBezTo>
                      <a:pt x="541" y="209"/>
                      <a:pt x="675" y="153"/>
                      <a:pt x="827" y="116"/>
                    </a:cubicBezTo>
                    <a:cubicBezTo>
                      <a:pt x="882" y="100"/>
                      <a:pt x="936" y="93"/>
                      <a:pt x="988" y="93"/>
                    </a:cubicBezTo>
                    <a:cubicBezTo>
                      <a:pt x="1069" y="93"/>
                      <a:pt x="1145" y="109"/>
                      <a:pt x="1215" y="135"/>
                    </a:cubicBezTo>
                    <a:cubicBezTo>
                      <a:pt x="1446" y="250"/>
                      <a:pt x="1502" y="347"/>
                      <a:pt x="1580" y="500"/>
                    </a:cubicBezTo>
                    <a:cubicBezTo>
                      <a:pt x="1599" y="518"/>
                      <a:pt x="1599" y="518"/>
                      <a:pt x="1599" y="537"/>
                    </a:cubicBezTo>
                    <a:cubicBezTo>
                      <a:pt x="1659" y="634"/>
                      <a:pt x="1678" y="694"/>
                      <a:pt x="1714" y="749"/>
                    </a:cubicBezTo>
                    <a:lnTo>
                      <a:pt x="1714" y="731"/>
                    </a:lnTo>
                    <a:cubicBezTo>
                      <a:pt x="1751" y="634"/>
                      <a:pt x="1714" y="537"/>
                      <a:pt x="1678" y="463"/>
                    </a:cubicBezTo>
                    <a:cubicBezTo>
                      <a:pt x="1599" y="306"/>
                      <a:pt x="1502" y="172"/>
                      <a:pt x="1252" y="56"/>
                    </a:cubicBezTo>
                    <a:cubicBezTo>
                      <a:pt x="1174" y="19"/>
                      <a:pt x="1081" y="1"/>
                      <a:pt x="9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861;p45">
                <a:extLst>
                  <a:ext uri="{FF2B5EF4-FFF2-40B4-BE49-F238E27FC236}">
                    <a16:creationId xmlns:a16="http://schemas.microsoft.com/office/drawing/2014/main" id="{38E9AA70-379B-C3A2-8692-7CF3023804B5}"/>
                  </a:ext>
                </a:extLst>
              </p:cNvPr>
              <p:cNvSpPr/>
              <p:nvPr/>
            </p:nvSpPr>
            <p:spPr>
              <a:xfrm>
                <a:off x="5322171" y="4366441"/>
                <a:ext cx="362729" cy="265407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2888" extrusionOk="0">
                    <a:moveTo>
                      <a:pt x="3253" y="0"/>
                    </a:moveTo>
                    <a:cubicBezTo>
                      <a:pt x="3253" y="79"/>
                      <a:pt x="3253" y="134"/>
                      <a:pt x="3276" y="176"/>
                    </a:cubicBezTo>
                    <a:cubicBezTo>
                      <a:pt x="3295" y="213"/>
                      <a:pt x="3313" y="273"/>
                      <a:pt x="3350" y="310"/>
                    </a:cubicBezTo>
                    <a:cubicBezTo>
                      <a:pt x="3410" y="444"/>
                      <a:pt x="3484" y="619"/>
                      <a:pt x="3563" y="772"/>
                    </a:cubicBezTo>
                    <a:cubicBezTo>
                      <a:pt x="3697" y="1118"/>
                      <a:pt x="3812" y="1465"/>
                      <a:pt x="3854" y="1617"/>
                    </a:cubicBezTo>
                    <a:cubicBezTo>
                      <a:pt x="3854" y="1617"/>
                      <a:pt x="3854" y="1636"/>
                      <a:pt x="3831" y="1636"/>
                    </a:cubicBezTo>
                    <a:cubicBezTo>
                      <a:pt x="3812" y="1659"/>
                      <a:pt x="3775" y="1696"/>
                      <a:pt x="3738" y="1714"/>
                    </a:cubicBezTo>
                    <a:cubicBezTo>
                      <a:pt x="3660" y="1774"/>
                      <a:pt x="3544" y="1830"/>
                      <a:pt x="3410" y="1890"/>
                    </a:cubicBezTo>
                    <a:cubicBezTo>
                      <a:pt x="3119" y="2024"/>
                      <a:pt x="2717" y="2158"/>
                      <a:pt x="2329" y="2292"/>
                    </a:cubicBezTo>
                    <a:cubicBezTo>
                      <a:pt x="1562" y="2560"/>
                      <a:pt x="809" y="2772"/>
                      <a:pt x="772" y="2791"/>
                    </a:cubicBezTo>
                    <a:cubicBezTo>
                      <a:pt x="753" y="2754"/>
                      <a:pt x="425" y="2444"/>
                      <a:pt x="365" y="2061"/>
                    </a:cubicBezTo>
                    <a:cubicBezTo>
                      <a:pt x="310" y="1830"/>
                      <a:pt x="194" y="1617"/>
                      <a:pt x="134" y="1446"/>
                    </a:cubicBezTo>
                    <a:cubicBezTo>
                      <a:pt x="97" y="1428"/>
                      <a:pt x="60" y="1405"/>
                      <a:pt x="0" y="1405"/>
                    </a:cubicBezTo>
                    <a:cubicBezTo>
                      <a:pt x="19" y="1428"/>
                      <a:pt x="19" y="1446"/>
                      <a:pt x="42" y="1483"/>
                    </a:cubicBezTo>
                    <a:cubicBezTo>
                      <a:pt x="116" y="1659"/>
                      <a:pt x="231" y="1867"/>
                      <a:pt x="250" y="2079"/>
                    </a:cubicBezTo>
                    <a:cubicBezTo>
                      <a:pt x="347" y="2541"/>
                      <a:pt x="735" y="2869"/>
                      <a:pt x="735" y="2869"/>
                    </a:cubicBezTo>
                    <a:lnTo>
                      <a:pt x="753" y="2888"/>
                    </a:lnTo>
                    <a:lnTo>
                      <a:pt x="772" y="2888"/>
                    </a:lnTo>
                    <a:cubicBezTo>
                      <a:pt x="772" y="2888"/>
                      <a:pt x="1562" y="2657"/>
                      <a:pt x="2371" y="2389"/>
                    </a:cubicBezTo>
                    <a:cubicBezTo>
                      <a:pt x="2754" y="2255"/>
                      <a:pt x="3161" y="2121"/>
                      <a:pt x="3447" y="1982"/>
                    </a:cubicBezTo>
                    <a:cubicBezTo>
                      <a:pt x="3581" y="1927"/>
                      <a:pt x="3715" y="1848"/>
                      <a:pt x="3794" y="1793"/>
                    </a:cubicBezTo>
                    <a:cubicBezTo>
                      <a:pt x="3854" y="1774"/>
                      <a:pt x="3872" y="1733"/>
                      <a:pt x="3909" y="1714"/>
                    </a:cubicBezTo>
                    <a:cubicBezTo>
                      <a:pt x="3928" y="1677"/>
                      <a:pt x="3946" y="1636"/>
                      <a:pt x="3946" y="1599"/>
                    </a:cubicBezTo>
                    <a:cubicBezTo>
                      <a:pt x="3909" y="1428"/>
                      <a:pt x="3794" y="1081"/>
                      <a:pt x="3660" y="735"/>
                    </a:cubicBezTo>
                    <a:cubicBezTo>
                      <a:pt x="3581" y="559"/>
                      <a:pt x="3507" y="407"/>
                      <a:pt x="3447" y="273"/>
                    </a:cubicBezTo>
                    <a:cubicBezTo>
                      <a:pt x="3369" y="157"/>
                      <a:pt x="3313" y="60"/>
                      <a:pt x="32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862;p45">
                <a:extLst>
                  <a:ext uri="{FF2B5EF4-FFF2-40B4-BE49-F238E27FC236}">
                    <a16:creationId xmlns:a16="http://schemas.microsoft.com/office/drawing/2014/main" id="{1B8BF135-A5B7-5D8E-1CE1-20FCAE1A25FF}"/>
                  </a:ext>
                </a:extLst>
              </p:cNvPr>
              <p:cNvSpPr/>
              <p:nvPr/>
            </p:nvSpPr>
            <p:spPr>
              <a:xfrm>
                <a:off x="5347168" y="4462937"/>
                <a:ext cx="458305" cy="472366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140" extrusionOk="0">
                    <a:moveTo>
                      <a:pt x="2875" y="0"/>
                    </a:moveTo>
                    <a:cubicBezTo>
                      <a:pt x="2576" y="0"/>
                      <a:pt x="2145" y="78"/>
                      <a:pt x="1480" y="299"/>
                    </a:cubicBezTo>
                    <a:cubicBezTo>
                      <a:pt x="1" y="780"/>
                      <a:pt x="190" y="2032"/>
                      <a:pt x="190" y="2032"/>
                    </a:cubicBezTo>
                    <a:cubicBezTo>
                      <a:pt x="190" y="2032"/>
                      <a:pt x="172" y="3127"/>
                      <a:pt x="847" y="4282"/>
                    </a:cubicBezTo>
                    <a:cubicBezTo>
                      <a:pt x="1280" y="5004"/>
                      <a:pt x="1969" y="5140"/>
                      <a:pt x="2425" y="5140"/>
                    </a:cubicBezTo>
                    <a:cubicBezTo>
                      <a:pt x="2699" y="5140"/>
                      <a:pt x="2889" y="5091"/>
                      <a:pt x="2889" y="5091"/>
                    </a:cubicBezTo>
                    <a:cubicBezTo>
                      <a:pt x="2889" y="5091"/>
                      <a:pt x="4349" y="4744"/>
                      <a:pt x="4677" y="4190"/>
                    </a:cubicBezTo>
                    <a:cubicBezTo>
                      <a:pt x="4987" y="3649"/>
                      <a:pt x="4714" y="2550"/>
                      <a:pt x="4506" y="1838"/>
                    </a:cubicBezTo>
                    <a:cubicBezTo>
                      <a:pt x="4312" y="1108"/>
                      <a:pt x="3868" y="433"/>
                      <a:pt x="3582" y="239"/>
                    </a:cubicBezTo>
                    <a:cubicBezTo>
                      <a:pt x="3420" y="123"/>
                      <a:pt x="3252" y="0"/>
                      <a:pt x="28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863;p45">
                <a:extLst>
                  <a:ext uri="{FF2B5EF4-FFF2-40B4-BE49-F238E27FC236}">
                    <a16:creationId xmlns:a16="http://schemas.microsoft.com/office/drawing/2014/main" id="{372BC238-0B6C-AB47-E494-E51764100784}"/>
                  </a:ext>
                </a:extLst>
              </p:cNvPr>
              <p:cNvSpPr/>
              <p:nvPr/>
            </p:nvSpPr>
            <p:spPr>
              <a:xfrm>
                <a:off x="5355714" y="4458250"/>
                <a:ext cx="440844" cy="481648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5241" extrusionOk="0">
                    <a:moveTo>
                      <a:pt x="2784" y="98"/>
                    </a:moveTo>
                    <a:cubicBezTo>
                      <a:pt x="2821" y="98"/>
                      <a:pt x="2855" y="99"/>
                      <a:pt x="2888" y="101"/>
                    </a:cubicBezTo>
                    <a:cubicBezTo>
                      <a:pt x="3179" y="138"/>
                      <a:pt x="3313" y="235"/>
                      <a:pt x="3447" y="332"/>
                    </a:cubicBezTo>
                    <a:cubicBezTo>
                      <a:pt x="3581" y="429"/>
                      <a:pt x="3775" y="637"/>
                      <a:pt x="3951" y="909"/>
                    </a:cubicBezTo>
                    <a:cubicBezTo>
                      <a:pt x="4103" y="1196"/>
                      <a:pt x="4274" y="1542"/>
                      <a:pt x="4371" y="1889"/>
                    </a:cubicBezTo>
                    <a:cubicBezTo>
                      <a:pt x="4468" y="2254"/>
                      <a:pt x="4584" y="2716"/>
                      <a:pt x="4644" y="3141"/>
                    </a:cubicBezTo>
                    <a:cubicBezTo>
                      <a:pt x="4699" y="3566"/>
                      <a:pt x="4681" y="3968"/>
                      <a:pt x="4529" y="4218"/>
                    </a:cubicBezTo>
                    <a:cubicBezTo>
                      <a:pt x="4390" y="4472"/>
                      <a:pt x="3951" y="4703"/>
                      <a:pt x="3544" y="4855"/>
                    </a:cubicBezTo>
                    <a:cubicBezTo>
                      <a:pt x="3142" y="5008"/>
                      <a:pt x="2773" y="5086"/>
                      <a:pt x="2773" y="5086"/>
                    </a:cubicBezTo>
                    <a:cubicBezTo>
                      <a:pt x="2773" y="5086"/>
                      <a:pt x="2584" y="5143"/>
                      <a:pt x="2314" y="5143"/>
                    </a:cubicBezTo>
                    <a:cubicBezTo>
                      <a:pt x="2230" y="5143"/>
                      <a:pt x="2139" y="5138"/>
                      <a:pt x="2043" y="5123"/>
                    </a:cubicBezTo>
                    <a:cubicBezTo>
                      <a:pt x="1618" y="5068"/>
                      <a:pt x="1137" y="4874"/>
                      <a:pt x="790" y="4296"/>
                    </a:cubicBezTo>
                    <a:cubicBezTo>
                      <a:pt x="116" y="3160"/>
                      <a:pt x="157" y="2083"/>
                      <a:pt x="157" y="2083"/>
                    </a:cubicBezTo>
                    <a:cubicBezTo>
                      <a:pt x="157" y="2083"/>
                      <a:pt x="97" y="1773"/>
                      <a:pt x="231" y="1408"/>
                    </a:cubicBezTo>
                    <a:cubicBezTo>
                      <a:pt x="370" y="1043"/>
                      <a:pt x="675" y="637"/>
                      <a:pt x="1410" y="387"/>
                    </a:cubicBezTo>
                    <a:cubicBezTo>
                      <a:pt x="2073" y="166"/>
                      <a:pt x="2496" y="98"/>
                      <a:pt x="2784" y="98"/>
                    </a:cubicBezTo>
                    <a:close/>
                    <a:moveTo>
                      <a:pt x="2777" y="1"/>
                    </a:moveTo>
                    <a:cubicBezTo>
                      <a:pt x="2474" y="1"/>
                      <a:pt x="2035" y="69"/>
                      <a:pt x="1368" y="290"/>
                    </a:cubicBezTo>
                    <a:cubicBezTo>
                      <a:pt x="620" y="544"/>
                      <a:pt x="291" y="983"/>
                      <a:pt x="139" y="1371"/>
                    </a:cubicBezTo>
                    <a:cubicBezTo>
                      <a:pt x="0" y="1773"/>
                      <a:pt x="60" y="2083"/>
                      <a:pt x="60" y="2083"/>
                    </a:cubicBezTo>
                    <a:cubicBezTo>
                      <a:pt x="60" y="2102"/>
                      <a:pt x="23" y="3201"/>
                      <a:pt x="717" y="4356"/>
                    </a:cubicBezTo>
                    <a:cubicBezTo>
                      <a:pt x="1063" y="4952"/>
                      <a:pt x="1581" y="5165"/>
                      <a:pt x="2024" y="5220"/>
                    </a:cubicBezTo>
                    <a:cubicBezTo>
                      <a:pt x="2129" y="5235"/>
                      <a:pt x="2228" y="5240"/>
                      <a:pt x="2319" y="5240"/>
                    </a:cubicBezTo>
                    <a:cubicBezTo>
                      <a:pt x="2612" y="5240"/>
                      <a:pt x="2814" y="5183"/>
                      <a:pt x="2814" y="5183"/>
                    </a:cubicBezTo>
                    <a:cubicBezTo>
                      <a:pt x="2814" y="5183"/>
                      <a:pt x="3179" y="5105"/>
                      <a:pt x="3581" y="4952"/>
                    </a:cubicBezTo>
                    <a:cubicBezTo>
                      <a:pt x="3988" y="4777"/>
                      <a:pt x="4450" y="4564"/>
                      <a:pt x="4621" y="4278"/>
                    </a:cubicBezTo>
                    <a:cubicBezTo>
                      <a:pt x="4797" y="3987"/>
                      <a:pt x="4797" y="3566"/>
                      <a:pt x="4736" y="3123"/>
                    </a:cubicBezTo>
                    <a:cubicBezTo>
                      <a:pt x="4681" y="2679"/>
                      <a:pt x="4565" y="2236"/>
                      <a:pt x="4468" y="1870"/>
                    </a:cubicBezTo>
                    <a:cubicBezTo>
                      <a:pt x="4371" y="1505"/>
                      <a:pt x="4200" y="1140"/>
                      <a:pt x="4025" y="868"/>
                    </a:cubicBezTo>
                    <a:cubicBezTo>
                      <a:pt x="3854" y="581"/>
                      <a:pt x="3660" y="350"/>
                      <a:pt x="3507" y="253"/>
                    </a:cubicBezTo>
                    <a:cubicBezTo>
                      <a:pt x="3373" y="138"/>
                      <a:pt x="3216" y="22"/>
                      <a:pt x="2888" y="4"/>
                    </a:cubicBezTo>
                    <a:cubicBezTo>
                      <a:pt x="2853" y="2"/>
                      <a:pt x="2816" y="1"/>
                      <a:pt x="27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864;p45">
                <a:extLst>
                  <a:ext uri="{FF2B5EF4-FFF2-40B4-BE49-F238E27FC236}">
                    <a16:creationId xmlns:a16="http://schemas.microsoft.com/office/drawing/2014/main" id="{43D10E6E-9D9D-CE76-336F-F5BCAC343954}"/>
                  </a:ext>
                </a:extLst>
              </p:cNvPr>
              <p:cNvSpPr/>
              <p:nvPr/>
            </p:nvSpPr>
            <p:spPr>
              <a:xfrm>
                <a:off x="6627901" y="3988084"/>
                <a:ext cx="339846" cy="91707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9979" extrusionOk="0">
                    <a:moveTo>
                      <a:pt x="1" y="0"/>
                    </a:moveTo>
                    <a:cubicBezTo>
                      <a:pt x="1" y="0"/>
                      <a:pt x="694" y="8585"/>
                      <a:pt x="1599" y="9449"/>
                    </a:cubicBezTo>
                    <a:cubicBezTo>
                      <a:pt x="2038" y="9870"/>
                      <a:pt x="2544" y="9979"/>
                      <a:pt x="2949" y="9979"/>
                    </a:cubicBezTo>
                    <a:cubicBezTo>
                      <a:pt x="3380" y="9979"/>
                      <a:pt x="3697" y="9856"/>
                      <a:pt x="3697" y="9856"/>
                    </a:cubicBezTo>
                    <a:cubicBezTo>
                      <a:pt x="3697" y="9856"/>
                      <a:pt x="3448" y="8895"/>
                      <a:pt x="3253" y="7218"/>
                    </a:cubicBezTo>
                    <a:cubicBezTo>
                      <a:pt x="3046" y="5545"/>
                      <a:pt x="2930" y="4907"/>
                      <a:pt x="2445" y="2731"/>
                    </a:cubicBezTo>
                    <a:cubicBezTo>
                      <a:pt x="1964" y="555"/>
                      <a:pt x="1003" y="13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865;p45">
                <a:extLst>
                  <a:ext uri="{FF2B5EF4-FFF2-40B4-BE49-F238E27FC236}">
                    <a16:creationId xmlns:a16="http://schemas.microsoft.com/office/drawing/2014/main" id="{BFD0AEA5-314E-9DA2-DC24-FAACE13B2E30}"/>
                  </a:ext>
                </a:extLst>
              </p:cNvPr>
              <p:cNvSpPr/>
              <p:nvPr/>
            </p:nvSpPr>
            <p:spPr>
              <a:xfrm>
                <a:off x="6624501" y="3982570"/>
                <a:ext cx="348760" cy="927547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10093" extrusionOk="0">
                    <a:moveTo>
                      <a:pt x="1" y="0"/>
                    </a:moveTo>
                    <a:lnTo>
                      <a:pt x="1" y="60"/>
                    </a:lnTo>
                    <a:cubicBezTo>
                      <a:pt x="1" y="60"/>
                      <a:pt x="172" y="2213"/>
                      <a:pt x="444" y="4468"/>
                    </a:cubicBezTo>
                    <a:cubicBezTo>
                      <a:pt x="597" y="5605"/>
                      <a:pt x="772" y="6760"/>
                      <a:pt x="962" y="7684"/>
                    </a:cubicBezTo>
                    <a:cubicBezTo>
                      <a:pt x="1059" y="8146"/>
                      <a:pt x="1156" y="8548"/>
                      <a:pt x="1253" y="8876"/>
                    </a:cubicBezTo>
                    <a:cubicBezTo>
                      <a:pt x="1368" y="9204"/>
                      <a:pt x="1465" y="9435"/>
                      <a:pt x="1599" y="9551"/>
                    </a:cubicBezTo>
                    <a:cubicBezTo>
                      <a:pt x="2051" y="9982"/>
                      <a:pt x="2575" y="10092"/>
                      <a:pt x="2993" y="10092"/>
                    </a:cubicBezTo>
                    <a:cubicBezTo>
                      <a:pt x="3431" y="10092"/>
                      <a:pt x="3753" y="9971"/>
                      <a:pt x="3753" y="9971"/>
                    </a:cubicBezTo>
                    <a:lnTo>
                      <a:pt x="3794" y="9953"/>
                    </a:lnTo>
                    <a:lnTo>
                      <a:pt x="3794" y="9916"/>
                    </a:lnTo>
                    <a:cubicBezTo>
                      <a:pt x="3794" y="9916"/>
                      <a:pt x="3776" y="9879"/>
                      <a:pt x="3776" y="9819"/>
                    </a:cubicBezTo>
                    <a:cubicBezTo>
                      <a:pt x="3734" y="9837"/>
                      <a:pt x="3716" y="9856"/>
                      <a:pt x="3697" y="9856"/>
                    </a:cubicBezTo>
                    <a:lnTo>
                      <a:pt x="3679" y="9879"/>
                    </a:lnTo>
                    <a:cubicBezTo>
                      <a:pt x="3649" y="9888"/>
                      <a:pt x="3361" y="9993"/>
                      <a:pt x="2975" y="9993"/>
                    </a:cubicBezTo>
                    <a:cubicBezTo>
                      <a:pt x="2587" y="9993"/>
                      <a:pt x="2100" y="9887"/>
                      <a:pt x="1673" y="9472"/>
                    </a:cubicBezTo>
                    <a:cubicBezTo>
                      <a:pt x="1558" y="9394"/>
                      <a:pt x="1465" y="9163"/>
                      <a:pt x="1350" y="8839"/>
                    </a:cubicBezTo>
                    <a:cubicBezTo>
                      <a:pt x="1253" y="8530"/>
                      <a:pt x="1156" y="8123"/>
                      <a:pt x="1059" y="7661"/>
                    </a:cubicBezTo>
                    <a:cubicBezTo>
                      <a:pt x="865" y="6737"/>
                      <a:pt x="694" y="5582"/>
                      <a:pt x="560" y="4450"/>
                    </a:cubicBezTo>
                    <a:cubicBezTo>
                      <a:pt x="269" y="2232"/>
                      <a:pt x="116" y="194"/>
                      <a:pt x="98" y="116"/>
                    </a:cubicBezTo>
                    <a:lnTo>
                      <a:pt x="98" y="116"/>
                    </a:lnTo>
                    <a:cubicBezTo>
                      <a:pt x="578" y="194"/>
                      <a:pt x="1022" y="328"/>
                      <a:pt x="1424" y="693"/>
                    </a:cubicBezTo>
                    <a:cubicBezTo>
                      <a:pt x="1830" y="1077"/>
                      <a:pt x="2195" y="1714"/>
                      <a:pt x="2426" y="2809"/>
                    </a:cubicBezTo>
                    <a:cubicBezTo>
                      <a:pt x="2639" y="3734"/>
                      <a:pt x="2773" y="4371"/>
                      <a:pt x="2888" y="4949"/>
                    </a:cubicBezTo>
                    <a:cubicBezTo>
                      <a:pt x="2925" y="4912"/>
                      <a:pt x="2967" y="4889"/>
                      <a:pt x="2986" y="4889"/>
                    </a:cubicBezTo>
                    <a:cubicBezTo>
                      <a:pt x="2870" y="4334"/>
                      <a:pt x="2736" y="3697"/>
                      <a:pt x="2523" y="2772"/>
                    </a:cubicBezTo>
                    <a:cubicBezTo>
                      <a:pt x="2292" y="1696"/>
                      <a:pt x="1927" y="1021"/>
                      <a:pt x="1484" y="615"/>
                    </a:cubicBezTo>
                    <a:cubicBezTo>
                      <a:pt x="1059" y="213"/>
                      <a:pt x="560" y="79"/>
                      <a:pt x="5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866;p45">
                <a:extLst>
                  <a:ext uri="{FF2B5EF4-FFF2-40B4-BE49-F238E27FC236}">
                    <a16:creationId xmlns:a16="http://schemas.microsoft.com/office/drawing/2014/main" id="{52183CE8-D5F7-D270-8AA1-A4B5C2277E48}"/>
                  </a:ext>
                </a:extLst>
              </p:cNvPr>
              <p:cNvSpPr/>
              <p:nvPr/>
            </p:nvSpPr>
            <p:spPr>
              <a:xfrm>
                <a:off x="5612578" y="4005361"/>
                <a:ext cx="350415" cy="926260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10079" extrusionOk="0">
                    <a:moveTo>
                      <a:pt x="3732" y="1"/>
                    </a:moveTo>
                    <a:cubicBezTo>
                      <a:pt x="2268" y="1"/>
                      <a:pt x="1091" y="986"/>
                      <a:pt x="846" y="1984"/>
                    </a:cubicBezTo>
                    <a:cubicBezTo>
                      <a:pt x="597" y="3023"/>
                      <a:pt x="1" y="10070"/>
                      <a:pt x="1" y="10070"/>
                    </a:cubicBezTo>
                    <a:cubicBezTo>
                      <a:pt x="1" y="10070"/>
                      <a:pt x="63" y="10079"/>
                      <a:pt x="171" y="10079"/>
                    </a:cubicBezTo>
                    <a:cubicBezTo>
                      <a:pt x="420" y="10079"/>
                      <a:pt x="911" y="10032"/>
                      <a:pt x="1461" y="9723"/>
                    </a:cubicBezTo>
                    <a:cubicBezTo>
                      <a:pt x="2270" y="9261"/>
                      <a:pt x="2616" y="8550"/>
                      <a:pt x="2616" y="8550"/>
                    </a:cubicBezTo>
                    <a:lnTo>
                      <a:pt x="3813" y="2"/>
                    </a:lnTo>
                    <a:cubicBezTo>
                      <a:pt x="3786" y="1"/>
                      <a:pt x="3759" y="1"/>
                      <a:pt x="3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867;p45">
                <a:extLst>
                  <a:ext uri="{FF2B5EF4-FFF2-40B4-BE49-F238E27FC236}">
                    <a16:creationId xmlns:a16="http://schemas.microsoft.com/office/drawing/2014/main" id="{F5BC92F3-EF19-A69C-3886-A4F302016796}"/>
                  </a:ext>
                </a:extLst>
              </p:cNvPr>
              <p:cNvSpPr/>
              <p:nvPr/>
            </p:nvSpPr>
            <p:spPr>
              <a:xfrm>
                <a:off x="5607064" y="4002053"/>
                <a:ext cx="361075" cy="933796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10161" extrusionOk="0">
                    <a:moveTo>
                      <a:pt x="3772" y="0"/>
                    </a:moveTo>
                    <a:cubicBezTo>
                      <a:pt x="2289" y="0"/>
                      <a:pt x="1116" y="990"/>
                      <a:pt x="846" y="2020"/>
                    </a:cubicBezTo>
                    <a:cubicBezTo>
                      <a:pt x="791" y="2274"/>
                      <a:pt x="712" y="2907"/>
                      <a:pt x="615" y="3716"/>
                    </a:cubicBezTo>
                    <a:cubicBezTo>
                      <a:pt x="560" y="4159"/>
                      <a:pt x="523" y="4640"/>
                      <a:pt x="463" y="5139"/>
                    </a:cubicBezTo>
                    <a:cubicBezTo>
                      <a:pt x="500" y="5162"/>
                      <a:pt x="541" y="5162"/>
                      <a:pt x="560" y="5180"/>
                    </a:cubicBezTo>
                    <a:cubicBezTo>
                      <a:pt x="615" y="4658"/>
                      <a:pt x="657" y="4159"/>
                      <a:pt x="712" y="3734"/>
                    </a:cubicBezTo>
                    <a:cubicBezTo>
                      <a:pt x="809" y="2925"/>
                      <a:pt x="888" y="2292"/>
                      <a:pt x="943" y="2043"/>
                    </a:cubicBezTo>
                    <a:cubicBezTo>
                      <a:pt x="1193" y="1059"/>
                      <a:pt x="2348" y="98"/>
                      <a:pt x="3813" y="98"/>
                    </a:cubicBezTo>
                    <a:lnTo>
                      <a:pt x="2639" y="8567"/>
                    </a:lnTo>
                    <a:cubicBezTo>
                      <a:pt x="2621" y="8586"/>
                      <a:pt x="2293" y="9260"/>
                      <a:pt x="1502" y="9704"/>
                    </a:cubicBezTo>
                    <a:cubicBezTo>
                      <a:pt x="992" y="10009"/>
                      <a:pt x="559" y="10064"/>
                      <a:pt x="320" y="10064"/>
                    </a:cubicBezTo>
                    <a:cubicBezTo>
                      <a:pt x="226" y="10064"/>
                      <a:pt x="162" y="10056"/>
                      <a:pt x="135" y="10050"/>
                    </a:cubicBezTo>
                    <a:cubicBezTo>
                      <a:pt x="98" y="10069"/>
                      <a:pt x="61" y="10069"/>
                      <a:pt x="19" y="10069"/>
                    </a:cubicBezTo>
                    <a:lnTo>
                      <a:pt x="1" y="10106"/>
                    </a:lnTo>
                    <a:lnTo>
                      <a:pt x="1" y="10147"/>
                    </a:lnTo>
                    <a:lnTo>
                      <a:pt x="61" y="10147"/>
                    </a:lnTo>
                    <a:cubicBezTo>
                      <a:pt x="61" y="10147"/>
                      <a:pt x="135" y="10160"/>
                      <a:pt x="265" y="10160"/>
                    </a:cubicBezTo>
                    <a:cubicBezTo>
                      <a:pt x="525" y="10160"/>
                      <a:pt x="1008" y="10109"/>
                      <a:pt x="1563" y="9801"/>
                    </a:cubicBezTo>
                    <a:cubicBezTo>
                      <a:pt x="2371" y="9339"/>
                      <a:pt x="2718" y="8604"/>
                      <a:pt x="2718" y="8604"/>
                    </a:cubicBezTo>
                    <a:lnTo>
                      <a:pt x="2736" y="8604"/>
                    </a:lnTo>
                    <a:lnTo>
                      <a:pt x="3928" y="1"/>
                    </a:lnTo>
                    <a:lnTo>
                      <a:pt x="3813" y="1"/>
                    </a:lnTo>
                    <a:cubicBezTo>
                      <a:pt x="3799" y="1"/>
                      <a:pt x="3785" y="0"/>
                      <a:pt x="37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868;p45">
                <a:extLst>
                  <a:ext uri="{FF2B5EF4-FFF2-40B4-BE49-F238E27FC236}">
                    <a16:creationId xmlns:a16="http://schemas.microsoft.com/office/drawing/2014/main" id="{848EEB19-4CE7-F5AE-02B1-61404D1FE076}"/>
                  </a:ext>
                </a:extLst>
              </p:cNvPr>
              <p:cNvSpPr/>
              <p:nvPr/>
            </p:nvSpPr>
            <p:spPr>
              <a:xfrm>
                <a:off x="5794818" y="3865028"/>
                <a:ext cx="1022571" cy="1166854"/>
              </a:xfrm>
              <a:custGeom>
                <a:avLst/>
                <a:gdLst/>
                <a:ahLst/>
                <a:cxnLst/>
                <a:rect l="l" t="t" r="r" b="b"/>
                <a:pathLst>
                  <a:path w="11127" h="12697" extrusionOk="0">
                    <a:moveTo>
                      <a:pt x="6588" y="1"/>
                    </a:moveTo>
                    <a:cubicBezTo>
                      <a:pt x="6240" y="1"/>
                      <a:pt x="5847" y="14"/>
                      <a:pt x="5563" y="27"/>
                    </a:cubicBezTo>
                    <a:cubicBezTo>
                      <a:pt x="5314" y="8"/>
                      <a:pt x="5004" y="8"/>
                      <a:pt x="4695" y="8"/>
                    </a:cubicBezTo>
                    <a:lnTo>
                      <a:pt x="4140" y="8"/>
                    </a:lnTo>
                    <a:cubicBezTo>
                      <a:pt x="3521" y="45"/>
                      <a:pt x="3156" y="489"/>
                      <a:pt x="3156" y="489"/>
                    </a:cubicBezTo>
                    <a:cubicBezTo>
                      <a:pt x="3156" y="489"/>
                      <a:pt x="1830" y="1298"/>
                      <a:pt x="1636" y="1644"/>
                    </a:cubicBezTo>
                    <a:cubicBezTo>
                      <a:pt x="1460" y="1991"/>
                      <a:pt x="652" y="4842"/>
                      <a:pt x="402" y="7651"/>
                    </a:cubicBezTo>
                    <a:cubicBezTo>
                      <a:pt x="153" y="10442"/>
                      <a:pt x="0" y="12697"/>
                      <a:pt x="0" y="12697"/>
                    </a:cubicBezTo>
                    <a:lnTo>
                      <a:pt x="11126" y="12697"/>
                    </a:lnTo>
                    <a:cubicBezTo>
                      <a:pt x="11126" y="12697"/>
                      <a:pt x="10992" y="10442"/>
                      <a:pt x="10724" y="7651"/>
                    </a:cubicBezTo>
                    <a:cubicBezTo>
                      <a:pt x="10470" y="4842"/>
                      <a:pt x="9662" y="1991"/>
                      <a:pt x="9491" y="1644"/>
                    </a:cubicBezTo>
                    <a:cubicBezTo>
                      <a:pt x="9315" y="1298"/>
                      <a:pt x="7971" y="489"/>
                      <a:pt x="7971" y="489"/>
                    </a:cubicBezTo>
                    <a:cubicBezTo>
                      <a:pt x="7971" y="489"/>
                      <a:pt x="7624" y="45"/>
                      <a:pt x="6986" y="8"/>
                    </a:cubicBezTo>
                    <a:cubicBezTo>
                      <a:pt x="6869" y="3"/>
                      <a:pt x="6732" y="1"/>
                      <a:pt x="6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869;p45">
                <a:extLst>
                  <a:ext uri="{FF2B5EF4-FFF2-40B4-BE49-F238E27FC236}">
                    <a16:creationId xmlns:a16="http://schemas.microsoft.com/office/drawing/2014/main" id="{D14192AE-9920-5278-0F98-1F897F829E05}"/>
                  </a:ext>
                </a:extLst>
              </p:cNvPr>
              <p:cNvSpPr/>
              <p:nvPr/>
            </p:nvSpPr>
            <p:spPr>
              <a:xfrm>
                <a:off x="5789212" y="3860709"/>
                <a:ext cx="1031578" cy="1174574"/>
              </a:xfrm>
              <a:custGeom>
                <a:avLst/>
                <a:gdLst/>
                <a:ahLst/>
                <a:cxnLst/>
                <a:rect l="l" t="t" r="r" b="b"/>
                <a:pathLst>
                  <a:path w="11225" h="12781" extrusionOk="0">
                    <a:moveTo>
                      <a:pt x="4737" y="92"/>
                    </a:moveTo>
                    <a:cubicBezTo>
                      <a:pt x="5065" y="116"/>
                      <a:pt x="5375" y="116"/>
                      <a:pt x="5606" y="116"/>
                    </a:cubicBezTo>
                    <a:lnTo>
                      <a:pt x="5624" y="116"/>
                    </a:lnTo>
                    <a:cubicBezTo>
                      <a:pt x="5892" y="116"/>
                      <a:pt x="6257" y="105"/>
                      <a:pt x="6584" y="105"/>
                    </a:cubicBezTo>
                    <a:cubicBezTo>
                      <a:pt x="6747" y="105"/>
                      <a:pt x="6901" y="108"/>
                      <a:pt x="7029" y="116"/>
                    </a:cubicBezTo>
                    <a:cubicBezTo>
                      <a:pt x="7643" y="134"/>
                      <a:pt x="7990" y="578"/>
                      <a:pt x="7990" y="578"/>
                    </a:cubicBezTo>
                    <a:lnTo>
                      <a:pt x="8013" y="578"/>
                    </a:lnTo>
                    <a:cubicBezTo>
                      <a:pt x="8013" y="578"/>
                      <a:pt x="8336" y="786"/>
                      <a:pt x="8683" y="1017"/>
                    </a:cubicBezTo>
                    <a:cubicBezTo>
                      <a:pt x="8859" y="1155"/>
                      <a:pt x="9053" y="1289"/>
                      <a:pt x="9205" y="1405"/>
                    </a:cubicBezTo>
                    <a:cubicBezTo>
                      <a:pt x="9339" y="1520"/>
                      <a:pt x="9455" y="1636"/>
                      <a:pt x="9492" y="1710"/>
                    </a:cubicBezTo>
                    <a:cubicBezTo>
                      <a:pt x="9533" y="1788"/>
                      <a:pt x="9630" y="2038"/>
                      <a:pt x="9723" y="2403"/>
                    </a:cubicBezTo>
                    <a:cubicBezTo>
                      <a:pt x="9820" y="2749"/>
                      <a:pt x="9954" y="3234"/>
                      <a:pt x="10092" y="3789"/>
                    </a:cubicBezTo>
                    <a:cubicBezTo>
                      <a:pt x="10342" y="4889"/>
                      <a:pt x="10610" y="6293"/>
                      <a:pt x="10725" y="7698"/>
                    </a:cubicBezTo>
                    <a:cubicBezTo>
                      <a:pt x="10975" y="10470"/>
                      <a:pt x="11132" y="12647"/>
                      <a:pt x="11132" y="12683"/>
                    </a:cubicBezTo>
                    <a:lnTo>
                      <a:pt x="98" y="12683"/>
                    </a:lnTo>
                    <a:cubicBezTo>
                      <a:pt x="116" y="12647"/>
                      <a:pt x="250" y="10470"/>
                      <a:pt x="505" y="7698"/>
                    </a:cubicBezTo>
                    <a:cubicBezTo>
                      <a:pt x="639" y="6293"/>
                      <a:pt x="888" y="4889"/>
                      <a:pt x="1156" y="3789"/>
                    </a:cubicBezTo>
                    <a:cubicBezTo>
                      <a:pt x="1272" y="3234"/>
                      <a:pt x="1406" y="2749"/>
                      <a:pt x="1503" y="2403"/>
                    </a:cubicBezTo>
                    <a:cubicBezTo>
                      <a:pt x="1618" y="2038"/>
                      <a:pt x="1697" y="1788"/>
                      <a:pt x="1734" y="1710"/>
                    </a:cubicBezTo>
                    <a:cubicBezTo>
                      <a:pt x="1775" y="1636"/>
                      <a:pt x="1891" y="1520"/>
                      <a:pt x="2043" y="1405"/>
                    </a:cubicBezTo>
                    <a:cubicBezTo>
                      <a:pt x="2177" y="1289"/>
                      <a:pt x="2371" y="1155"/>
                      <a:pt x="2542" y="1017"/>
                    </a:cubicBezTo>
                    <a:cubicBezTo>
                      <a:pt x="2889" y="786"/>
                      <a:pt x="3235" y="578"/>
                      <a:pt x="3235" y="578"/>
                    </a:cubicBezTo>
                    <a:cubicBezTo>
                      <a:pt x="3235" y="578"/>
                      <a:pt x="3582" y="134"/>
                      <a:pt x="4201" y="116"/>
                    </a:cubicBezTo>
                    <a:cubicBezTo>
                      <a:pt x="4354" y="92"/>
                      <a:pt x="4548" y="92"/>
                      <a:pt x="4737" y="92"/>
                    </a:cubicBezTo>
                    <a:close/>
                    <a:moveTo>
                      <a:pt x="4737" y="0"/>
                    </a:moveTo>
                    <a:cubicBezTo>
                      <a:pt x="4548" y="0"/>
                      <a:pt x="4354" y="0"/>
                      <a:pt x="4201" y="19"/>
                    </a:cubicBezTo>
                    <a:cubicBezTo>
                      <a:pt x="3563" y="37"/>
                      <a:pt x="3198" y="481"/>
                      <a:pt x="3180" y="499"/>
                    </a:cubicBezTo>
                    <a:cubicBezTo>
                      <a:pt x="3180" y="499"/>
                      <a:pt x="2852" y="693"/>
                      <a:pt x="2487" y="943"/>
                    </a:cubicBezTo>
                    <a:cubicBezTo>
                      <a:pt x="2311" y="1058"/>
                      <a:pt x="2122" y="1192"/>
                      <a:pt x="1965" y="1326"/>
                    </a:cubicBezTo>
                    <a:cubicBezTo>
                      <a:pt x="1812" y="1442"/>
                      <a:pt x="1697" y="1557"/>
                      <a:pt x="1637" y="1673"/>
                    </a:cubicBezTo>
                    <a:cubicBezTo>
                      <a:pt x="1600" y="1770"/>
                      <a:pt x="1521" y="2001"/>
                      <a:pt x="1406" y="2366"/>
                    </a:cubicBezTo>
                    <a:cubicBezTo>
                      <a:pt x="1313" y="2731"/>
                      <a:pt x="1175" y="3211"/>
                      <a:pt x="1059" y="3752"/>
                    </a:cubicBezTo>
                    <a:cubicBezTo>
                      <a:pt x="791" y="4870"/>
                      <a:pt x="523" y="6275"/>
                      <a:pt x="408" y="7679"/>
                    </a:cubicBezTo>
                    <a:cubicBezTo>
                      <a:pt x="135" y="10489"/>
                      <a:pt x="1" y="12744"/>
                      <a:pt x="1" y="12744"/>
                    </a:cubicBezTo>
                    <a:lnTo>
                      <a:pt x="1" y="12781"/>
                    </a:lnTo>
                    <a:lnTo>
                      <a:pt x="11224" y="12781"/>
                    </a:lnTo>
                    <a:lnTo>
                      <a:pt x="11224" y="12744"/>
                    </a:lnTo>
                    <a:cubicBezTo>
                      <a:pt x="11224" y="12744"/>
                      <a:pt x="11090" y="10489"/>
                      <a:pt x="10822" y="7679"/>
                    </a:cubicBezTo>
                    <a:cubicBezTo>
                      <a:pt x="10707" y="6275"/>
                      <a:pt x="10439" y="4870"/>
                      <a:pt x="10185" y="3752"/>
                    </a:cubicBezTo>
                    <a:cubicBezTo>
                      <a:pt x="10051" y="3211"/>
                      <a:pt x="9917" y="2731"/>
                      <a:pt x="9820" y="2366"/>
                    </a:cubicBezTo>
                    <a:cubicBezTo>
                      <a:pt x="9723" y="2001"/>
                      <a:pt x="9630" y="1770"/>
                      <a:pt x="9589" y="1673"/>
                    </a:cubicBezTo>
                    <a:cubicBezTo>
                      <a:pt x="9533" y="1557"/>
                      <a:pt x="9418" y="1442"/>
                      <a:pt x="9261" y="1326"/>
                    </a:cubicBezTo>
                    <a:cubicBezTo>
                      <a:pt x="9108" y="1192"/>
                      <a:pt x="8914" y="1058"/>
                      <a:pt x="8743" y="943"/>
                    </a:cubicBezTo>
                    <a:cubicBezTo>
                      <a:pt x="8397" y="693"/>
                      <a:pt x="8050" y="499"/>
                      <a:pt x="8050" y="499"/>
                    </a:cubicBezTo>
                    <a:cubicBezTo>
                      <a:pt x="8032" y="481"/>
                      <a:pt x="7685" y="37"/>
                      <a:pt x="7047" y="19"/>
                    </a:cubicBezTo>
                    <a:cubicBezTo>
                      <a:pt x="6846" y="9"/>
                      <a:pt x="6591" y="5"/>
                      <a:pt x="6336" y="5"/>
                    </a:cubicBezTo>
                    <a:cubicBezTo>
                      <a:pt x="6080" y="5"/>
                      <a:pt x="5825" y="9"/>
                      <a:pt x="5624" y="19"/>
                    </a:cubicBezTo>
                    <a:cubicBezTo>
                      <a:pt x="5375" y="19"/>
                      <a:pt x="5065" y="0"/>
                      <a:pt x="473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870;p45">
                <a:extLst>
                  <a:ext uri="{FF2B5EF4-FFF2-40B4-BE49-F238E27FC236}">
                    <a16:creationId xmlns:a16="http://schemas.microsoft.com/office/drawing/2014/main" id="{8FC7711C-E1A7-C5F0-BE2D-B38B05270627}"/>
                  </a:ext>
                </a:extLst>
              </p:cNvPr>
              <p:cNvSpPr/>
              <p:nvPr/>
            </p:nvSpPr>
            <p:spPr>
              <a:xfrm>
                <a:off x="6162525" y="4559148"/>
                <a:ext cx="306202" cy="477224"/>
              </a:xfrm>
              <a:custGeom>
                <a:avLst/>
                <a:gdLst/>
                <a:ahLst/>
                <a:cxnLst/>
                <a:rect l="l" t="t" r="r" b="b"/>
                <a:pathLst>
                  <a:path w="3332" h="5278" extrusionOk="0">
                    <a:moveTo>
                      <a:pt x="578" y="1"/>
                    </a:moveTo>
                    <a:cubicBezTo>
                      <a:pt x="255" y="1"/>
                      <a:pt x="0" y="273"/>
                      <a:pt x="0" y="578"/>
                    </a:cubicBezTo>
                    <a:lnTo>
                      <a:pt x="0" y="4700"/>
                    </a:lnTo>
                    <a:cubicBezTo>
                      <a:pt x="0" y="5028"/>
                      <a:pt x="255" y="5278"/>
                      <a:pt x="578" y="5278"/>
                    </a:cubicBezTo>
                    <a:lnTo>
                      <a:pt x="2754" y="5278"/>
                    </a:lnTo>
                    <a:cubicBezTo>
                      <a:pt x="3082" y="5278"/>
                      <a:pt x="3332" y="5028"/>
                      <a:pt x="3332" y="4700"/>
                    </a:cubicBezTo>
                    <a:lnTo>
                      <a:pt x="3332" y="578"/>
                    </a:lnTo>
                    <a:cubicBezTo>
                      <a:pt x="3332" y="273"/>
                      <a:pt x="3082" y="1"/>
                      <a:pt x="2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871;p45">
                <a:extLst>
                  <a:ext uri="{FF2B5EF4-FFF2-40B4-BE49-F238E27FC236}">
                    <a16:creationId xmlns:a16="http://schemas.microsoft.com/office/drawing/2014/main" id="{2759089E-2D38-6085-50E4-2BD1BDAC4582}"/>
                  </a:ext>
                </a:extLst>
              </p:cNvPr>
              <p:cNvSpPr/>
              <p:nvPr/>
            </p:nvSpPr>
            <p:spPr>
              <a:xfrm>
                <a:off x="6157450" y="4555747"/>
                <a:ext cx="316797" cy="48165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5375" extrusionOk="0">
                    <a:moveTo>
                      <a:pt x="2809" y="98"/>
                    </a:moveTo>
                    <a:cubicBezTo>
                      <a:pt x="3100" y="98"/>
                      <a:pt x="3331" y="329"/>
                      <a:pt x="3331" y="615"/>
                    </a:cubicBezTo>
                    <a:lnTo>
                      <a:pt x="3331" y="4737"/>
                    </a:lnTo>
                    <a:cubicBezTo>
                      <a:pt x="3331" y="5047"/>
                      <a:pt x="3100" y="5278"/>
                      <a:pt x="2809" y="5278"/>
                    </a:cubicBezTo>
                    <a:lnTo>
                      <a:pt x="633" y="5278"/>
                    </a:lnTo>
                    <a:cubicBezTo>
                      <a:pt x="347" y="5278"/>
                      <a:pt x="116" y="5047"/>
                      <a:pt x="116" y="4737"/>
                    </a:cubicBezTo>
                    <a:lnTo>
                      <a:pt x="116" y="615"/>
                    </a:lnTo>
                    <a:cubicBezTo>
                      <a:pt x="116" y="329"/>
                      <a:pt x="347" y="98"/>
                      <a:pt x="633" y="98"/>
                    </a:cubicBezTo>
                    <a:close/>
                    <a:moveTo>
                      <a:pt x="633" y="1"/>
                    </a:moveTo>
                    <a:cubicBezTo>
                      <a:pt x="286" y="1"/>
                      <a:pt x="0" y="269"/>
                      <a:pt x="0" y="615"/>
                    </a:cubicBezTo>
                    <a:lnTo>
                      <a:pt x="0" y="4737"/>
                    </a:lnTo>
                    <a:cubicBezTo>
                      <a:pt x="0" y="5084"/>
                      <a:pt x="286" y="5375"/>
                      <a:pt x="633" y="5375"/>
                    </a:cubicBezTo>
                    <a:lnTo>
                      <a:pt x="2809" y="5375"/>
                    </a:lnTo>
                    <a:cubicBezTo>
                      <a:pt x="3156" y="5375"/>
                      <a:pt x="3447" y="5084"/>
                      <a:pt x="3447" y="4737"/>
                    </a:cubicBezTo>
                    <a:lnTo>
                      <a:pt x="3447" y="615"/>
                    </a:lnTo>
                    <a:cubicBezTo>
                      <a:pt x="3447" y="269"/>
                      <a:pt x="3156" y="1"/>
                      <a:pt x="28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872;p45">
                <a:extLst>
                  <a:ext uri="{FF2B5EF4-FFF2-40B4-BE49-F238E27FC236}">
                    <a16:creationId xmlns:a16="http://schemas.microsoft.com/office/drawing/2014/main" id="{694C6877-FB58-6A48-3536-BB20C3F783B7}"/>
                  </a:ext>
                </a:extLst>
              </p:cNvPr>
              <p:cNvSpPr/>
              <p:nvPr/>
            </p:nvSpPr>
            <p:spPr>
              <a:xfrm>
                <a:off x="5895450" y="4161317"/>
                <a:ext cx="824711" cy="546621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5948" extrusionOk="0">
                    <a:moveTo>
                      <a:pt x="2158" y="0"/>
                    </a:moveTo>
                    <a:cubicBezTo>
                      <a:pt x="966" y="0"/>
                      <a:pt x="0" y="961"/>
                      <a:pt x="0" y="2158"/>
                    </a:cubicBezTo>
                    <a:lnTo>
                      <a:pt x="0" y="3794"/>
                    </a:lnTo>
                    <a:cubicBezTo>
                      <a:pt x="0" y="4986"/>
                      <a:pt x="966" y="5947"/>
                      <a:pt x="2158" y="5947"/>
                    </a:cubicBezTo>
                    <a:lnTo>
                      <a:pt x="6815" y="5947"/>
                    </a:lnTo>
                    <a:cubicBezTo>
                      <a:pt x="8012" y="5947"/>
                      <a:pt x="8973" y="4986"/>
                      <a:pt x="8973" y="3794"/>
                    </a:cubicBezTo>
                    <a:lnTo>
                      <a:pt x="8973" y="2158"/>
                    </a:lnTo>
                    <a:cubicBezTo>
                      <a:pt x="8973" y="961"/>
                      <a:pt x="8012" y="0"/>
                      <a:pt x="68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873;p45">
                <a:extLst>
                  <a:ext uri="{FF2B5EF4-FFF2-40B4-BE49-F238E27FC236}">
                    <a16:creationId xmlns:a16="http://schemas.microsoft.com/office/drawing/2014/main" id="{353DDB54-BD8C-6828-FAC6-CFF8780CB82E}"/>
                  </a:ext>
                </a:extLst>
              </p:cNvPr>
              <p:cNvSpPr/>
              <p:nvPr/>
            </p:nvSpPr>
            <p:spPr>
              <a:xfrm>
                <a:off x="5892049" y="4157917"/>
                <a:ext cx="833165" cy="555536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6045" extrusionOk="0">
                    <a:moveTo>
                      <a:pt x="6852" y="93"/>
                    </a:moveTo>
                    <a:cubicBezTo>
                      <a:pt x="8026" y="93"/>
                      <a:pt x="8973" y="1017"/>
                      <a:pt x="8973" y="2195"/>
                    </a:cubicBezTo>
                    <a:lnTo>
                      <a:pt x="8973" y="3831"/>
                    </a:lnTo>
                    <a:cubicBezTo>
                      <a:pt x="8973" y="5004"/>
                      <a:pt x="8026" y="5947"/>
                      <a:pt x="6852" y="5947"/>
                    </a:cubicBezTo>
                    <a:lnTo>
                      <a:pt x="2195" y="5947"/>
                    </a:lnTo>
                    <a:cubicBezTo>
                      <a:pt x="1040" y="5947"/>
                      <a:pt x="97" y="5004"/>
                      <a:pt x="97" y="3831"/>
                    </a:cubicBezTo>
                    <a:lnTo>
                      <a:pt x="97" y="2195"/>
                    </a:lnTo>
                    <a:cubicBezTo>
                      <a:pt x="97" y="1017"/>
                      <a:pt x="1040" y="93"/>
                      <a:pt x="2195" y="93"/>
                    </a:cubicBezTo>
                    <a:close/>
                    <a:moveTo>
                      <a:pt x="2195" y="0"/>
                    </a:moveTo>
                    <a:cubicBezTo>
                      <a:pt x="980" y="0"/>
                      <a:pt x="0" y="980"/>
                      <a:pt x="0" y="2195"/>
                    </a:cubicBezTo>
                    <a:lnTo>
                      <a:pt x="0" y="3831"/>
                    </a:lnTo>
                    <a:cubicBezTo>
                      <a:pt x="0" y="5060"/>
                      <a:pt x="980" y="6044"/>
                      <a:pt x="2195" y="6044"/>
                    </a:cubicBezTo>
                    <a:lnTo>
                      <a:pt x="6852" y="6044"/>
                    </a:lnTo>
                    <a:cubicBezTo>
                      <a:pt x="8086" y="6044"/>
                      <a:pt x="9066" y="5060"/>
                      <a:pt x="9066" y="3831"/>
                    </a:cubicBezTo>
                    <a:lnTo>
                      <a:pt x="9066" y="2195"/>
                    </a:lnTo>
                    <a:cubicBezTo>
                      <a:pt x="9066" y="980"/>
                      <a:pt x="8086" y="0"/>
                      <a:pt x="685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874;p45">
                <a:extLst>
                  <a:ext uri="{FF2B5EF4-FFF2-40B4-BE49-F238E27FC236}">
                    <a16:creationId xmlns:a16="http://schemas.microsoft.com/office/drawing/2014/main" id="{D9E924FF-A83B-360D-C3A1-1001E2712794}"/>
                  </a:ext>
                </a:extLst>
              </p:cNvPr>
              <p:cNvSpPr/>
              <p:nvPr/>
            </p:nvSpPr>
            <p:spPr>
              <a:xfrm>
                <a:off x="6191003" y="3658985"/>
                <a:ext cx="221295" cy="240410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616" extrusionOk="0">
                    <a:moveTo>
                      <a:pt x="2176" y="0"/>
                    </a:moveTo>
                    <a:lnTo>
                      <a:pt x="176" y="287"/>
                    </a:lnTo>
                    <a:lnTo>
                      <a:pt x="0" y="2615"/>
                    </a:lnTo>
                    <a:lnTo>
                      <a:pt x="2407" y="2615"/>
                    </a:lnTo>
                    <a:lnTo>
                      <a:pt x="2176" y="0"/>
                    </a:ln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875;p45">
                <a:extLst>
                  <a:ext uri="{FF2B5EF4-FFF2-40B4-BE49-F238E27FC236}">
                    <a16:creationId xmlns:a16="http://schemas.microsoft.com/office/drawing/2014/main" id="{CACD2228-644D-C19C-F80A-3978C0C174ED}"/>
                  </a:ext>
                </a:extLst>
              </p:cNvPr>
              <p:cNvSpPr/>
              <p:nvPr/>
            </p:nvSpPr>
            <p:spPr>
              <a:xfrm>
                <a:off x="6187603" y="3653471"/>
                <a:ext cx="229750" cy="251438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736" extrusionOk="0">
                    <a:moveTo>
                      <a:pt x="2153" y="116"/>
                    </a:moveTo>
                    <a:lnTo>
                      <a:pt x="2407" y="2620"/>
                    </a:lnTo>
                    <a:lnTo>
                      <a:pt x="97" y="2620"/>
                    </a:lnTo>
                    <a:lnTo>
                      <a:pt x="250" y="384"/>
                    </a:lnTo>
                    <a:lnTo>
                      <a:pt x="2153" y="116"/>
                    </a:lnTo>
                    <a:close/>
                    <a:moveTo>
                      <a:pt x="2250" y="0"/>
                    </a:moveTo>
                    <a:lnTo>
                      <a:pt x="153" y="291"/>
                    </a:lnTo>
                    <a:lnTo>
                      <a:pt x="153" y="328"/>
                    </a:lnTo>
                    <a:lnTo>
                      <a:pt x="0" y="2736"/>
                    </a:lnTo>
                    <a:lnTo>
                      <a:pt x="2500" y="273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876;p45">
                <a:extLst>
                  <a:ext uri="{FF2B5EF4-FFF2-40B4-BE49-F238E27FC236}">
                    <a16:creationId xmlns:a16="http://schemas.microsoft.com/office/drawing/2014/main" id="{79ED6274-A7BA-1CA5-3E7A-08CDF01732EF}"/>
                  </a:ext>
                </a:extLst>
              </p:cNvPr>
              <p:cNvSpPr/>
              <p:nvPr/>
            </p:nvSpPr>
            <p:spPr>
              <a:xfrm>
                <a:off x="6061882" y="3805476"/>
                <a:ext cx="465474" cy="124065"/>
              </a:xfrm>
              <a:custGeom>
                <a:avLst/>
                <a:gdLst/>
                <a:ahLst/>
                <a:cxnLst/>
                <a:rect l="l" t="t" r="r" b="b"/>
                <a:pathLst>
                  <a:path w="5065" h="1350" extrusionOk="0">
                    <a:moveTo>
                      <a:pt x="2676" y="0"/>
                    </a:moveTo>
                    <a:cubicBezTo>
                      <a:pt x="906" y="0"/>
                      <a:pt x="194" y="809"/>
                      <a:pt x="194" y="809"/>
                    </a:cubicBezTo>
                    <a:lnTo>
                      <a:pt x="0" y="1350"/>
                    </a:lnTo>
                    <a:cubicBezTo>
                      <a:pt x="0" y="1350"/>
                      <a:pt x="749" y="1137"/>
                      <a:pt x="2445" y="1137"/>
                    </a:cubicBezTo>
                    <a:cubicBezTo>
                      <a:pt x="4122" y="1137"/>
                      <a:pt x="5065" y="1197"/>
                      <a:pt x="5065" y="1197"/>
                    </a:cubicBezTo>
                    <a:lnTo>
                      <a:pt x="4889" y="717"/>
                    </a:lnTo>
                    <a:cubicBezTo>
                      <a:pt x="4889" y="717"/>
                      <a:pt x="4427" y="0"/>
                      <a:pt x="2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877;p45">
                <a:extLst>
                  <a:ext uri="{FF2B5EF4-FFF2-40B4-BE49-F238E27FC236}">
                    <a16:creationId xmlns:a16="http://schemas.microsoft.com/office/drawing/2014/main" id="{182B7E6B-0F25-2BE0-C05C-C08FC1E40048}"/>
                  </a:ext>
                </a:extLst>
              </p:cNvPr>
              <p:cNvSpPr/>
              <p:nvPr/>
            </p:nvSpPr>
            <p:spPr>
              <a:xfrm>
                <a:off x="6054622" y="3800330"/>
                <a:ext cx="479534" cy="136471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1485" extrusionOk="0">
                    <a:moveTo>
                      <a:pt x="2755" y="116"/>
                    </a:moveTo>
                    <a:cubicBezTo>
                      <a:pt x="3623" y="116"/>
                      <a:pt x="4159" y="287"/>
                      <a:pt x="4506" y="463"/>
                    </a:cubicBezTo>
                    <a:cubicBezTo>
                      <a:pt x="4663" y="542"/>
                      <a:pt x="4779" y="634"/>
                      <a:pt x="4834" y="694"/>
                    </a:cubicBezTo>
                    <a:cubicBezTo>
                      <a:pt x="4912" y="749"/>
                      <a:pt x="4931" y="791"/>
                      <a:pt x="4931" y="791"/>
                    </a:cubicBezTo>
                    <a:lnTo>
                      <a:pt x="5065" y="1193"/>
                    </a:lnTo>
                    <a:cubicBezTo>
                      <a:pt x="5028" y="1193"/>
                      <a:pt x="4159" y="1138"/>
                      <a:pt x="2524" y="1138"/>
                    </a:cubicBezTo>
                    <a:cubicBezTo>
                      <a:pt x="943" y="1138"/>
                      <a:pt x="273" y="1309"/>
                      <a:pt x="158" y="1350"/>
                    </a:cubicBezTo>
                    <a:lnTo>
                      <a:pt x="310" y="907"/>
                    </a:lnTo>
                    <a:cubicBezTo>
                      <a:pt x="310" y="888"/>
                      <a:pt x="481" y="712"/>
                      <a:pt x="869" y="500"/>
                    </a:cubicBezTo>
                    <a:cubicBezTo>
                      <a:pt x="1253" y="310"/>
                      <a:pt x="1868" y="116"/>
                      <a:pt x="2755" y="116"/>
                    </a:cubicBezTo>
                    <a:close/>
                    <a:moveTo>
                      <a:pt x="2755" y="1"/>
                    </a:moveTo>
                    <a:cubicBezTo>
                      <a:pt x="1849" y="1"/>
                      <a:pt x="1235" y="213"/>
                      <a:pt x="828" y="426"/>
                    </a:cubicBezTo>
                    <a:cubicBezTo>
                      <a:pt x="426" y="615"/>
                      <a:pt x="232" y="828"/>
                      <a:pt x="232" y="828"/>
                    </a:cubicBezTo>
                    <a:lnTo>
                      <a:pt x="213" y="846"/>
                    </a:lnTo>
                    <a:lnTo>
                      <a:pt x="1" y="1484"/>
                    </a:lnTo>
                    <a:lnTo>
                      <a:pt x="98" y="1466"/>
                    </a:lnTo>
                    <a:cubicBezTo>
                      <a:pt x="98" y="1466"/>
                      <a:pt x="828" y="1235"/>
                      <a:pt x="2524" y="1235"/>
                    </a:cubicBezTo>
                    <a:cubicBezTo>
                      <a:pt x="4201" y="1235"/>
                      <a:pt x="5144" y="1290"/>
                      <a:pt x="5144" y="1290"/>
                    </a:cubicBezTo>
                    <a:lnTo>
                      <a:pt x="5217" y="1290"/>
                    </a:lnTo>
                    <a:lnTo>
                      <a:pt x="5180" y="1235"/>
                    </a:lnTo>
                    <a:lnTo>
                      <a:pt x="5028" y="749"/>
                    </a:lnTo>
                    <a:lnTo>
                      <a:pt x="5028" y="731"/>
                    </a:lnTo>
                    <a:lnTo>
                      <a:pt x="4912" y="615"/>
                    </a:lnTo>
                    <a:cubicBezTo>
                      <a:pt x="4834" y="560"/>
                      <a:pt x="4718" y="463"/>
                      <a:pt x="4547" y="366"/>
                    </a:cubicBezTo>
                    <a:cubicBezTo>
                      <a:pt x="4201" y="195"/>
                      <a:pt x="3642" y="1"/>
                      <a:pt x="275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878;p45">
                <a:extLst>
                  <a:ext uri="{FF2B5EF4-FFF2-40B4-BE49-F238E27FC236}">
                    <a16:creationId xmlns:a16="http://schemas.microsoft.com/office/drawing/2014/main" id="{61BC1A9A-085E-2FBA-C884-82DD25D7E914}"/>
                  </a:ext>
                </a:extLst>
              </p:cNvPr>
              <p:cNvSpPr/>
              <p:nvPr/>
            </p:nvSpPr>
            <p:spPr>
              <a:xfrm>
                <a:off x="5922193" y="4292093"/>
                <a:ext cx="44204" cy="284982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01" extrusionOk="0">
                    <a:moveTo>
                      <a:pt x="231" y="1"/>
                    </a:moveTo>
                    <a:cubicBezTo>
                      <a:pt x="116" y="1"/>
                      <a:pt x="0" y="158"/>
                      <a:pt x="0" y="366"/>
                    </a:cubicBezTo>
                    <a:lnTo>
                      <a:pt x="0" y="2736"/>
                    </a:lnTo>
                    <a:cubicBezTo>
                      <a:pt x="0" y="2948"/>
                      <a:pt x="116" y="3101"/>
                      <a:pt x="231" y="3101"/>
                    </a:cubicBezTo>
                    <a:cubicBezTo>
                      <a:pt x="365" y="3101"/>
                      <a:pt x="481" y="2948"/>
                      <a:pt x="481" y="2736"/>
                    </a:cubicBezTo>
                    <a:lnTo>
                      <a:pt x="481" y="366"/>
                    </a:lnTo>
                    <a:cubicBezTo>
                      <a:pt x="481" y="158"/>
                      <a:pt x="365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879;p45">
                <a:extLst>
                  <a:ext uri="{FF2B5EF4-FFF2-40B4-BE49-F238E27FC236}">
                    <a16:creationId xmlns:a16="http://schemas.microsoft.com/office/drawing/2014/main" id="{50613CE7-33BC-691F-C91F-87F4D07E786F}"/>
                  </a:ext>
                </a:extLst>
              </p:cNvPr>
              <p:cNvSpPr/>
              <p:nvPr/>
            </p:nvSpPr>
            <p:spPr>
              <a:xfrm>
                <a:off x="6180343" y="4739652"/>
                <a:ext cx="30235" cy="219641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390" extrusionOk="0">
                    <a:moveTo>
                      <a:pt x="176" y="1"/>
                    </a:moveTo>
                    <a:cubicBezTo>
                      <a:pt x="79" y="1"/>
                      <a:pt x="1" y="116"/>
                      <a:pt x="1" y="273"/>
                    </a:cubicBezTo>
                    <a:lnTo>
                      <a:pt x="1" y="2121"/>
                    </a:lnTo>
                    <a:cubicBezTo>
                      <a:pt x="1" y="2274"/>
                      <a:pt x="79" y="2389"/>
                      <a:pt x="176" y="2389"/>
                    </a:cubicBezTo>
                    <a:cubicBezTo>
                      <a:pt x="250" y="2389"/>
                      <a:pt x="329" y="2274"/>
                      <a:pt x="329" y="2121"/>
                    </a:cubicBezTo>
                    <a:lnTo>
                      <a:pt x="329" y="273"/>
                    </a:lnTo>
                    <a:cubicBezTo>
                      <a:pt x="329" y="116"/>
                      <a:pt x="250" y="1"/>
                      <a:pt x="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880;p45">
                <a:extLst>
                  <a:ext uri="{FF2B5EF4-FFF2-40B4-BE49-F238E27FC236}">
                    <a16:creationId xmlns:a16="http://schemas.microsoft.com/office/drawing/2014/main" id="{97CB880C-D04B-EDE9-EC3B-B71B89F94813}"/>
                  </a:ext>
                </a:extLst>
              </p:cNvPr>
              <p:cNvSpPr/>
              <p:nvPr/>
            </p:nvSpPr>
            <p:spPr>
              <a:xfrm>
                <a:off x="6840193" y="4428382"/>
                <a:ext cx="63779" cy="7609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28" extrusionOk="0">
                    <a:moveTo>
                      <a:pt x="620" y="1"/>
                    </a:moveTo>
                    <a:cubicBezTo>
                      <a:pt x="274" y="195"/>
                      <a:pt x="116" y="407"/>
                      <a:pt x="1" y="791"/>
                    </a:cubicBezTo>
                    <a:cubicBezTo>
                      <a:pt x="1" y="809"/>
                      <a:pt x="19" y="828"/>
                      <a:pt x="42" y="828"/>
                    </a:cubicBezTo>
                    <a:cubicBezTo>
                      <a:pt x="61" y="828"/>
                      <a:pt x="79" y="828"/>
                      <a:pt x="79" y="809"/>
                    </a:cubicBezTo>
                    <a:cubicBezTo>
                      <a:pt x="195" y="444"/>
                      <a:pt x="310" y="250"/>
                      <a:pt x="657" y="79"/>
                    </a:cubicBezTo>
                    <a:cubicBezTo>
                      <a:pt x="675" y="61"/>
                      <a:pt x="694" y="38"/>
                      <a:pt x="675" y="19"/>
                    </a:cubicBezTo>
                    <a:cubicBezTo>
                      <a:pt x="675" y="1"/>
                      <a:pt x="657" y="1"/>
                      <a:pt x="6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881;p45">
                <a:extLst>
                  <a:ext uri="{FF2B5EF4-FFF2-40B4-BE49-F238E27FC236}">
                    <a16:creationId xmlns:a16="http://schemas.microsoft.com/office/drawing/2014/main" id="{7D444A1F-8D9D-72AA-F9FA-FE272006E824}"/>
                  </a:ext>
                </a:extLst>
              </p:cNvPr>
              <p:cNvSpPr/>
              <p:nvPr/>
            </p:nvSpPr>
            <p:spPr>
              <a:xfrm>
                <a:off x="5890211" y="2945373"/>
                <a:ext cx="780231" cy="821127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8935" extrusionOk="0">
                    <a:moveTo>
                      <a:pt x="1085" y="1"/>
                    </a:moveTo>
                    <a:cubicBezTo>
                      <a:pt x="347" y="1"/>
                      <a:pt x="1" y="656"/>
                      <a:pt x="136" y="1218"/>
                    </a:cubicBezTo>
                    <a:cubicBezTo>
                      <a:pt x="288" y="1948"/>
                      <a:pt x="713" y="2082"/>
                      <a:pt x="713" y="2082"/>
                    </a:cubicBezTo>
                    <a:cubicBezTo>
                      <a:pt x="713" y="2082"/>
                      <a:pt x="385" y="2258"/>
                      <a:pt x="538" y="2604"/>
                    </a:cubicBezTo>
                    <a:cubicBezTo>
                      <a:pt x="713" y="2951"/>
                      <a:pt x="1060" y="2951"/>
                      <a:pt x="1212" y="2951"/>
                    </a:cubicBezTo>
                    <a:cubicBezTo>
                      <a:pt x="1388" y="2969"/>
                      <a:pt x="4391" y="8112"/>
                      <a:pt x="4391" y="8112"/>
                    </a:cubicBezTo>
                    <a:cubicBezTo>
                      <a:pt x="4391" y="8112"/>
                      <a:pt x="4488" y="8458"/>
                      <a:pt x="5024" y="8611"/>
                    </a:cubicBezTo>
                    <a:cubicBezTo>
                      <a:pt x="5114" y="8636"/>
                      <a:pt x="5199" y="8647"/>
                      <a:pt x="5278" y="8647"/>
                    </a:cubicBezTo>
                    <a:cubicBezTo>
                      <a:pt x="5676" y="8647"/>
                      <a:pt x="5930" y="8380"/>
                      <a:pt x="5930" y="8380"/>
                    </a:cubicBezTo>
                    <a:cubicBezTo>
                      <a:pt x="5930" y="8380"/>
                      <a:pt x="6125" y="8934"/>
                      <a:pt x="6831" y="8934"/>
                    </a:cubicBezTo>
                    <a:cubicBezTo>
                      <a:pt x="6893" y="8934"/>
                      <a:pt x="6959" y="8930"/>
                      <a:pt x="7030" y="8920"/>
                    </a:cubicBezTo>
                    <a:cubicBezTo>
                      <a:pt x="7894" y="8805"/>
                      <a:pt x="7663" y="7858"/>
                      <a:pt x="7663" y="7858"/>
                    </a:cubicBezTo>
                    <a:cubicBezTo>
                      <a:pt x="7663" y="7858"/>
                      <a:pt x="8490" y="7765"/>
                      <a:pt x="8416" y="7165"/>
                    </a:cubicBezTo>
                    <a:cubicBezTo>
                      <a:pt x="8356" y="6550"/>
                      <a:pt x="7797" y="6148"/>
                      <a:pt x="7815" y="5067"/>
                    </a:cubicBezTo>
                    <a:cubicBezTo>
                      <a:pt x="7857" y="3990"/>
                      <a:pt x="8277" y="2179"/>
                      <a:pt x="6373" y="1084"/>
                    </a:cubicBezTo>
                    <a:cubicBezTo>
                      <a:pt x="4465" y="3"/>
                      <a:pt x="3121" y="774"/>
                      <a:pt x="1850" y="197"/>
                    </a:cubicBezTo>
                    <a:cubicBezTo>
                      <a:pt x="1562" y="60"/>
                      <a:pt x="1306" y="1"/>
                      <a:pt x="1085" y="1"/>
                    </a:cubicBezTo>
                    <a:close/>
                  </a:path>
                </a:pathLst>
              </a:custGeom>
              <a:solidFill>
                <a:srgbClr val="362D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882;p45">
                <a:extLst>
                  <a:ext uri="{FF2B5EF4-FFF2-40B4-BE49-F238E27FC236}">
                    <a16:creationId xmlns:a16="http://schemas.microsoft.com/office/drawing/2014/main" id="{29AA97B0-958C-FB19-23CC-0E8AD5B9A880}"/>
                  </a:ext>
                </a:extLst>
              </p:cNvPr>
              <p:cNvSpPr/>
              <p:nvPr/>
            </p:nvSpPr>
            <p:spPr>
              <a:xfrm>
                <a:off x="5890303" y="2940502"/>
                <a:ext cx="780139" cy="829306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9024" extrusionOk="0">
                    <a:moveTo>
                      <a:pt x="1202" y="3057"/>
                    </a:moveTo>
                    <a:cubicBezTo>
                      <a:pt x="1204" y="3058"/>
                      <a:pt x="1207" y="3059"/>
                      <a:pt x="1211" y="3059"/>
                    </a:cubicBezTo>
                    <a:cubicBezTo>
                      <a:pt x="1208" y="3058"/>
                      <a:pt x="1205" y="3058"/>
                      <a:pt x="1202" y="3057"/>
                    </a:cubicBezTo>
                    <a:close/>
                    <a:moveTo>
                      <a:pt x="1040" y="97"/>
                    </a:moveTo>
                    <a:cubicBezTo>
                      <a:pt x="1253" y="97"/>
                      <a:pt x="1521" y="153"/>
                      <a:pt x="1830" y="287"/>
                    </a:cubicBezTo>
                    <a:cubicBezTo>
                      <a:pt x="2482" y="596"/>
                      <a:pt x="3138" y="541"/>
                      <a:pt x="3868" y="559"/>
                    </a:cubicBezTo>
                    <a:cubicBezTo>
                      <a:pt x="4603" y="578"/>
                      <a:pt x="5388" y="656"/>
                      <a:pt x="6335" y="1192"/>
                    </a:cubicBezTo>
                    <a:cubicBezTo>
                      <a:pt x="7278" y="1733"/>
                      <a:pt x="7643" y="2426"/>
                      <a:pt x="7777" y="3156"/>
                    </a:cubicBezTo>
                    <a:cubicBezTo>
                      <a:pt x="7893" y="3868"/>
                      <a:pt x="7777" y="4584"/>
                      <a:pt x="7777" y="5120"/>
                    </a:cubicBezTo>
                    <a:cubicBezTo>
                      <a:pt x="7759" y="5679"/>
                      <a:pt x="7893" y="6062"/>
                      <a:pt x="8045" y="6372"/>
                    </a:cubicBezTo>
                    <a:cubicBezTo>
                      <a:pt x="8184" y="6682"/>
                      <a:pt x="8336" y="6931"/>
                      <a:pt x="8373" y="7218"/>
                    </a:cubicBezTo>
                    <a:cubicBezTo>
                      <a:pt x="8392" y="7356"/>
                      <a:pt x="8355" y="7472"/>
                      <a:pt x="8276" y="7546"/>
                    </a:cubicBezTo>
                    <a:cubicBezTo>
                      <a:pt x="8221" y="7643"/>
                      <a:pt x="8142" y="7703"/>
                      <a:pt x="8045" y="7740"/>
                    </a:cubicBezTo>
                    <a:cubicBezTo>
                      <a:pt x="7856" y="7837"/>
                      <a:pt x="7662" y="7855"/>
                      <a:pt x="7662" y="7855"/>
                    </a:cubicBezTo>
                    <a:lnTo>
                      <a:pt x="7606" y="7874"/>
                    </a:lnTo>
                    <a:lnTo>
                      <a:pt x="7606" y="7934"/>
                    </a:lnTo>
                    <a:cubicBezTo>
                      <a:pt x="7606" y="7934"/>
                      <a:pt x="7662" y="8142"/>
                      <a:pt x="7625" y="8396"/>
                    </a:cubicBezTo>
                    <a:cubicBezTo>
                      <a:pt x="7583" y="8511"/>
                      <a:pt x="7546" y="8627"/>
                      <a:pt x="7449" y="8719"/>
                    </a:cubicBezTo>
                    <a:cubicBezTo>
                      <a:pt x="7352" y="8816"/>
                      <a:pt x="7218" y="8895"/>
                      <a:pt x="7029" y="8913"/>
                    </a:cubicBezTo>
                    <a:cubicBezTo>
                      <a:pt x="6958" y="8923"/>
                      <a:pt x="6893" y="8928"/>
                      <a:pt x="6832" y="8928"/>
                    </a:cubicBezTo>
                    <a:cubicBezTo>
                      <a:pt x="6523" y="8928"/>
                      <a:pt x="6325" y="8813"/>
                      <a:pt x="6178" y="8701"/>
                    </a:cubicBezTo>
                    <a:cubicBezTo>
                      <a:pt x="6026" y="8567"/>
                      <a:pt x="5989" y="8433"/>
                      <a:pt x="5989" y="8433"/>
                    </a:cubicBezTo>
                    <a:lnTo>
                      <a:pt x="5947" y="8354"/>
                    </a:lnTo>
                    <a:lnTo>
                      <a:pt x="5892" y="8414"/>
                    </a:lnTo>
                    <a:cubicBezTo>
                      <a:pt x="5892" y="8414"/>
                      <a:pt x="5674" y="8645"/>
                      <a:pt x="5310" y="8645"/>
                    </a:cubicBezTo>
                    <a:cubicBezTo>
                      <a:pt x="5228" y="8645"/>
                      <a:pt x="5138" y="8633"/>
                      <a:pt x="5042" y="8604"/>
                    </a:cubicBezTo>
                    <a:cubicBezTo>
                      <a:pt x="4792" y="8548"/>
                      <a:pt x="4640" y="8414"/>
                      <a:pt x="4543" y="8317"/>
                    </a:cubicBezTo>
                    <a:cubicBezTo>
                      <a:pt x="4464" y="8220"/>
                      <a:pt x="4427" y="8142"/>
                      <a:pt x="4427" y="8142"/>
                    </a:cubicBezTo>
                    <a:lnTo>
                      <a:pt x="4427" y="8123"/>
                    </a:lnTo>
                    <a:cubicBezTo>
                      <a:pt x="4427" y="8123"/>
                      <a:pt x="3679" y="6853"/>
                      <a:pt x="2907" y="5563"/>
                    </a:cubicBezTo>
                    <a:cubicBezTo>
                      <a:pt x="2524" y="4907"/>
                      <a:pt x="2135" y="4274"/>
                      <a:pt x="1830" y="3794"/>
                    </a:cubicBezTo>
                    <a:cubicBezTo>
                      <a:pt x="1673" y="3544"/>
                      <a:pt x="1539" y="3350"/>
                      <a:pt x="1442" y="3198"/>
                    </a:cubicBezTo>
                    <a:cubicBezTo>
                      <a:pt x="1405" y="3138"/>
                      <a:pt x="1345" y="3082"/>
                      <a:pt x="1327" y="3041"/>
                    </a:cubicBezTo>
                    <a:cubicBezTo>
                      <a:pt x="1308" y="3004"/>
                      <a:pt x="1290" y="3004"/>
                      <a:pt x="1271" y="2985"/>
                    </a:cubicBezTo>
                    <a:cubicBezTo>
                      <a:pt x="1271" y="2967"/>
                      <a:pt x="1253" y="2967"/>
                      <a:pt x="1230" y="2967"/>
                    </a:cubicBezTo>
                    <a:cubicBezTo>
                      <a:pt x="1137" y="2944"/>
                      <a:pt x="1022" y="2944"/>
                      <a:pt x="906" y="2907"/>
                    </a:cubicBezTo>
                    <a:cubicBezTo>
                      <a:pt x="791" y="2870"/>
                      <a:pt x="675" y="2791"/>
                      <a:pt x="597" y="2639"/>
                    </a:cubicBezTo>
                    <a:cubicBezTo>
                      <a:pt x="518" y="2482"/>
                      <a:pt x="560" y="2366"/>
                      <a:pt x="615" y="2292"/>
                    </a:cubicBezTo>
                    <a:cubicBezTo>
                      <a:pt x="675" y="2214"/>
                      <a:pt x="731" y="2177"/>
                      <a:pt x="731" y="2177"/>
                    </a:cubicBezTo>
                    <a:lnTo>
                      <a:pt x="846" y="2116"/>
                    </a:lnTo>
                    <a:lnTo>
                      <a:pt x="731" y="2080"/>
                    </a:lnTo>
                    <a:cubicBezTo>
                      <a:pt x="731" y="2080"/>
                      <a:pt x="634" y="2061"/>
                      <a:pt x="518" y="1946"/>
                    </a:cubicBezTo>
                    <a:cubicBezTo>
                      <a:pt x="403" y="1830"/>
                      <a:pt x="269" y="1617"/>
                      <a:pt x="172" y="1271"/>
                    </a:cubicBezTo>
                    <a:cubicBezTo>
                      <a:pt x="98" y="906"/>
                      <a:pt x="213" y="518"/>
                      <a:pt x="481" y="310"/>
                    </a:cubicBezTo>
                    <a:cubicBezTo>
                      <a:pt x="634" y="194"/>
                      <a:pt x="809" y="116"/>
                      <a:pt x="1040" y="97"/>
                    </a:cubicBezTo>
                    <a:close/>
                    <a:moveTo>
                      <a:pt x="1022" y="0"/>
                    </a:moveTo>
                    <a:cubicBezTo>
                      <a:pt x="791" y="19"/>
                      <a:pt x="578" y="97"/>
                      <a:pt x="421" y="231"/>
                    </a:cubicBezTo>
                    <a:cubicBezTo>
                      <a:pt x="116" y="481"/>
                      <a:pt x="1" y="906"/>
                      <a:pt x="75" y="1289"/>
                    </a:cubicBezTo>
                    <a:cubicBezTo>
                      <a:pt x="172" y="1654"/>
                      <a:pt x="329" y="1885"/>
                      <a:pt x="444" y="2019"/>
                    </a:cubicBezTo>
                    <a:cubicBezTo>
                      <a:pt x="560" y="2116"/>
                      <a:pt x="597" y="2116"/>
                      <a:pt x="634" y="2135"/>
                    </a:cubicBezTo>
                    <a:cubicBezTo>
                      <a:pt x="597" y="2158"/>
                      <a:pt x="578" y="2177"/>
                      <a:pt x="537" y="2232"/>
                    </a:cubicBezTo>
                    <a:cubicBezTo>
                      <a:pt x="463" y="2329"/>
                      <a:pt x="403" y="2505"/>
                      <a:pt x="500" y="2676"/>
                    </a:cubicBezTo>
                    <a:cubicBezTo>
                      <a:pt x="597" y="2870"/>
                      <a:pt x="731" y="2967"/>
                      <a:pt x="865" y="3004"/>
                    </a:cubicBezTo>
                    <a:cubicBezTo>
                      <a:pt x="993" y="3057"/>
                      <a:pt x="1126" y="3042"/>
                      <a:pt x="1202" y="3057"/>
                    </a:cubicBezTo>
                    <a:lnTo>
                      <a:pt x="1202" y="3057"/>
                    </a:lnTo>
                    <a:cubicBezTo>
                      <a:pt x="1197" y="3055"/>
                      <a:pt x="1196" y="3051"/>
                      <a:pt x="1199" y="3051"/>
                    </a:cubicBezTo>
                    <a:cubicBezTo>
                      <a:pt x="1201" y="3051"/>
                      <a:pt x="1205" y="3053"/>
                      <a:pt x="1211" y="3059"/>
                    </a:cubicBezTo>
                    <a:cubicBezTo>
                      <a:pt x="1211" y="3059"/>
                      <a:pt x="1230" y="3082"/>
                      <a:pt x="1253" y="3101"/>
                    </a:cubicBezTo>
                    <a:cubicBezTo>
                      <a:pt x="1271" y="3138"/>
                      <a:pt x="1308" y="3198"/>
                      <a:pt x="1368" y="3253"/>
                    </a:cubicBezTo>
                    <a:cubicBezTo>
                      <a:pt x="1461" y="3387"/>
                      <a:pt x="1599" y="3600"/>
                      <a:pt x="1733" y="3831"/>
                    </a:cubicBezTo>
                    <a:cubicBezTo>
                      <a:pt x="2038" y="4330"/>
                      <a:pt x="2445" y="4967"/>
                      <a:pt x="2828" y="5600"/>
                    </a:cubicBezTo>
                    <a:cubicBezTo>
                      <a:pt x="3600" y="6894"/>
                      <a:pt x="4349" y="8183"/>
                      <a:pt x="4349" y="8183"/>
                    </a:cubicBezTo>
                    <a:lnTo>
                      <a:pt x="4330" y="8165"/>
                    </a:lnTo>
                    <a:lnTo>
                      <a:pt x="4330" y="8165"/>
                    </a:lnTo>
                    <a:cubicBezTo>
                      <a:pt x="4330" y="8165"/>
                      <a:pt x="4372" y="8280"/>
                      <a:pt x="4464" y="8373"/>
                    </a:cubicBezTo>
                    <a:cubicBezTo>
                      <a:pt x="4561" y="8488"/>
                      <a:pt x="4737" y="8627"/>
                      <a:pt x="5023" y="8701"/>
                    </a:cubicBezTo>
                    <a:cubicBezTo>
                      <a:pt x="5128" y="8734"/>
                      <a:pt x="5225" y="8747"/>
                      <a:pt x="5314" y="8747"/>
                    </a:cubicBezTo>
                    <a:cubicBezTo>
                      <a:pt x="5650" y="8747"/>
                      <a:pt x="5863" y="8555"/>
                      <a:pt x="5910" y="8511"/>
                    </a:cubicBezTo>
                    <a:cubicBezTo>
                      <a:pt x="5929" y="8548"/>
                      <a:pt x="5966" y="8645"/>
                      <a:pt x="6123" y="8779"/>
                    </a:cubicBezTo>
                    <a:cubicBezTo>
                      <a:pt x="6267" y="8908"/>
                      <a:pt x="6496" y="9023"/>
                      <a:pt x="6830" y="9023"/>
                    </a:cubicBezTo>
                    <a:cubicBezTo>
                      <a:pt x="6893" y="9023"/>
                      <a:pt x="6959" y="9019"/>
                      <a:pt x="7029" y="9010"/>
                    </a:cubicBezTo>
                    <a:cubicBezTo>
                      <a:pt x="7260" y="8992"/>
                      <a:pt x="7412" y="8895"/>
                      <a:pt x="7528" y="8798"/>
                    </a:cubicBezTo>
                    <a:cubicBezTo>
                      <a:pt x="7625" y="8682"/>
                      <a:pt x="7680" y="8548"/>
                      <a:pt x="7722" y="8414"/>
                    </a:cubicBezTo>
                    <a:cubicBezTo>
                      <a:pt x="7759" y="8165"/>
                      <a:pt x="7722" y="7989"/>
                      <a:pt x="7699" y="7952"/>
                    </a:cubicBezTo>
                    <a:cubicBezTo>
                      <a:pt x="7740" y="7952"/>
                      <a:pt x="7893" y="7934"/>
                      <a:pt x="8087" y="7837"/>
                    </a:cubicBezTo>
                    <a:cubicBezTo>
                      <a:pt x="8184" y="7777"/>
                      <a:pt x="8299" y="7721"/>
                      <a:pt x="8373" y="7606"/>
                    </a:cubicBezTo>
                    <a:cubicBezTo>
                      <a:pt x="8452" y="7509"/>
                      <a:pt x="8489" y="7375"/>
                      <a:pt x="8470" y="7199"/>
                    </a:cubicBezTo>
                    <a:cubicBezTo>
                      <a:pt x="8433" y="6894"/>
                      <a:pt x="8276" y="6640"/>
                      <a:pt x="8142" y="6335"/>
                    </a:cubicBezTo>
                    <a:cubicBezTo>
                      <a:pt x="7990" y="6025"/>
                      <a:pt x="7856" y="5660"/>
                      <a:pt x="7874" y="5120"/>
                    </a:cubicBezTo>
                    <a:cubicBezTo>
                      <a:pt x="7893" y="4602"/>
                      <a:pt x="8008" y="3868"/>
                      <a:pt x="7874" y="3138"/>
                    </a:cubicBezTo>
                    <a:cubicBezTo>
                      <a:pt x="7740" y="2389"/>
                      <a:pt x="7352" y="1654"/>
                      <a:pt x="6391" y="1095"/>
                    </a:cubicBezTo>
                    <a:cubicBezTo>
                      <a:pt x="5430" y="559"/>
                      <a:pt x="4603" y="481"/>
                      <a:pt x="3868" y="462"/>
                    </a:cubicBezTo>
                    <a:cubicBezTo>
                      <a:pt x="3138" y="444"/>
                      <a:pt x="2482" y="481"/>
                      <a:pt x="1867" y="194"/>
                    </a:cubicBezTo>
                    <a:cubicBezTo>
                      <a:pt x="1558" y="56"/>
                      <a:pt x="1271" y="0"/>
                      <a:pt x="1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883;p45">
                <a:extLst>
                  <a:ext uri="{FF2B5EF4-FFF2-40B4-BE49-F238E27FC236}">
                    <a16:creationId xmlns:a16="http://schemas.microsoft.com/office/drawing/2014/main" id="{27F1ECFE-805F-B272-DB5F-9607D322ADDB}"/>
                  </a:ext>
                </a:extLst>
              </p:cNvPr>
              <p:cNvSpPr/>
              <p:nvPr/>
            </p:nvSpPr>
            <p:spPr>
              <a:xfrm>
                <a:off x="5952796" y="3398629"/>
                <a:ext cx="84548" cy="109821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195" extrusionOk="0">
                    <a:moveTo>
                      <a:pt x="707" y="1"/>
                    </a:moveTo>
                    <a:cubicBezTo>
                      <a:pt x="550" y="500"/>
                      <a:pt x="282" y="407"/>
                      <a:pt x="129" y="657"/>
                    </a:cubicBezTo>
                    <a:cubicBezTo>
                      <a:pt x="0" y="898"/>
                      <a:pt x="81" y="1194"/>
                      <a:pt x="365" y="1194"/>
                    </a:cubicBezTo>
                    <a:cubicBezTo>
                      <a:pt x="376" y="1194"/>
                      <a:pt x="386" y="1194"/>
                      <a:pt x="397" y="1193"/>
                    </a:cubicBezTo>
                    <a:cubicBezTo>
                      <a:pt x="707" y="1193"/>
                      <a:pt x="919" y="870"/>
                      <a:pt x="919" y="870"/>
                    </a:cubicBezTo>
                    <a:lnTo>
                      <a:pt x="707" y="1"/>
                    </a:ln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884;p45">
                <a:extLst>
                  <a:ext uri="{FF2B5EF4-FFF2-40B4-BE49-F238E27FC236}">
                    <a16:creationId xmlns:a16="http://schemas.microsoft.com/office/drawing/2014/main" id="{A512A4F2-5B9F-898E-385F-2871A5EE905E}"/>
                  </a:ext>
                </a:extLst>
              </p:cNvPr>
              <p:cNvSpPr/>
              <p:nvPr/>
            </p:nvSpPr>
            <p:spPr>
              <a:xfrm>
                <a:off x="5952336" y="3379146"/>
                <a:ext cx="88408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466" extrusionOk="0">
                    <a:moveTo>
                      <a:pt x="693" y="328"/>
                    </a:moveTo>
                    <a:lnTo>
                      <a:pt x="864" y="1058"/>
                    </a:lnTo>
                    <a:cubicBezTo>
                      <a:pt x="846" y="1100"/>
                      <a:pt x="652" y="1368"/>
                      <a:pt x="402" y="1368"/>
                    </a:cubicBezTo>
                    <a:cubicBezTo>
                      <a:pt x="268" y="1368"/>
                      <a:pt x="190" y="1313"/>
                      <a:pt x="153" y="1216"/>
                    </a:cubicBezTo>
                    <a:cubicBezTo>
                      <a:pt x="116" y="1137"/>
                      <a:pt x="116" y="1003"/>
                      <a:pt x="171" y="906"/>
                    </a:cubicBezTo>
                    <a:cubicBezTo>
                      <a:pt x="250" y="790"/>
                      <a:pt x="347" y="753"/>
                      <a:pt x="439" y="675"/>
                    </a:cubicBezTo>
                    <a:cubicBezTo>
                      <a:pt x="536" y="619"/>
                      <a:pt x="615" y="481"/>
                      <a:pt x="693" y="328"/>
                    </a:cubicBezTo>
                    <a:close/>
                    <a:moveTo>
                      <a:pt x="712" y="0"/>
                    </a:moveTo>
                    <a:lnTo>
                      <a:pt x="652" y="194"/>
                    </a:lnTo>
                    <a:cubicBezTo>
                      <a:pt x="596" y="444"/>
                      <a:pt x="499" y="522"/>
                      <a:pt x="402" y="596"/>
                    </a:cubicBezTo>
                    <a:cubicBezTo>
                      <a:pt x="287" y="656"/>
                      <a:pt x="171" y="712"/>
                      <a:pt x="93" y="850"/>
                    </a:cubicBezTo>
                    <a:cubicBezTo>
                      <a:pt x="19" y="984"/>
                      <a:pt x="0" y="1137"/>
                      <a:pt x="56" y="1252"/>
                    </a:cubicBezTo>
                    <a:cubicBezTo>
                      <a:pt x="116" y="1386"/>
                      <a:pt x="231" y="1465"/>
                      <a:pt x="402" y="1465"/>
                    </a:cubicBezTo>
                    <a:cubicBezTo>
                      <a:pt x="749" y="1465"/>
                      <a:pt x="961" y="1118"/>
                      <a:pt x="961" y="1118"/>
                    </a:cubicBezTo>
                    <a:lnTo>
                      <a:pt x="961" y="1100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885;p45">
                <a:extLst>
                  <a:ext uri="{FF2B5EF4-FFF2-40B4-BE49-F238E27FC236}">
                    <a16:creationId xmlns:a16="http://schemas.microsoft.com/office/drawing/2014/main" id="{EA6C7D99-10E8-A1AF-EF68-736EFC80FF4F}"/>
                  </a:ext>
                </a:extLst>
              </p:cNvPr>
              <p:cNvSpPr/>
              <p:nvPr/>
            </p:nvSpPr>
            <p:spPr>
              <a:xfrm>
                <a:off x="6003249" y="3205912"/>
                <a:ext cx="430276" cy="518500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5642" extrusionOk="0">
                    <a:moveTo>
                      <a:pt x="1" y="0"/>
                    </a:moveTo>
                    <a:lnTo>
                      <a:pt x="1" y="3752"/>
                    </a:lnTo>
                    <a:cubicBezTo>
                      <a:pt x="1" y="4639"/>
                      <a:pt x="176" y="5642"/>
                      <a:pt x="1599" y="5642"/>
                    </a:cubicBezTo>
                    <a:cubicBezTo>
                      <a:pt x="2450" y="5642"/>
                      <a:pt x="2889" y="5485"/>
                      <a:pt x="3161" y="5277"/>
                    </a:cubicBezTo>
                    <a:cubicBezTo>
                      <a:pt x="3004" y="5083"/>
                      <a:pt x="2930" y="4815"/>
                      <a:pt x="2967" y="4390"/>
                    </a:cubicBezTo>
                    <a:cubicBezTo>
                      <a:pt x="3027" y="3752"/>
                      <a:pt x="3448" y="3484"/>
                      <a:pt x="3605" y="3405"/>
                    </a:cubicBezTo>
                    <a:lnTo>
                      <a:pt x="3605" y="3387"/>
                    </a:lnTo>
                    <a:cubicBezTo>
                      <a:pt x="3605" y="3387"/>
                      <a:pt x="4681" y="3022"/>
                      <a:pt x="4256" y="2116"/>
                    </a:cubicBezTo>
                    <a:cubicBezTo>
                      <a:pt x="4071" y="1691"/>
                      <a:pt x="3742" y="1531"/>
                      <a:pt x="3439" y="1531"/>
                    </a:cubicBezTo>
                    <a:cubicBezTo>
                      <a:pt x="3084" y="1531"/>
                      <a:pt x="2765" y="1750"/>
                      <a:pt x="2755" y="2019"/>
                    </a:cubicBezTo>
                    <a:cubicBezTo>
                      <a:pt x="2219" y="1788"/>
                      <a:pt x="2353" y="1308"/>
                      <a:pt x="2353" y="1308"/>
                    </a:cubicBezTo>
                    <a:lnTo>
                      <a:pt x="2353" y="1308"/>
                    </a:lnTo>
                    <a:cubicBezTo>
                      <a:pt x="2353" y="1308"/>
                      <a:pt x="2339" y="1309"/>
                      <a:pt x="2314" y="1309"/>
                    </a:cubicBezTo>
                    <a:cubicBezTo>
                      <a:pt x="2182" y="1309"/>
                      <a:pt x="1745" y="1279"/>
                      <a:pt x="1484" y="906"/>
                    </a:cubicBezTo>
                    <a:cubicBezTo>
                      <a:pt x="1179" y="462"/>
                      <a:pt x="1179" y="171"/>
                      <a:pt x="1179" y="171"/>
                    </a:cubicBezTo>
                    <a:cubicBezTo>
                      <a:pt x="1179" y="171"/>
                      <a:pt x="981" y="295"/>
                      <a:pt x="724" y="295"/>
                    </a:cubicBezTo>
                    <a:cubicBezTo>
                      <a:pt x="660" y="295"/>
                      <a:pt x="592" y="288"/>
                      <a:pt x="523" y="268"/>
                    </a:cubicBezTo>
                    <a:cubicBezTo>
                      <a:pt x="176" y="17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177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886;p45">
                <a:extLst>
                  <a:ext uri="{FF2B5EF4-FFF2-40B4-BE49-F238E27FC236}">
                    <a16:creationId xmlns:a16="http://schemas.microsoft.com/office/drawing/2014/main" id="{BE655244-ECB8-FD4A-721A-4D06F9C15270}"/>
                  </a:ext>
                </a:extLst>
              </p:cNvPr>
              <p:cNvSpPr/>
              <p:nvPr/>
            </p:nvSpPr>
            <p:spPr>
              <a:xfrm>
                <a:off x="5987534" y="3196998"/>
                <a:ext cx="423016" cy="532561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5795" extrusionOk="0">
                    <a:moveTo>
                      <a:pt x="232" y="176"/>
                    </a:moveTo>
                    <a:cubicBezTo>
                      <a:pt x="269" y="213"/>
                      <a:pt x="384" y="328"/>
                      <a:pt x="675" y="407"/>
                    </a:cubicBezTo>
                    <a:cubicBezTo>
                      <a:pt x="757" y="432"/>
                      <a:pt x="836" y="441"/>
                      <a:pt x="908" y="441"/>
                    </a:cubicBezTo>
                    <a:cubicBezTo>
                      <a:pt x="1104" y="441"/>
                      <a:pt x="1254" y="369"/>
                      <a:pt x="1308" y="328"/>
                    </a:cubicBezTo>
                    <a:cubicBezTo>
                      <a:pt x="1308" y="365"/>
                      <a:pt x="1308" y="384"/>
                      <a:pt x="1350" y="481"/>
                    </a:cubicBezTo>
                    <a:cubicBezTo>
                      <a:pt x="1387" y="615"/>
                      <a:pt x="1466" y="809"/>
                      <a:pt x="1618" y="1040"/>
                    </a:cubicBezTo>
                    <a:cubicBezTo>
                      <a:pt x="1903" y="1431"/>
                      <a:pt x="2317" y="1446"/>
                      <a:pt x="2439" y="1446"/>
                    </a:cubicBezTo>
                    <a:cubicBezTo>
                      <a:pt x="2449" y="1446"/>
                      <a:pt x="2458" y="1446"/>
                      <a:pt x="2464" y="1446"/>
                    </a:cubicBezTo>
                    <a:cubicBezTo>
                      <a:pt x="2464" y="1483"/>
                      <a:pt x="2445" y="1562"/>
                      <a:pt x="2464" y="1696"/>
                    </a:cubicBezTo>
                    <a:cubicBezTo>
                      <a:pt x="2505" y="1848"/>
                      <a:pt x="2621" y="2061"/>
                      <a:pt x="2907" y="2176"/>
                    </a:cubicBezTo>
                    <a:lnTo>
                      <a:pt x="2967" y="2195"/>
                    </a:lnTo>
                    <a:lnTo>
                      <a:pt x="2967" y="2139"/>
                    </a:lnTo>
                    <a:cubicBezTo>
                      <a:pt x="2987" y="1897"/>
                      <a:pt x="3289" y="1684"/>
                      <a:pt x="3624" y="1684"/>
                    </a:cubicBezTo>
                    <a:cubicBezTo>
                      <a:pt x="3903" y="1684"/>
                      <a:pt x="4206" y="1831"/>
                      <a:pt x="4390" y="2232"/>
                    </a:cubicBezTo>
                    <a:cubicBezTo>
                      <a:pt x="4487" y="2444"/>
                      <a:pt x="4506" y="2620"/>
                      <a:pt x="4469" y="2772"/>
                    </a:cubicBezTo>
                    <a:cubicBezTo>
                      <a:pt x="4427" y="2925"/>
                      <a:pt x="4330" y="3064"/>
                      <a:pt x="4215" y="3156"/>
                    </a:cubicBezTo>
                    <a:cubicBezTo>
                      <a:pt x="4025" y="3350"/>
                      <a:pt x="3753" y="3447"/>
                      <a:pt x="3753" y="3447"/>
                    </a:cubicBezTo>
                    <a:lnTo>
                      <a:pt x="3716" y="3466"/>
                    </a:lnTo>
                    <a:lnTo>
                      <a:pt x="3716" y="3484"/>
                    </a:lnTo>
                    <a:cubicBezTo>
                      <a:pt x="3545" y="3581"/>
                      <a:pt x="3157" y="3849"/>
                      <a:pt x="3083" y="4487"/>
                    </a:cubicBezTo>
                    <a:cubicBezTo>
                      <a:pt x="3041" y="4870"/>
                      <a:pt x="3120" y="5143"/>
                      <a:pt x="3254" y="5332"/>
                    </a:cubicBezTo>
                    <a:cubicBezTo>
                      <a:pt x="3004" y="5545"/>
                      <a:pt x="2579" y="5679"/>
                      <a:pt x="1770" y="5679"/>
                    </a:cubicBezTo>
                    <a:cubicBezTo>
                      <a:pt x="1077" y="5679"/>
                      <a:pt x="694" y="5448"/>
                      <a:pt x="481" y="5101"/>
                    </a:cubicBezTo>
                    <a:cubicBezTo>
                      <a:pt x="269" y="4755"/>
                      <a:pt x="232" y="4293"/>
                      <a:pt x="232" y="3849"/>
                    </a:cubicBezTo>
                    <a:lnTo>
                      <a:pt x="232" y="176"/>
                    </a:lnTo>
                    <a:close/>
                    <a:moveTo>
                      <a:pt x="1" y="0"/>
                    </a:moveTo>
                    <a:lnTo>
                      <a:pt x="135" y="116"/>
                    </a:lnTo>
                    <a:lnTo>
                      <a:pt x="135" y="3849"/>
                    </a:lnTo>
                    <a:cubicBezTo>
                      <a:pt x="135" y="4293"/>
                      <a:pt x="172" y="4773"/>
                      <a:pt x="403" y="5143"/>
                    </a:cubicBezTo>
                    <a:cubicBezTo>
                      <a:pt x="634" y="5526"/>
                      <a:pt x="1059" y="5794"/>
                      <a:pt x="1770" y="5794"/>
                    </a:cubicBezTo>
                    <a:cubicBezTo>
                      <a:pt x="2621" y="5794"/>
                      <a:pt x="3083" y="5642"/>
                      <a:pt x="3369" y="5411"/>
                    </a:cubicBezTo>
                    <a:lnTo>
                      <a:pt x="3388" y="5374"/>
                    </a:lnTo>
                    <a:lnTo>
                      <a:pt x="3369" y="5332"/>
                    </a:lnTo>
                    <a:cubicBezTo>
                      <a:pt x="3217" y="5161"/>
                      <a:pt x="3157" y="4912"/>
                      <a:pt x="3198" y="4487"/>
                    </a:cubicBezTo>
                    <a:cubicBezTo>
                      <a:pt x="3254" y="3872"/>
                      <a:pt x="3637" y="3618"/>
                      <a:pt x="3794" y="3544"/>
                    </a:cubicBezTo>
                    <a:lnTo>
                      <a:pt x="3831" y="3526"/>
                    </a:lnTo>
                    <a:cubicBezTo>
                      <a:pt x="3850" y="3502"/>
                      <a:pt x="4081" y="3429"/>
                      <a:pt x="4293" y="3234"/>
                    </a:cubicBezTo>
                    <a:cubicBezTo>
                      <a:pt x="4409" y="3119"/>
                      <a:pt x="4506" y="2985"/>
                      <a:pt x="4561" y="2809"/>
                    </a:cubicBezTo>
                    <a:cubicBezTo>
                      <a:pt x="4603" y="2638"/>
                      <a:pt x="4584" y="2426"/>
                      <a:pt x="4487" y="2195"/>
                    </a:cubicBezTo>
                    <a:cubicBezTo>
                      <a:pt x="4292" y="1760"/>
                      <a:pt x="3951" y="1592"/>
                      <a:pt x="3634" y="1592"/>
                    </a:cubicBezTo>
                    <a:cubicBezTo>
                      <a:pt x="3291" y="1592"/>
                      <a:pt x="2977" y="1789"/>
                      <a:pt x="2907" y="2061"/>
                    </a:cubicBezTo>
                    <a:cubicBezTo>
                      <a:pt x="2695" y="1945"/>
                      <a:pt x="2598" y="1793"/>
                      <a:pt x="2561" y="1677"/>
                    </a:cubicBezTo>
                    <a:cubicBezTo>
                      <a:pt x="2542" y="1520"/>
                      <a:pt x="2561" y="1423"/>
                      <a:pt x="2561" y="1423"/>
                    </a:cubicBezTo>
                    <a:lnTo>
                      <a:pt x="2579" y="1349"/>
                    </a:lnTo>
                    <a:lnTo>
                      <a:pt x="2524" y="1349"/>
                    </a:lnTo>
                    <a:cubicBezTo>
                      <a:pt x="2524" y="1349"/>
                      <a:pt x="2511" y="1350"/>
                      <a:pt x="2489" y="1350"/>
                    </a:cubicBezTo>
                    <a:cubicBezTo>
                      <a:pt x="2367" y="1350"/>
                      <a:pt x="1954" y="1324"/>
                      <a:pt x="1697" y="984"/>
                    </a:cubicBezTo>
                    <a:cubicBezTo>
                      <a:pt x="1539" y="753"/>
                      <a:pt x="1484" y="578"/>
                      <a:pt x="1442" y="462"/>
                    </a:cubicBezTo>
                    <a:cubicBezTo>
                      <a:pt x="1405" y="328"/>
                      <a:pt x="1405" y="268"/>
                      <a:pt x="1405" y="268"/>
                    </a:cubicBezTo>
                    <a:lnTo>
                      <a:pt x="1405" y="176"/>
                    </a:lnTo>
                    <a:lnTo>
                      <a:pt x="1327" y="231"/>
                    </a:lnTo>
                    <a:cubicBezTo>
                      <a:pt x="1327" y="231"/>
                      <a:pt x="1140" y="339"/>
                      <a:pt x="910" y="339"/>
                    </a:cubicBezTo>
                    <a:cubicBezTo>
                      <a:pt x="846" y="339"/>
                      <a:pt x="779" y="331"/>
                      <a:pt x="712" y="310"/>
                    </a:cubicBezTo>
                    <a:cubicBezTo>
                      <a:pt x="384" y="213"/>
                      <a:pt x="232" y="79"/>
                      <a:pt x="232" y="79"/>
                    </a:cubicBezTo>
                    <a:lnTo>
                      <a:pt x="232" y="60"/>
                    </a:lnTo>
                    <a:lnTo>
                      <a:pt x="195" y="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1887;p45">
                <a:extLst>
                  <a:ext uri="{FF2B5EF4-FFF2-40B4-BE49-F238E27FC236}">
                    <a16:creationId xmlns:a16="http://schemas.microsoft.com/office/drawing/2014/main" id="{9A1C1920-AD34-68F6-CB32-635328F2AF43}"/>
                  </a:ext>
                </a:extLst>
              </p:cNvPr>
              <p:cNvSpPr/>
              <p:nvPr/>
            </p:nvSpPr>
            <p:spPr>
              <a:xfrm>
                <a:off x="6284834" y="3407544"/>
                <a:ext cx="56518" cy="54864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97" extrusionOk="0">
                    <a:moveTo>
                      <a:pt x="310" y="1"/>
                    </a:moveTo>
                    <a:cubicBezTo>
                      <a:pt x="134" y="1"/>
                      <a:pt x="0" y="135"/>
                      <a:pt x="0" y="310"/>
                    </a:cubicBezTo>
                    <a:cubicBezTo>
                      <a:pt x="0" y="463"/>
                      <a:pt x="134" y="597"/>
                      <a:pt x="310" y="597"/>
                    </a:cubicBezTo>
                    <a:cubicBezTo>
                      <a:pt x="481" y="597"/>
                      <a:pt x="615" y="463"/>
                      <a:pt x="615" y="310"/>
                    </a:cubicBezTo>
                    <a:cubicBezTo>
                      <a:pt x="615" y="135"/>
                      <a:pt x="481" y="1"/>
                      <a:pt x="310" y="1"/>
                    </a:cubicBezTo>
                    <a:close/>
                  </a:path>
                </a:pathLst>
              </a:custGeom>
              <a:solidFill>
                <a:srgbClr val="FFD4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1888;p45">
                <a:extLst>
                  <a:ext uri="{FF2B5EF4-FFF2-40B4-BE49-F238E27FC236}">
                    <a16:creationId xmlns:a16="http://schemas.microsoft.com/office/drawing/2014/main" id="{B9E92FE0-32E5-50E5-C1C4-0071CAA89C90}"/>
                  </a:ext>
                </a:extLst>
              </p:cNvPr>
              <p:cNvSpPr/>
              <p:nvPr/>
            </p:nvSpPr>
            <p:spPr>
              <a:xfrm>
                <a:off x="6281434" y="3402030"/>
                <a:ext cx="65433" cy="65892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7" extrusionOk="0">
                    <a:moveTo>
                      <a:pt x="347" y="98"/>
                    </a:moveTo>
                    <a:cubicBezTo>
                      <a:pt x="481" y="98"/>
                      <a:pt x="596" y="213"/>
                      <a:pt x="596" y="370"/>
                    </a:cubicBezTo>
                    <a:cubicBezTo>
                      <a:pt x="596" y="504"/>
                      <a:pt x="481" y="620"/>
                      <a:pt x="347" y="620"/>
                    </a:cubicBezTo>
                    <a:cubicBezTo>
                      <a:pt x="208" y="620"/>
                      <a:pt x="93" y="504"/>
                      <a:pt x="93" y="370"/>
                    </a:cubicBezTo>
                    <a:cubicBezTo>
                      <a:pt x="93" y="213"/>
                      <a:pt x="208" y="98"/>
                      <a:pt x="347" y="98"/>
                    </a:cubicBezTo>
                    <a:close/>
                    <a:moveTo>
                      <a:pt x="347" y="1"/>
                    </a:moveTo>
                    <a:cubicBezTo>
                      <a:pt x="153" y="1"/>
                      <a:pt x="0" y="158"/>
                      <a:pt x="0" y="370"/>
                    </a:cubicBezTo>
                    <a:cubicBezTo>
                      <a:pt x="0" y="560"/>
                      <a:pt x="153" y="717"/>
                      <a:pt x="347" y="717"/>
                    </a:cubicBezTo>
                    <a:cubicBezTo>
                      <a:pt x="536" y="717"/>
                      <a:pt x="712" y="560"/>
                      <a:pt x="712" y="370"/>
                    </a:cubicBezTo>
                    <a:cubicBezTo>
                      <a:pt x="712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1889;p45">
                <a:extLst>
                  <a:ext uri="{FF2B5EF4-FFF2-40B4-BE49-F238E27FC236}">
                    <a16:creationId xmlns:a16="http://schemas.microsoft.com/office/drawing/2014/main" id="{EA5C740A-DD39-1195-315B-BACAF8ACC4F3}"/>
                  </a:ext>
                </a:extLst>
              </p:cNvPr>
              <p:cNvSpPr/>
              <p:nvPr/>
            </p:nvSpPr>
            <p:spPr>
              <a:xfrm>
                <a:off x="6003249" y="3526096"/>
                <a:ext cx="74439" cy="3529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384" extrusionOk="0">
                    <a:moveTo>
                      <a:pt x="735" y="0"/>
                    </a:moveTo>
                    <a:cubicBezTo>
                      <a:pt x="560" y="231"/>
                      <a:pt x="389" y="291"/>
                      <a:pt x="255" y="291"/>
                    </a:cubicBezTo>
                    <a:cubicBezTo>
                      <a:pt x="139" y="291"/>
                      <a:pt x="42" y="250"/>
                      <a:pt x="42" y="250"/>
                    </a:cubicBezTo>
                    <a:lnTo>
                      <a:pt x="1" y="328"/>
                    </a:lnTo>
                    <a:cubicBezTo>
                      <a:pt x="1" y="328"/>
                      <a:pt x="98" y="384"/>
                      <a:pt x="255" y="384"/>
                    </a:cubicBezTo>
                    <a:cubicBezTo>
                      <a:pt x="426" y="384"/>
                      <a:pt x="620" y="310"/>
                      <a:pt x="809" y="79"/>
                    </a:cubicBezTo>
                    <a:lnTo>
                      <a:pt x="73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1890;p45">
                <a:extLst>
                  <a:ext uri="{FF2B5EF4-FFF2-40B4-BE49-F238E27FC236}">
                    <a16:creationId xmlns:a16="http://schemas.microsoft.com/office/drawing/2014/main" id="{C29DFEB0-C84A-8E4A-0993-5015A15B8C44}"/>
                  </a:ext>
                </a:extLst>
              </p:cNvPr>
              <p:cNvSpPr/>
              <p:nvPr/>
            </p:nvSpPr>
            <p:spPr>
              <a:xfrm>
                <a:off x="6056368" y="3368486"/>
                <a:ext cx="37403" cy="62124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76" extrusionOk="0">
                    <a:moveTo>
                      <a:pt x="213" y="1"/>
                    </a:moveTo>
                    <a:cubicBezTo>
                      <a:pt x="97" y="1"/>
                      <a:pt x="0" y="158"/>
                      <a:pt x="0" y="347"/>
                    </a:cubicBezTo>
                    <a:cubicBezTo>
                      <a:pt x="0" y="523"/>
                      <a:pt x="97" y="675"/>
                      <a:pt x="213" y="675"/>
                    </a:cubicBezTo>
                    <a:cubicBezTo>
                      <a:pt x="328" y="675"/>
                      <a:pt x="407" y="523"/>
                      <a:pt x="407" y="347"/>
                    </a:cubicBezTo>
                    <a:cubicBezTo>
                      <a:pt x="407" y="158"/>
                      <a:pt x="328" y="1"/>
                      <a:pt x="21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1891;p45">
                <a:extLst>
                  <a:ext uri="{FF2B5EF4-FFF2-40B4-BE49-F238E27FC236}">
                    <a16:creationId xmlns:a16="http://schemas.microsoft.com/office/drawing/2014/main" id="{C63EE2A1-7CBB-96E7-771B-8290D1D66F91}"/>
                  </a:ext>
                </a:extLst>
              </p:cNvPr>
              <p:cNvSpPr/>
              <p:nvPr/>
            </p:nvSpPr>
            <p:spPr>
              <a:xfrm>
                <a:off x="6019424" y="3263443"/>
                <a:ext cx="95576" cy="6993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761" extrusionOk="0">
                    <a:moveTo>
                      <a:pt x="684" y="1"/>
                    </a:moveTo>
                    <a:cubicBezTo>
                      <a:pt x="603" y="1"/>
                      <a:pt x="509" y="14"/>
                      <a:pt x="402" y="49"/>
                    </a:cubicBezTo>
                    <a:cubicBezTo>
                      <a:pt x="19" y="183"/>
                      <a:pt x="0" y="451"/>
                      <a:pt x="0" y="451"/>
                    </a:cubicBezTo>
                    <a:lnTo>
                      <a:pt x="231" y="760"/>
                    </a:lnTo>
                    <a:cubicBezTo>
                      <a:pt x="231" y="760"/>
                      <a:pt x="389" y="547"/>
                      <a:pt x="627" y="547"/>
                    </a:cubicBezTo>
                    <a:cubicBezTo>
                      <a:pt x="637" y="547"/>
                      <a:pt x="647" y="547"/>
                      <a:pt x="656" y="548"/>
                    </a:cubicBezTo>
                    <a:cubicBezTo>
                      <a:pt x="906" y="566"/>
                      <a:pt x="1040" y="626"/>
                      <a:pt x="1040" y="626"/>
                    </a:cubicBezTo>
                    <a:lnTo>
                      <a:pt x="1040" y="104"/>
                    </a:lnTo>
                    <a:cubicBezTo>
                      <a:pt x="1040" y="104"/>
                      <a:pt x="914" y="1"/>
                      <a:pt x="684" y="1"/>
                    </a:cubicBezTo>
                    <a:close/>
                  </a:path>
                </a:pathLst>
              </a:custGeom>
              <a:solidFill>
                <a:srgbClr val="362D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1892;p45">
                <a:extLst>
                  <a:ext uri="{FF2B5EF4-FFF2-40B4-BE49-F238E27FC236}">
                    <a16:creationId xmlns:a16="http://schemas.microsoft.com/office/drawing/2014/main" id="{AF46F995-CE3C-79AA-21A4-82C3F285C91C}"/>
                  </a:ext>
                </a:extLst>
              </p:cNvPr>
              <p:cNvSpPr/>
              <p:nvPr/>
            </p:nvSpPr>
            <p:spPr>
              <a:xfrm>
                <a:off x="6013910" y="3258939"/>
                <a:ext cx="104490" cy="8160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888" extrusionOk="0">
                    <a:moveTo>
                      <a:pt x="733" y="98"/>
                    </a:moveTo>
                    <a:cubicBezTo>
                      <a:pt x="804" y="98"/>
                      <a:pt x="867" y="107"/>
                      <a:pt x="924" y="116"/>
                    </a:cubicBezTo>
                    <a:cubicBezTo>
                      <a:pt x="1003" y="135"/>
                      <a:pt x="1040" y="172"/>
                      <a:pt x="1040" y="172"/>
                    </a:cubicBezTo>
                    <a:lnTo>
                      <a:pt x="1040" y="615"/>
                    </a:lnTo>
                    <a:cubicBezTo>
                      <a:pt x="1003" y="597"/>
                      <a:pt x="924" y="560"/>
                      <a:pt x="716" y="541"/>
                    </a:cubicBezTo>
                    <a:cubicBezTo>
                      <a:pt x="485" y="541"/>
                      <a:pt x="347" y="675"/>
                      <a:pt x="291" y="731"/>
                    </a:cubicBezTo>
                    <a:lnTo>
                      <a:pt x="116" y="481"/>
                    </a:lnTo>
                    <a:cubicBezTo>
                      <a:pt x="116" y="481"/>
                      <a:pt x="116" y="444"/>
                      <a:pt x="157" y="366"/>
                    </a:cubicBezTo>
                    <a:cubicBezTo>
                      <a:pt x="213" y="287"/>
                      <a:pt x="310" y="213"/>
                      <a:pt x="485" y="135"/>
                    </a:cubicBezTo>
                    <a:cubicBezTo>
                      <a:pt x="580" y="107"/>
                      <a:pt x="661" y="98"/>
                      <a:pt x="733" y="98"/>
                    </a:cubicBezTo>
                    <a:close/>
                    <a:moveTo>
                      <a:pt x="734" y="1"/>
                    </a:moveTo>
                    <a:cubicBezTo>
                      <a:pt x="652" y="1"/>
                      <a:pt x="559" y="10"/>
                      <a:pt x="462" y="38"/>
                    </a:cubicBezTo>
                    <a:cubicBezTo>
                      <a:pt x="254" y="116"/>
                      <a:pt x="139" y="213"/>
                      <a:pt x="79" y="310"/>
                    </a:cubicBezTo>
                    <a:cubicBezTo>
                      <a:pt x="23" y="403"/>
                      <a:pt x="0" y="481"/>
                      <a:pt x="0" y="481"/>
                    </a:cubicBezTo>
                    <a:lnTo>
                      <a:pt x="0" y="500"/>
                    </a:lnTo>
                    <a:lnTo>
                      <a:pt x="291" y="888"/>
                    </a:lnTo>
                    <a:lnTo>
                      <a:pt x="328" y="846"/>
                    </a:lnTo>
                    <a:cubicBezTo>
                      <a:pt x="328" y="846"/>
                      <a:pt x="485" y="634"/>
                      <a:pt x="716" y="634"/>
                    </a:cubicBezTo>
                    <a:cubicBezTo>
                      <a:pt x="966" y="657"/>
                      <a:pt x="1081" y="712"/>
                      <a:pt x="1081" y="712"/>
                    </a:cubicBezTo>
                    <a:lnTo>
                      <a:pt x="1137" y="749"/>
                    </a:lnTo>
                    <a:lnTo>
                      <a:pt x="1137" y="116"/>
                    </a:lnTo>
                    <a:lnTo>
                      <a:pt x="1118" y="98"/>
                    </a:lnTo>
                    <a:cubicBezTo>
                      <a:pt x="1118" y="98"/>
                      <a:pt x="1063" y="56"/>
                      <a:pt x="947" y="19"/>
                    </a:cubicBezTo>
                    <a:cubicBezTo>
                      <a:pt x="890" y="10"/>
                      <a:pt x="817" y="1"/>
                      <a:pt x="73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38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 Diagram</a:t>
            </a:r>
            <a:endParaRPr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8F4CC3-94D0-4313-A230-552B310A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8" y="1126998"/>
            <a:ext cx="4387160" cy="36559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Google Shape;869;p37">
            <a:extLst>
              <a:ext uri="{FF2B5EF4-FFF2-40B4-BE49-F238E27FC236}">
                <a16:creationId xmlns:a16="http://schemas.microsoft.com/office/drawing/2014/main" id="{7D1F706F-4A19-9837-923D-87070548A008}"/>
              </a:ext>
            </a:extLst>
          </p:cNvPr>
          <p:cNvSpPr txBox="1">
            <a:spLocks/>
          </p:cNvSpPr>
          <p:nvPr/>
        </p:nvSpPr>
        <p:spPr>
          <a:xfrm>
            <a:off x="4932537" y="1236722"/>
            <a:ext cx="4018134" cy="323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800" kern="100" dirty="0"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Mainly composed of 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Three categories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Subdivision, house, person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ontserrat" panose="00000500000000000000" pitchFamily="2" charset="0"/>
                <a:cs typeface="Times New Roman" panose="02020603050405020304" pitchFamily="18" charset="0"/>
              </a:rPr>
              <a:t>O</a:t>
            </a:r>
            <a:r>
              <a:rPr lang="en-US" altLang="zh-CN" sz="18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ne parent entity set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ontserrat" panose="00000500000000000000" pitchFamily="2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wo or three child entity sets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ontserrat" panose="00000500000000000000" pitchFamily="2" charset="0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otal participates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he child entity sets are disjoint</a:t>
            </a:r>
            <a:endParaRPr lang="en-US" altLang="zh-CN" sz="1800" dirty="0">
              <a:effectLst/>
              <a:latin typeface="Montserrat" panose="00000500000000000000" pitchFamily="2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sz="1800" kern="100" dirty="0"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D3B21F8-4EEE-D0CA-430D-D95E96F9E3C2}"/>
              </a:ext>
            </a:extLst>
          </p:cNvPr>
          <p:cNvGrpSpPr/>
          <p:nvPr/>
        </p:nvGrpSpPr>
        <p:grpSpPr>
          <a:xfrm>
            <a:off x="1632859" y="1626813"/>
            <a:ext cx="2693561" cy="3003643"/>
            <a:chOff x="1632859" y="1626813"/>
            <a:chExt cx="2693561" cy="300364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F92AA2B-ACA6-6E80-5F2A-8FD878245369}"/>
                </a:ext>
              </a:extLst>
            </p:cNvPr>
            <p:cNvSpPr/>
            <p:nvPr/>
          </p:nvSpPr>
          <p:spPr>
            <a:xfrm>
              <a:off x="1632859" y="1630245"/>
              <a:ext cx="1133856" cy="1227908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CCA3FC7-03D3-61A3-C805-3794334E1D18}"/>
                </a:ext>
              </a:extLst>
            </p:cNvPr>
            <p:cNvSpPr/>
            <p:nvPr/>
          </p:nvSpPr>
          <p:spPr>
            <a:xfrm>
              <a:off x="3192564" y="1626813"/>
              <a:ext cx="1133856" cy="1227908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D08A059-A701-36C3-0AD8-FA47C651D6F4}"/>
                </a:ext>
              </a:extLst>
            </p:cNvPr>
            <p:cNvSpPr/>
            <p:nvPr/>
          </p:nvSpPr>
          <p:spPr>
            <a:xfrm>
              <a:off x="2043031" y="3402548"/>
              <a:ext cx="1844475" cy="1227908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041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 Diagram</a:t>
            </a:r>
            <a:endParaRPr dirty="0"/>
          </a:p>
        </p:txBody>
      </p:sp>
      <p:sp>
        <p:nvSpPr>
          <p:cNvPr id="12" name="Google Shape;869;p37">
            <a:extLst>
              <a:ext uri="{FF2B5EF4-FFF2-40B4-BE49-F238E27FC236}">
                <a16:creationId xmlns:a16="http://schemas.microsoft.com/office/drawing/2014/main" id="{7D1F706F-4A19-9837-923D-87070548A008}"/>
              </a:ext>
            </a:extLst>
          </p:cNvPr>
          <p:cNvSpPr txBox="1">
            <a:spLocks/>
          </p:cNvSpPr>
          <p:nvPr/>
        </p:nvSpPr>
        <p:spPr>
          <a:xfrm>
            <a:off x="6063778" y="1892481"/>
            <a:ext cx="2816347" cy="183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800" kern="100" dirty="0"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Special place 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Fav and charge relationship set</a:t>
            </a:r>
            <a:endParaRPr lang="zh-CN" altLang="zh-CN" sz="1800" kern="100" dirty="0"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CF55A02-D90C-DA37-2166-E71BB1D6A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77" y="1602200"/>
            <a:ext cx="3390294" cy="264971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7F0E570-BEC9-F659-EA5C-AF6068BBE642}"/>
              </a:ext>
            </a:extLst>
          </p:cNvPr>
          <p:cNvSpPr/>
          <p:nvPr/>
        </p:nvSpPr>
        <p:spPr>
          <a:xfrm>
            <a:off x="4463656" y="1479585"/>
            <a:ext cx="1651143" cy="67926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CE8064-74B8-8D90-518C-3C7C87CAFFFC}"/>
              </a:ext>
            </a:extLst>
          </p:cNvPr>
          <p:cNvSpPr/>
          <p:nvPr/>
        </p:nvSpPr>
        <p:spPr>
          <a:xfrm>
            <a:off x="4817582" y="3752632"/>
            <a:ext cx="1024128" cy="67926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D060578-D4FA-9135-0669-0DC5E922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7" y="1138100"/>
            <a:ext cx="2256760" cy="3575957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D1CE8064-74B8-8D90-518C-3C7C87CAFFFC}"/>
              </a:ext>
            </a:extLst>
          </p:cNvPr>
          <p:cNvSpPr/>
          <p:nvPr/>
        </p:nvSpPr>
        <p:spPr>
          <a:xfrm>
            <a:off x="2737977" y="2246810"/>
            <a:ext cx="1651143" cy="67926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2B3F19-6230-F543-56E6-8C3DDB12416E}"/>
              </a:ext>
            </a:extLst>
          </p:cNvPr>
          <p:cNvSpPr/>
          <p:nvPr/>
        </p:nvSpPr>
        <p:spPr>
          <a:xfrm>
            <a:off x="1089444" y="2809003"/>
            <a:ext cx="1651143" cy="67926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C5F7BB1-A109-2CA0-1652-08EA6A379CAB}"/>
              </a:ext>
            </a:extLst>
          </p:cNvPr>
          <p:cNvSpPr/>
          <p:nvPr/>
        </p:nvSpPr>
        <p:spPr>
          <a:xfrm>
            <a:off x="898725" y="4201015"/>
            <a:ext cx="883049" cy="57052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2B339DC-7299-F251-3469-B3CA5B895DA6}"/>
              </a:ext>
            </a:extLst>
          </p:cNvPr>
          <p:cNvSpPr/>
          <p:nvPr/>
        </p:nvSpPr>
        <p:spPr>
          <a:xfrm>
            <a:off x="467745" y="1139950"/>
            <a:ext cx="2176177" cy="67926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8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Old Version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CBFDBD-7B1B-5CC4-6DE6-6AD562A0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20" y="1267455"/>
            <a:ext cx="2152760" cy="31025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210755-2ADC-6CA4-0D08-AAF05BD4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53" y="1267455"/>
            <a:ext cx="2107767" cy="309205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44981E2-DAB2-A75D-B54A-9993C959FF07}"/>
              </a:ext>
            </a:extLst>
          </p:cNvPr>
          <p:cNvSpPr/>
          <p:nvPr/>
        </p:nvSpPr>
        <p:spPr>
          <a:xfrm>
            <a:off x="564317" y="2711847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BB0A97-9DBB-CA8D-8AA9-78AC8E311D1E}"/>
              </a:ext>
            </a:extLst>
          </p:cNvPr>
          <p:cNvSpPr/>
          <p:nvPr/>
        </p:nvSpPr>
        <p:spPr>
          <a:xfrm>
            <a:off x="392758" y="1160850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4981E2-DAB2-A75D-B54A-9993C959FF07}"/>
              </a:ext>
            </a:extLst>
          </p:cNvPr>
          <p:cNvSpPr/>
          <p:nvPr/>
        </p:nvSpPr>
        <p:spPr>
          <a:xfrm>
            <a:off x="494353" y="3850898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44981E2-DAB2-A75D-B54A-9993C959FF07}"/>
              </a:ext>
            </a:extLst>
          </p:cNvPr>
          <p:cNvSpPr/>
          <p:nvPr/>
        </p:nvSpPr>
        <p:spPr>
          <a:xfrm>
            <a:off x="2505457" y="2813482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4981E2-DAB2-A75D-B54A-9993C959FF07}"/>
              </a:ext>
            </a:extLst>
          </p:cNvPr>
          <p:cNvSpPr/>
          <p:nvPr/>
        </p:nvSpPr>
        <p:spPr>
          <a:xfrm>
            <a:off x="3634087" y="1210599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4981E2-DAB2-A75D-B54A-9993C959FF07}"/>
              </a:ext>
            </a:extLst>
          </p:cNvPr>
          <p:cNvSpPr/>
          <p:nvPr/>
        </p:nvSpPr>
        <p:spPr>
          <a:xfrm>
            <a:off x="3678500" y="3859084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433808-0F52-A1E1-1EC2-22918FBE7B64}"/>
              </a:ext>
            </a:extLst>
          </p:cNvPr>
          <p:cNvSpPr txBox="1"/>
          <p:nvPr/>
        </p:nvSpPr>
        <p:spPr>
          <a:xfrm>
            <a:off x="4851543" y="1160850"/>
            <a:ext cx="3963273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Connect to the parent entity set rather than to every child entity set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latin typeface="Montserrat" panose="00000500000000000000" pitchFamily="2" charset="0"/>
                <a:cs typeface="Times New Roman" panose="02020603050405020304" pitchFamily="18" charset="0"/>
              </a:rPr>
              <a:t>O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ne foreign key can’t connect with two primary keys</a:t>
            </a:r>
            <a:endParaRPr lang="zh-CN" altLang="en-US" sz="1800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07FCAA8-FFE7-A572-682D-E7437B0ADA61}"/>
                  </a:ext>
                </a:extLst>
              </p:cNvPr>
              <p:cNvSpPr txBox="1"/>
              <p:nvPr/>
            </p:nvSpPr>
            <p:spPr>
              <a:xfrm>
                <a:off x="5763778" y="2775178"/>
                <a:ext cx="23573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𝑓𝑎𝑣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𝑠𝑢𝑏𝐼𝐷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𝑢𝑠𝑒𝑟𝐼𝐷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07FCAA8-FFE7-A572-682D-E7437B0AD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78" y="2775178"/>
                <a:ext cx="2357377" cy="276999"/>
              </a:xfrm>
              <a:prstGeom prst="rect">
                <a:avLst/>
              </a:prstGeom>
              <a:blipFill>
                <a:blip r:embed="rId5"/>
                <a:stretch>
                  <a:fillRect l="-2850" r="-3109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87AD5D20-6F53-F61B-4EB7-843FAB2A0BF2}"/>
              </a:ext>
            </a:extLst>
          </p:cNvPr>
          <p:cNvGrpSpPr/>
          <p:nvPr/>
        </p:nvGrpSpPr>
        <p:grpSpPr>
          <a:xfrm>
            <a:off x="5314194" y="3108079"/>
            <a:ext cx="3093057" cy="614019"/>
            <a:chOff x="5314194" y="3108079"/>
            <a:chExt cx="3093057" cy="614019"/>
          </a:xfrm>
        </p:grpSpPr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65914248-B564-0D3E-A9D4-04AA62634043}"/>
                </a:ext>
              </a:extLst>
            </p:cNvPr>
            <p:cNvSpPr/>
            <p:nvPr/>
          </p:nvSpPr>
          <p:spPr>
            <a:xfrm rot="5400000">
              <a:off x="6722142" y="2400072"/>
              <a:ext cx="219456" cy="163547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3E15DE7-BAB0-AB48-20D1-ECEB81F67662}"/>
                </a:ext>
              </a:extLst>
            </p:cNvPr>
            <p:cNvSpPr txBox="1"/>
            <p:nvPr/>
          </p:nvSpPr>
          <p:spPr>
            <a:xfrm>
              <a:off x="5314194" y="3352766"/>
              <a:ext cx="1399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Montserrat" panose="00000500000000000000" pitchFamily="2" charset="0"/>
                </a:rPr>
                <a:t>Old </a:t>
              </a:r>
              <a:r>
                <a:rPr lang="en-US" altLang="zh-CN" sz="1800" dirty="0" err="1">
                  <a:latin typeface="Montserrat" panose="00000500000000000000" pitchFamily="2" charset="0"/>
                </a:rPr>
                <a:t>subID</a:t>
              </a:r>
              <a:endParaRPr lang="zh-CN" altLang="en-US" sz="1800" dirty="0">
                <a:latin typeface="Montserrat" panose="00000500000000000000" pitchFamily="2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FF0D7EE-36F2-36DA-A475-1BFB1589E8D3}"/>
                </a:ext>
              </a:extLst>
            </p:cNvPr>
            <p:cNvSpPr txBox="1"/>
            <p:nvPr/>
          </p:nvSpPr>
          <p:spPr>
            <a:xfrm>
              <a:off x="6942466" y="3352766"/>
              <a:ext cx="1464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latin typeface="Montserrat" panose="00000500000000000000" pitchFamily="2" charset="0"/>
                </a:rPr>
                <a:t>New </a:t>
              </a:r>
              <a:r>
                <a:rPr lang="en-US" altLang="zh-CN" sz="1800" dirty="0" err="1">
                  <a:latin typeface="Montserrat" panose="00000500000000000000" pitchFamily="2" charset="0"/>
                </a:rPr>
                <a:t>subID</a:t>
              </a:r>
              <a:endParaRPr lang="zh-CN" altLang="en-US" sz="1800" dirty="0">
                <a:latin typeface="Montserrat" panose="00000500000000000000" pitchFamily="2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E90012D-6FA2-76D8-7690-709003032C9D}"/>
              </a:ext>
            </a:extLst>
          </p:cNvPr>
          <p:cNvSpPr txBox="1"/>
          <p:nvPr/>
        </p:nvSpPr>
        <p:spPr>
          <a:xfrm>
            <a:off x="5747652" y="4046884"/>
            <a:ext cx="2152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800" dirty="0">
                <a:latin typeface="Montserrat" panose="00000500000000000000" pitchFamily="2" charset="0"/>
                <a:cs typeface="Times New Roman" panose="02020603050405020304" pitchFamily="18" charset="0"/>
              </a:rPr>
              <a:t>R</a:t>
            </a:r>
            <a:r>
              <a:rPr lang="en-US" altLang="zh-CN" sz="1800" dirty="0">
                <a:effectLst/>
                <a:latin typeface="Montserrat" panose="00000500000000000000" pitchFamily="2" charset="0"/>
                <a:cs typeface="Times New Roman" panose="02020603050405020304" pitchFamily="18" charset="0"/>
              </a:rPr>
              <a:t>epeated values between them</a:t>
            </a:r>
            <a:endParaRPr lang="zh-CN" altLang="en-US" sz="1800" dirty="0">
              <a:latin typeface="Montserrat" panose="00000500000000000000" pitchFamily="2" charset="0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FB0C47F1-C36E-4AEE-2FEE-F27B8145CBCD}"/>
              </a:ext>
            </a:extLst>
          </p:cNvPr>
          <p:cNvSpPr/>
          <p:nvPr/>
        </p:nvSpPr>
        <p:spPr>
          <a:xfrm rot="16200000">
            <a:off x="6718080" y="3063874"/>
            <a:ext cx="219456" cy="163547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1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/>
              <a:t>Aggregation</a:t>
            </a:r>
            <a:endParaRPr dirty="0"/>
          </a:p>
        </p:txBody>
      </p:sp>
      <p:sp>
        <p:nvSpPr>
          <p:cNvPr id="12" name="Google Shape;869;p37">
            <a:extLst>
              <a:ext uri="{FF2B5EF4-FFF2-40B4-BE49-F238E27FC236}">
                <a16:creationId xmlns:a16="http://schemas.microsoft.com/office/drawing/2014/main" id="{7D1F706F-4A19-9837-923D-87070548A008}"/>
              </a:ext>
            </a:extLst>
          </p:cNvPr>
          <p:cNvSpPr txBox="1">
            <a:spLocks/>
          </p:cNvSpPr>
          <p:nvPr/>
        </p:nvSpPr>
        <p:spPr>
          <a:xfrm>
            <a:off x="4138978" y="1202717"/>
            <a:ext cx="4581784" cy="3419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Special place 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Fav and charge relationship set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“apply” is an aggregation to another relationship set named “charge”</a:t>
            </a:r>
            <a:endParaRPr lang="zh-CN" altLang="en-US" sz="1800" kern="100" dirty="0"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Montserrat" panose="00000500000000000000" pitchFamily="2" charset="0"/>
                <a:ea typeface="等线" panose="02010600030101010101" pitchFamily="2" charset="-122"/>
                <a:cs typeface="Times New Roman" panose="02020603050405020304" pitchFamily="18" charset="0"/>
              </a:rPr>
              <a:t>Meaning: Users submit the application to houses and agents as a combination.</a:t>
            </a:r>
            <a:endParaRPr lang="zh-CN" altLang="zh-CN" sz="1800" kern="100" dirty="0"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sz="1800" kern="100" dirty="0">
              <a:latin typeface="Montserrat" panose="00000500000000000000" pitchFamily="2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7F0FEB-710C-05BD-8B93-B372CE6F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09" y="1311511"/>
            <a:ext cx="3581384" cy="29855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07D0854-D149-2C88-BC58-1A5E310B3206}"/>
              </a:ext>
            </a:extLst>
          </p:cNvPr>
          <p:cNvSpPr/>
          <p:nvPr/>
        </p:nvSpPr>
        <p:spPr>
          <a:xfrm>
            <a:off x="509452" y="2571750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4981E2-DAB2-A75D-B54A-9993C959FF07}"/>
              </a:ext>
            </a:extLst>
          </p:cNvPr>
          <p:cNvSpPr/>
          <p:nvPr/>
        </p:nvSpPr>
        <p:spPr>
          <a:xfrm>
            <a:off x="509451" y="3734343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4981E2-DAB2-A75D-B54A-9993C959FF07}"/>
              </a:ext>
            </a:extLst>
          </p:cNvPr>
          <p:cNvSpPr/>
          <p:nvPr/>
        </p:nvSpPr>
        <p:spPr>
          <a:xfrm>
            <a:off x="3239139" y="2637063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4981E2-DAB2-A75D-B54A-9993C959FF07}"/>
              </a:ext>
            </a:extLst>
          </p:cNvPr>
          <p:cNvSpPr/>
          <p:nvPr/>
        </p:nvSpPr>
        <p:spPr>
          <a:xfrm>
            <a:off x="3132473" y="3758017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4981E2-DAB2-A75D-B54A-9993C959FF07}"/>
              </a:ext>
            </a:extLst>
          </p:cNvPr>
          <p:cNvSpPr/>
          <p:nvPr/>
        </p:nvSpPr>
        <p:spPr>
          <a:xfrm>
            <a:off x="2706624" y="1239411"/>
            <a:ext cx="851697" cy="68449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44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1002</Words>
  <Application>Microsoft Office PowerPoint</Application>
  <PresentationFormat>全屏显示(16:9)</PresentationFormat>
  <Paragraphs>153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Inter</vt:lpstr>
      <vt:lpstr>等线</vt:lpstr>
      <vt:lpstr>Arial</vt:lpstr>
      <vt:lpstr>Bebas Neue</vt:lpstr>
      <vt:lpstr>Cambria Math</vt:lpstr>
      <vt:lpstr>DM Sans</vt:lpstr>
      <vt:lpstr>Montserrat</vt:lpstr>
      <vt:lpstr>Open Sans</vt:lpstr>
      <vt:lpstr>PT Sans</vt:lpstr>
      <vt:lpstr>Times New Roman</vt:lpstr>
      <vt:lpstr>Wingdings</vt:lpstr>
      <vt:lpstr>Computer Workshop for Beginners by Slidesgo</vt:lpstr>
      <vt:lpstr>Zhuhai Property Management System</vt:lpstr>
      <vt:lpstr>Table of contents</vt:lpstr>
      <vt:lpstr>Purpose </vt:lpstr>
      <vt:lpstr>Introduction</vt:lpstr>
      <vt:lpstr>Conceptual Design</vt:lpstr>
      <vt:lpstr>ER Diagram</vt:lpstr>
      <vt:lpstr>ER Diagram</vt:lpstr>
      <vt:lpstr>Old Version</vt:lpstr>
      <vt:lpstr>Aggregation</vt:lpstr>
      <vt:lpstr>Relationship Sets</vt:lpstr>
      <vt:lpstr>Data Collection</vt:lpstr>
      <vt:lpstr>Data Collection</vt:lpstr>
      <vt:lpstr>Data  Preprocessing</vt:lpstr>
      <vt:lpstr>Data Cleaning</vt:lpstr>
      <vt:lpstr>Database  Design</vt:lpstr>
      <vt:lpstr>PowerPoint 演示文稿</vt:lpstr>
      <vt:lpstr>Foreign Keys And Data Import </vt:lpstr>
      <vt:lpstr>Constraints</vt:lpstr>
      <vt:lpstr>Example</vt:lpstr>
      <vt:lpstr>Cascade And Triggers</vt:lpstr>
      <vt:lpstr>Example – cascade delete &amp; update</vt:lpstr>
      <vt:lpstr>Example – trigger delete</vt:lpstr>
      <vt:lpstr>Example – trigger update</vt:lpstr>
      <vt:lpstr>Frontend &amp; Backend  Functions</vt:lpstr>
      <vt:lpstr>Front-end Design --- House</vt:lpstr>
      <vt:lpstr>Front-end Design --- User</vt:lpstr>
      <vt:lpstr>Back-end --- Achieve all Functions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ZhuHai Property Management System</dc:title>
  <cp:lastModifiedBy>Mao Yiting</cp:lastModifiedBy>
  <cp:revision>70</cp:revision>
  <dcterms:modified xsi:type="dcterms:W3CDTF">2023-05-21T13:43:59Z</dcterms:modified>
</cp:coreProperties>
</file>